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68"/>
  </p:notesMasterIdLst>
  <p:sldIdLst>
    <p:sldId id="256" r:id="rId2"/>
    <p:sldId id="355" r:id="rId3"/>
    <p:sldId id="257" r:id="rId4"/>
    <p:sldId id="308" r:id="rId5"/>
    <p:sldId id="260" r:id="rId6"/>
    <p:sldId id="276" r:id="rId7"/>
    <p:sldId id="278" r:id="rId8"/>
    <p:sldId id="277" r:id="rId9"/>
    <p:sldId id="279" r:id="rId10"/>
    <p:sldId id="280" r:id="rId11"/>
    <p:sldId id="282" r:id="rId12"/>
    <p:sldId id="261" r:id="rId13"/>
    <p:sldId id="263" r:id="rId14"/>
    <p:sldId id="273" r:id="rId15"/>
    <p:sldId id="268" r:id="rId16"/>
    <p:sldId id="274" r:id="rId17"/>
    <p:sldId id="283" r:id="rId18"/>
    <p:sldId id="284" r:id="rId19"/>
    <p:sldId id="287" r:id="rId20"/>
    <p:sldId id="286" r:id="rId21"/>
    <p:sldId id="288" r:id="rId22"/>
    <p:sldId id="291" r:id="rId23"/>
    <p:sldId id="294" r:id="rId24"/>
    <p:sldId id="293" r:id="rId25"/>
    <p:sldId id="295" r:id="rId26"/>
    <p:sldId id="296" r:id="rId27"/>
    <p:sldId id="299" r:id="rId28"/>
    <p:sldId id="298" r:id="rId29"/>
    <p:sldId id="297" r:id="rId30"/>
    <p:sldId id="300" r:id="rId31"/>
    <p:sldId id="301" r:id="rId32"/>
    <p:sldId id="302" r:id="rId33"/>
    <p:sldId id="304" r:id="rId34"/>
    <p:sldId id="306" r:id="rId35"/>
    <p:sldId id="269" r:id="rId36"/>
    <p:sldId id="331" r:id="rId37"/>
    <p:sldId id="332" r:id="rId38"/>
    <p:sldId id="334" r:id="rId39"/>
    <p:sldId id="309" r:id="rId40"/>
    <p:sldId id="310" r:id="rId41"/>
    <p:sldId id="333" r:id="rId42"/>
    <p:sldId id="313" r:id="rId43"/>
    <p:sldId id="336" r:id="rId44"/>
    <p:sldId id="339" r:id="rId45"/>
    <p:sldId id="317" r:id="rId46"/>
    <p:sldId id="320" r:id="rId47"/>
    <p:sldId id="340" r:id="rId48"/>
    <p:sldId id="341" r:id="rId49"/>
    <p:sldId id="323" r:id="rId50"/>
    <p:sldId id="342" r:id="rId51"/>
    <p:sldId id="343" r:id="rId52"/>
    <p:sldId id="344" r:id="rId53"/>
    <p:sldId id="345" r:id="rId54"/>
    <p:sldId id="346" r:id="rId55"/>
    <p:sldId id="347" r:id="rId56"/>
    <p:sldId id="348" r:id="rId57"/>
    <p:sldId id="349" r:id="rId58"/>
    <p:sldId id="350" r:id="rId59"/>
    <p:sldId id="351" r:id="rId60"/>
    <p:sldId id="352" r:id="rId61"/>
    <p:sldId id="353" r:id="rId62"/>
    <p:sldId id="275" r:id="rId63"/>
    <p:sldId id="262" r:id="rId64"/>
    <p:sldId id="265" r:id="rId65"/>
    <p:sldId id="307" r:id="rId66"/>
    <p:sldId id="354"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x Woolterton" initials="MW" lastIdx="8" clrIdx="0">
    <p:extLst>
      <p:ext uri="{19B8F6BF-5375-455C-9EA6-DF929625EA0E}">
        <p15:presenceInfo xmlns:p15="http://schemas.microsoft.com/office/powerpoint/2012/main" userId="25088e9f67b7797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1C46B"/>
    <a:srgbClr val="965E99"/>
    <a:srgbClr val="19987E"/>
    <a:srgbClr val="CB2E3A"/>
    <a:srgbClr val="EA9600"/>
    <a:srgbClr val="4B56E8"/>
    <a:srgbClr val="FF208B"/>
    <a:srgbClr val="1EB9D3"/>
    <a:srgbClr val="2FC4FF"/>
    <a:srgbClr val="F325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BD8505-7F74-47AC-A8AD-8244DCBE0AFE}" v="218" dt="2021-09-01T09:27:53.3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10" autoAdjust="0"/>
    <p:restoredTop sz="73360" autoAdjust="0"/>
  </p:normalViewPr>
  <p:slideViewPr>
    <p:cSldViewPr snapToGrid="0">
      <p:cViewPr varScale="1">
        <p:scale>
          <a:sx n="123" d="100"/>
          <a:sy n="123" d="100"/>
        </p:scale>
        <p:origin x="1866" y="96"/>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x Woolterton" userId="25088e9f67b77977" providerId="LiveId" clId="{25C37FA5-4B57-43F8-A12D-8A5CD354768B}"/>
    <pc:docChg chg="undo redo custSel addSld delSld modSld sldOrd">
      <pc:chgData name="Max Woolterton" userId="25088e9f67b77977" providerId="LiveId" clId="{25C37FA5-4B57-43F8-A12D-8A5CD354768B}" dt="2021-06-11T09:31:06.320" v="3427" actId="1036"/>
      <pc:docMkLst>
        <pc:docMk/>
      </pc:docMkLst>
      <pc:sldChg chg="addSp delSp modSp mod">
        <pc:chgData name="Max Woolterton" userId="25088e9f67b77977" providerId="LiveId" clId="{25C37FA5-4B57-43F8-A12D-8A5CD354768B}" dt="2021-06-09T14:42:58.362" v="2909" actId="478"/>
        <pc:sldMkLst>
          <pc:docMk/>
          <pc:sldMk cId="1837144562" sldId="257"/>
        </pc:sldMkLst>
        <pc:spChg chg="add del mod">
          <ac:chgData name="Max Woolterton" userId="25088e9f67b77977" providerId="LiveId" clId="{25C37FA5-4B57-43F8-A12D-8A5CD354768B}" dt="2021-06-09T14:41:33.712" v="2889"/>
          <ac:spMkLst>
            <pc:docMk/>
            <pc:sldMk cId="1837144562" sldId="257"/>
            <ac:spMk id="294" creationId="{01E9F0AA-1F26-418B-AB39-1EB8D0ABB4A9}"/>
          </ac:spMkLst>
        </pc:spChg>
        <pc:spChg chg="add del mod">
          <ac:chgData name="Max Woolterton" userId="25088e9f67b77977" providerId="LiveId" clId="{25C37FA5-4B57-43F8-A12D-8A5CD354768B}" dt="2021-06-09T14:42:58.362" v="2909" actId="478"/>
          <ac:spMkLst>
            <pc:docMk/>
            <pc:sldMk cId="1837144562" sldId="257"/>
            <ac:spMk id="295" creationId="{16211BC5-1471-41D4-B91B-FAAE207EB090}"/>
          </ac:spMkLst>
        </pc:spChg>
      </pc:sldChg>
      <pc:sldChg chg="modSp mod modNotesTx">
        <pc:chgData name="Max Woolterton" userId="25088e9f67b77977" providerId="LiveId" clId="{25C37FA5-4B57-43F8-A12D-8A5CD354768B}" dt="2021-06-08T15:53:11.899" v="1650" actId="20577"/>
        <pc:sldMkLst>
          <pc:docMk/>
          <pc:sldMk cId="1043082560" sldId="261"/>
        </pc:sldMkLst>
        <pc:spChg chg="mod">
          <ac:chgData name="Max Woolterton" userId="25088e9f67b77977" providerId="LiveId" clId="{25C37FA5-4B57-43F8-A12D-8A5CD354768B}" dt="2021-06-08T13:05:11.065" v="68" actId="20577"/>
          <ac:spMkLst>
            <pc:docMk/>
            <pc:sldMk cId="1043082560" sldId="261"/>
            <ac:spMk id="2" creationId="{F3F9FAAE-EBF9-4546-842C-8B8BB95FBD91}"/>
          </ac:spMkLst>
        </pc:spChg>
        <pc:spChg chg="mod">
          <ac:chgData name="Max Woolterton" userId="25088e9f67b77977" providerId="LiveId" clId="{25C37FA5-4B57-43F8-A12D-8A5CD354768B}" dt="2021-06-08T12:47:44.778" v="0" actId="1076"/>
          <ac:spMkLst>
            <pc:docMk/>
            <pc:sldMk cId="1043082560" sldId="261"/>
            <ac:spMk id="20" creationId="{AE963075-D6B5-477B-AC45-D89555CBACB6}"/>
          </ac:spMkLst>
        </pc:spChg>
      </pc:sldChg>
      <pc:sldChg chg="modSp mod modNotesTx">
        <pc:chgData name="Max Woolterton" userId="25088e9f67b77977" providerId="LiveId" clId="{25C37FA5-4B57-43F8-A12D-8A5CD354768B}" dt="2021-06-09T14:23:30.327" v="2746" actId="20577"/>
        <pc:sldMkLst>
          <pc:docMk/>
          <pc:sldMk cId="111273024" sldId="263"/>
        </pc:sldMkLst>
        <pc:spChg chg="mod">
          <ac:chgData name="Max Woolterton" userId="25088e9f67b77977" providerId="LiveId" clId="{25C37FA5-4B57-43F8-A12D-8A5CD354768B}" dt="2021-06-09T14:23:30.327" v="2746" actId="20577"/>
          <ac:spMkLst>
            <pc:docMk/>
            <pc:sldMk cId="111273024" sldId="263"/>
            <ac:spMk id="2" creationId="{C66415AB-4B8B-452A-8A0A-C4728E4D92AB}"/>
          </ac:spMkLst>
        </pc:spChg>
      </pc:sldChg>
      <pc:sldChg chg="addSp delSp modSp mod">
        <pc:chgData name="Max Woolterton" userId="25088e9f67b77977" providerId="LiveId" clId="{25C37FA5-4B57-43F8-A12D-8A5CD354768B}" dt="2021-06-09T14:31:13.589" v="2799" actId="478"/>
        <pc:sldMkLst>
          <pc:docMk/>
          <pc:sldMk cId="3934291690" sldId="266"/>
        </pc:sldMkLst>
        <pc:spChg chg="mod">
          <ac:chgData name="Max Woolterton" userId="25088e9f67b77977" providerId="LiveId" clId="{25C37FA5-4B57-43F8-A12D-8A5CD354768B}" dt="2021-06-09T14:30:37.114" v="2785" actId="20577"/>
          <ac:spMkLst>
            <pc:docMk/>
            <pc:sldMk cId="3934291690" sldId="266"/>
            <ac:spMk id="2" creationId="{0D53B55F-695B-4E3B-890A-1B62720D174F}"/>
          </ac:spMkLst>
        </pc:spChg>
        <pc:spChg chg="add del mod">
          <ac:chgData name="Max Woolterton" userId="25088e9f67b77977" providerId="LiveId" clId="{25C37FA5-4B57-43F8-A12D-8A5CD354768B}" dt="2021-06-09T14:31:13.589" v="2799" actId="478"/>
          <ac:spMkLst>
            <pc:docMk/>
            <pc:sldMk cId="3934291690" sldId="266"/>
            <ac:spMk id="6" creationId="{2B684164-F795-4FA3-8333-29B7F3C4F47D}"/>
          </ac:spMkLst>
        </pc:spChg>
      </pc:sldChg>
      <pc:sldChg chg="modNotesTx">
        <pc:chgData name="Max Woolterton" userId="25088e9f67b77977" providerId="LiveId" clId="{25C37FA5-4B57-43F8-A12D-8A5CD354768B}" dt="2021-06-08T15:56:02.063" v="1667"/>
        <pc:sldMkLst>
          <pc:docMk/>
          <pc:sldMk cId="3064979992" sldId="274"/>
        </pc:sldMkLst>
      </pc:sldChg>
      <pc:sldChg chg="addSp delSp modSp new mod modTransition modNotesTx">
        <pc:chgData name="Max Woolterton" userId="25088e9f67b77977" providerId="LiveId" clId="{25C37FA5-4B57-43F8-A12D-8A5CD354768B}" dt="2021-06-08T13:37:45.396" v="290" actId="20577"/>
        <pc:sldMkLst>
          <pc:docMk/>
          <pc:sldMk cId="1240917222" sldId="276"/>
        </pc:sldMkLst>
        <pc:spChg chg="mod">
          <ac:chgData name="Max Woolterton" userId="25088e9f67b77977" providerId="LiveId" clId="{25C37FA5-4B57-43F8-A12D-8A5CD354768B}" dt="2021-06-08T13:37:45.396" v="290" actId="20577"/>
          <ac:spMkLst>
            <pc:docMk/>
            <pc:sldMk cId="1240917222" sldId="276"/>
            <ac:spMk id="2" creationId="{28FD573E-64DB-4441-98E0-B4762765164D}"/>
          </ac:spMkLst>
        </pc:spChg>
        <pc:spChg chg="del">
          <ac:chgData name="Max Woolterton" userId="25088e9f67b77977" providerId="LiveId" clId="{25C37FA5-4B57-43F8-A12D-8A5CD354768B}" dt="2021-06-08T13:10:16.825" v="84" actId="478"/>
          <ac:spMkLst>
            <pc:docMk/>
            <pc:sldMk cId="1240917222" sldId="276"/>
            <ac:spMk id="3" creationId="{4B3CA796-5261-4EB5-9F17-C00C6C4DC177}"/>
          </ac:spMkLst>
        </pc:spChg>
        <pc:spChg chg="add mod">
          <ac:chgData name="Max Woolterton" userId="25088e9f67b77977" providerId="LiveId" clId="{25C37FA5-4B57-43F8-A12D-8A5CD354768B}" dt="2021-06-08T13:26:06.535" v="250" actId="1076"/>
          <ac:spMkLst>
            <pc:docMk/>
            <pc:sldMk cId="1240917222" sldId="276"/>
            <ac:spMk id="5" creationId="{9B1A9B82-1DB9-4DBB-A5B8-F99E966A030F}"/>
          </ac:spMkLst>
        </pc:spChg>
        <pc:spChg chg="add mod">
          <ac:chgData name="Max Woolterton" userId="25088e9f67b77977" providerId="LiveId" clId="{25C37FA5-4B57-43F8-A12D-8A5CD354768B}" dt="2021-06-08T13:13:27.678" v="111"/>
          <ac:spMkLst>
            <pc:docMk/>
            <pc:sldMk cId="1240917222" sldId="276"/>
            <ac:spMk id="8" creationId="{F94FAC2E-F8ED-4571-BBEB-D6F8A3EFF00C}"/>
          </ac:spMkLst>
        </pc:spChg>
        <pc:spChg chg="add mod">
          <ac:chgData name="Max Woolterton" userId="25088e9f67b77977" providerId="LiveId" clId="{25C37FA5-4B57-43F8-A12D-8A5CD354768B}" dt="2021-06-08T13:13:27.678" v="111"/>
          <ac:spMkLst>
            <pc:docMk/>
            <pc:sldMk cId="1240917222" sldId="276"/>
            <ac:spMk id="9" creationId="{09E95F8E-C649-4EEB-B980-F05C4ABD9E62}"/>
          </ac:spMkLst>
        </pc:spChg>
        <pc:spChg chg="add mod">
          <ac:chgData name="Max Woolterton" userId="25088e9f67b77977" providerId="LiveId" clId="{25C37FA5-4B57-43F8-A12D-8A5CD354768B}" dt="2021-06-08T13:13:27.678" v="111"/>
          <ac:spMkLst>
            <pc:docMk/>
            <pc:sldMk cId="1240917222" sldId="276"/>
            <ac:spMk id="10" creationId="{4DC9DED3-B4E8-45B6-9B7F-D4418A89D7DA}"/>
          </ac:spMkLst>
        </pc:spChg>
        <pc:spChg chg="add mod">
          <ac:chgData name="Max Woolterton" userId="25088e9f67b77977" providerId="LiveId" clId="{25C37FA5-4B57-43F8-A12D-8A5CD354768B}" dt="2021-06-08T13:13:27.678" v="111"/>
          <ac:spMkLst>
            <pc:docMk/>
            <pc:sldMk cId="1240917222" sldId="276"/>
            <ac:spMk id="11" creationId="{E8228B41-B7F1-483B-8E82-326A2A8D64FA}"/>
          </ac:spMkLst>
        </pc:spChg>
        <pc:spChg chg="add mod">
          <ac:chgData name="Max Woolterton" userId="25088e9f67b77977" providerId="LiveId" clId="{25C37FA5-4B57-43F8-A12D-8A5CD354768B}" dt="2021-06-08T13:13:27.678" v="111"/>
          <ac:spMkLst>
            <pc:docMk/>
            <pc:sldMk cId="1240917222" sldId="276"/>
            <ac:spMk id="12" creationId="{7F90A811-480A-4343-9EFC-B33A2052D449}"/>
          </ac:spMkLst>
        </pc:spChg>
        <pc:spChg chg="add mod">
          <ac:chgData name="Max Woolterton" userId="25088e9f67b77977" providerId="LiveId" clId="{25C37FA5-4B57-43F8-A12D-8A5CD354768B}" dt="2021-06-08T13:13:27.678" v="111"/>
          <ac:spMkLst>
            <pc:docMk/>
            <pc:sldMk cId="1240917222" sldId="276"/>
            <ac:spMk id="13" creationId="{09BC2EFA-300A-4BD4-BED1-6BA7FF7C5BA5}"/>
          </ac:spMkLst>
        </pc:spChg>
        <pc:spChg chg="add mod">
          <ac:chgData name="Max Woolterton" userId="25088e9f67b77977" providerId="LiveId" clId="{25C37FA5-4B57-43F8-A12D-8A5CD354768B}" dt="2021-06-08T13:13:27.678" v="111"/>
          <ac:spMkLst>
            <pc:docMk/>
            <pc:sldMk cId="1240917222" sldId="276"/>
            <ac:spMk id="14" creationId="{B068615C-A99F-4565-92C6-0B25197E56FA}"/>
          </ac:spMkLst>
        </pc:spChg>
        <pc:spChg chg="add mod">
          <ac:chgData name="Max Woolterton" userId="25088e9f67b77977" providerId="LiveId" clId="{25C37FA5-4B57-43F8-A12D-8A5CD354768B}" dt="2021-06-08T13:13:27.678" v="111"/>
          <ac:spMkLst>
            <pc:docMk/>
            <pc:sldMk cId="1240917222" sldId="276"/>
            <ac:spMk id="15" creationId="{5DEF9D4A-0B6C-4D60-98D4-57EA8D8338AA}"/>
          </ac:spMkLst>
        </pc:spChg>
        <pc:spChg chg="add mod">
          <ac:chgData name="Max Woolterton" userId="25088e9f67b77977" providerId="LiveId" clId="{25C37FA5-4B57-43F8-A12D-8A5CD354768B}" dt="2021-06-08T13:13:27.678" v="111"/>
          <ac:spMkLst>
            <pc:docMk/>
            <pc:sldMk cId="1240917222" sldId="276"/>
            <ac:spMk id="16" creationId="{59155802-4FC7-4A7B-826B-044CB2E8646E}"/>
          </ac:spMkLst>
        </pc:spChg>
        <pc:spChg chg="add mod">
          <ac:chgData name="Max Woolterton" userId="25088e9f67b77977" providerId="LiveId" clId="{25C37FA5-4B57-43F8-A12D-8A5CD354768B}" dt="2021-06-08T13:13:27.678" v="111"/>
          <ac:spMkLst>
            <pc:docMk/>
            <pc:sldMk cId="1240917222" sldId="276"/>
            <ac:spMk id="17" creationId="{592353E8-9808-4F0B-83F0-99E33DE2C770}"/>
          </ac:spMkLst>
        </pc:spChg>
        <pc:spChg chg="add mod">
          <ac:chgData name="Max Woolterton" userId="25088e9f67b77977" providerId="LiveId" clId="{25C37FA5-4B57-43F8-A12D-8A5CD354768B}" dt="2021-06-08T13:13:27.678" v="111"/>
          <ac:spMkLst>
            <pc:docMk/>
            <pc:sldMk cId="1240917222" sldId="276"/>
            <ac:spMk id="18" creationId="{96F5711C-C6D4-4B0B-8677-3032FBEFFE39}"/>
          </ac:spMkLst>
        </pc:spChg>
        <pc:spChg chg="add mod">
          <ac:chgData name="Max Woolterton" userId="25088e9f67b77977" providerId="LiveId" clId="{25C37FA5-4B57-43F8-A12D-8A5CD354768B}" dt="2021-06-08T13:13:27.678" v="111"/>
          <ac:spMkLst>
            <pc:docMk/>
            <pc:sldMk cId="1240917222" sldId="276"/>
            <ac:spMk id="19" creationId="{4C138590-7988-430D-BFF6-FBED35A7B1F7}"/>
          </ac:spMkLst>
        </pc:spChg>
        <pc:spChg chg="add mod">
          <ac:chgData name="Max Woolterton" userId="25088e9f67b77977" providerId="LiveId" clId="{25C37FA5-4B57-43F8-A12D-8A5CD354768B}" dt="2021-06-08T13:13:27.678" v="111"/>
          <ac:spMkLst>
            <pc:docMk/>
            <pc:sldMk cId="1240917222" sldId="276"/>
            <ac:spMk id="20" creationId="{971EAD6D-57AA-4B01-866B-48DD698907BC}"/>
          </ac:spMkLst>
        </pc:spChg>
        <pc:spChg chg="add mod">
          <ac:chgData name="Max Woolterton" userId="25088e9f67b77977" providerId="LiveId" clId="{25C37FA5-4B57-43F8-A12D-8A5CD354768B}" dt="2021-06-08T13:13:27.678" v="111"/>
          <ac:spMkLst>
            <pc:docMk/>
            <pc:sldMk cId="1240917222" sldId="276"/>
            <ac:spMk id="21" creationId="{B7931D25-4A2D-43AB-95D1-8E548889F4A9}"/>
          </ac:spMkLst>
        </pc:spChg>
        <pc:spChg chg="add mod">
          <ac:chgData name="Max Woolterton" userId="25088e9f67b77977" providerId="LiveId" clId="{25C37FA5-4B57-43F8-A12D-8A5CD354768B}" dt="2021-06-08T13:13:27.678" v="111"/>
          <ac:spMkLst>
            <pc:docMk/>
            <pc:sldMk cId="1240917222" sldId="276"/>
            <ac:spMk id="22" creationId="{7E8B5EFF-E3E8-4917-8EC6-134D3A67A4CD}"/>
          </ac:spMkLst>
        </pc:spChg>
        <pc:spChg chg="add mod">
          <ac:chgData name="Max Woolterton" userId="25088e9f67b77977" providerId="LiveId" clId="{25C37FA5-4B57-43F8-A12D-8A5CD354768B}" dt="2021-06-08T13:13:27.678" v="111"/>
          <ac:spMkLst>
            <pc:docMk/>
            <pc:sldMk cId="1240917222" sldId="276"/>
            <ac:spMk id="23" creationId="{5431D996-B9EE-4215-9F4C-CB67A8A1B534}"/>
          </ac:spMkLst>
        </pc:spChg>
        <pc:spChg chg="add mod">
          <ac:chgData name="Max Woolterton" userId="25088e9f67b77977" providerId="LiveId" clId="{25C37FA5-4B57-43F8-A12D-8A5CD354768B}" dt="2021-06-08T13:13:27.678" v="111"/>
          <ac:spMkLst>
            <pc:docMk/>
            <pc:sldMk cId="1240917222" sldId="276"/>
            <ac:spMk id="24" creationId="{2DE76369-2E92-4CDF-8F8F-84A439113E5C}"/>
          </ac:spMkLst>
        </pc:spChg>
        <pc:spChg chg="add mod">
          <ac:chgData name="Max Woolterton" userId="25088e9f67b77977" providerId="LiveId" clId="{25C37FA5-4B57-43F8-A12D-8A5CD354768B}" dt="2021-06-08T13:13:27.678" v="111"/>
          <ac:spMkLst>
            <pc:docMk/>
            <pc:sldMk cId="1240917222" sldId="276"/>
            <ac:spMk id="25" creationId="{2BA45109-EB0E-4AAE-AF5F-ABF7E5389CCB}"/>
          </ac:spMkLst>
        </pc:spChg>
        <pc:spChg chg="add mod">
          <ac:chgData name="Max Woolterton" userId="25088e9f67b77977" providerId="LiveId" clId="{25C37FA5-4B57-43F8-A12D-8A5CD354768B}" dt="2021-06-08T13:13:27.678" v="111"/>
          <ac:spMkLst>
            <pc:docMk/>
            <pc:sldMk cId="1240917222" sldId="276"/>
            <ac:spMk id="26" creationId="{154964CD-3BBE-4425-A8FF-C88324975229}"/>
          </ac:spMkLst>
        </pc:spChg>
        <pc:spChg chg="add mod">
          <ac:chgData name="Max Woolterton" userId="25088e9f67b77977" providerId="LiveId" clId="{25C37FA5-4B57-43F8-A12D-8A5CD354768B}" dt="2021-06-08T13:13:27.678" v="111"/>
          <ac:spMkLst>
            <pc:docMk/>
            <pc:sldMk cId="1240917222" sldId="276"/>
            <ac:spMk id="27" creationId="{3E5A5F51-EE4E-43CB-95F8-E273E3E6F718}"/>
          </ac:spMkLst>
        </pc:spChg>
        <pc:spChg chg="add mod">
          <ac:chgData name="Max Woolterton" userId="25088e9f67b77977" providerId="LiveId" clId="{25C37FA5-4B57-43F8-A12D-8A5CD354768B}" dt="2021-06-08T13:13:27.678" v="111"/>
          <ac:spMkLst>
            <pc:docMk/>
            <pc:sldMk cId="1240917222" sldId="276"/>
            <ac:spMk id="28" creationId="{D5DE82BD-59B0-4E43-952C-48677E054A12}"/>
          </ac:spMkLst>
        </pc:spChg>
        <pc:spChg chg="add mod">
          <ac:chgData name="Max Woolterton" userId="25088e9f67b77977" providerId="LiveId" clId="{25C37FA5-4B57-43F8-A12D-8A5CD354768B}" dt="2021-06-08T13:13:27.678" v="111"/>
          <ac:spMkLst>
            <pc:docMk/>
            <pc:sldMk cId="1240917222" sldId="276"/>
            <ac:spMk id="29" creationId="{44DD6A1F-6D71-47DF-8269-454C14A80DE5}"/>
          </ac:spMkLst>
        </pc:spChg>
        <pc:spChg chg="add mod">
          <ac:chgData name="Max Woolterton" userId="25088e9f67b77977" providerId="LiveId" clId="{25C37FA5-4B57-43F8-A12D-8A5CD354768B}" dt="2021-06-08T13:13:27.678" v="111"/>
          <ac:spMkLst>
            <pc:docMk/>
            <pc:sldMk cId="1240917222" sldId="276"/>
            <ac:spMk id="30" creationId="{87A04652-6851-4643-B6A2-76CB1BA3F52E}"/>
          </ac:spMkLst>
        </pc:spChg>
        <pc:spChg chg="add mod">
          <ac:chgData name="Max Woolterton" userId="25088e9f67b77977" providerId="LiveId" clId="{25C37FA5-4B57-43F8-A12D-8A5CD354768B}" dt="2021-06-08T13:13:27.678" v="111"/>
          <ac:spMkLst>
            <pc:docMk/>
            <pc:sldMk cId="1240917222" sldId="276"/>
            <ac:spMk id="31" creationId="{0575ED34-A05C-425A-AD71-FA66C689109E}"/>
          </ac:spMkLst>
        </pc:spChg>
        <pc:spChg chg="add mod">
          <ac:chgData name="Max Woolterton" userId="25088e9f67b77977" providerId="LiveId" clId="{25C37FA5-4B57-43F8-A12D-8A5CD354768B}" dt="2021-06-08T13:13:27.678" v="111"/>
          <ac:spMkLst>
            <pc:docMk/>
            <pc:sldMk cId="1240917222" sldId="276"/>
            <ac:spMk id="32" creationId="{E6FCC13A-D929-4827-BD84-5AC7EAF92215}"/>
          </ac:spMkLst>
        </pc:spChg>
        <pc:spChg chg="add mod">
          <ac:chgData name="Max Woolterton" userId="25088e9f67b77977" providerId="LiveId" clId="{25C37FA5-4B57-43F8-A12D-8A5CD354768B}" dt="2021-06-08T13:13:27.678" v="111"/>
          <ac:spMkLst>
            <pc:docMk/>
            <pc:sldMk cId="1240917222" sldId="276"/>
            <ac:spMk id="33" creationId="{626A2BE7-78D3-4BEB-A00C-C35C0BF7E1BD}"/>
          </ac:spMkLst>
        </pc:spChg>
        <pc:spChg chg="add mod">
          <ac:chgData name="Max Woolterton" userId="25088e9f67b77977" providerId="LiveId" clId="{25C37FA5-4B57-43F8-A12D-8A5CD354768B}" dt="2021-06-08T13:13:27.678" v="111"/>
          <ac:spMkLst>
            <pc:docMk/>
            <pc:sldMk cId="1240917222" sldId="276"/>
            <ac:spMk id="34" creationId="{CA05708B-D3B9-4E67-9527-24D401E373CB}"/>
          </ac:spMkLst>
        </pc:spChg>
        <pc:spChg chg="add mod">
          <ac:chgData name="Max Woolterton" userId="25088e9f67b77977" providerId="LiveId" clId="{25C37FA5-4B57-43F8-A12D-8A5CD354768B}" dt="2021-06-08T13:13:27.678" v="111"/>
          <ac:spMkLst>
            <pc:docMk/>
            <pc:sldMk cId="1240917222" sldId="276"/>
            <ac:spMk id="35" creationId="{AB7B86FE-D02B-4206-9339-07ECB65BAFE2}"/>
          </ac:spMkLst>
        </pc:spChg>
        <pc:spChg chg="add mod">
          <ac:chgData name="Max Woolterton" userId="25088e9f67b77977" providerId="LiveId" clId="{25C37FA5-4B57-43F8-A12D-8A5CD354768B}" dt="2021-06-08T13:13:27.678" v="111"/>
          <ac:spMkLst>
            <pc:docMk/>
            <pc:sldMk cId="1240917222" sldId="276"/>
            <ac:spMk id="36" creationId="{847FB3B6-F5D8-4DC5-AD90-E14C52585DB3}"/>
          </ac:spMkLst>
        </pc:spChg>
        <pc:spChg chg="add mod">
          <ac:chgData name="Max Woolterton" userId="25088e9f67b77977" providerId="LiveId" clId="{25C37FA5-4B57-43F8-A12D-8A5CD354768B}" dt="2021-06-08T13:13:27.678" v="111"/>
          <ac:spMkLst>
            <pc:docMk/>
            <pc:sldMk cId="1240917222" sldId="276"/>
            <ac:spMk id="37" creationId="{A9E76E09-EB2B-48FD-9AC9-7B9DD534003F}"/>
          </ac:spMkLst>
        </pc:spChg>
        <pc:spChg chg="add mod">
          <ac:chgData name="Max Woolterton" userId="25088e9f67b77977" providerId="LiveId" clId="{25C37FA5-4B57-43F8-A12D-8A5CD354768B}" dt="2021-06-08T13:13:27.678" v="111"/>
          <ac:spMkLst>
            <pc:docMk/>
            <pc:sldMk cId="1240917222" sldId="276"/>
            <ac:spMk id="38" creationId="{63791AE1-93A8-4C2E-9FFA-AF51111DC4BD}"/>
          </ac:spMkLst>
        </pc:spChg>
        <pc:spChg chg="add mod">
          <ac:chgData name="Max Woolterton" userId="25088e9f67b77977" providerId="LiveId" clId="{25C37FA5-4B57-43F8-A12D-8A5CD354768B}" dt="2021-06-08T13:13:27.678" v="111"/>
          <ac:spMkLst>
            <pc:docMk/>
            <pc:sldMk cId="1240917222" sldId="276"/>
            <ac:spMk id="39" creationId="{4ABAE37B-1D6F-4916-B4FC-E90292EF42CA}"/>
          </ac:spMkLst>
        </pc:spChg>
        <pc:spChg chg="add mod">
          <ac:chgData name="Max Woolterton" userId="25088e9f67b77977" providerId="LiveId" clId="{25C37FA5-4B57-43F8-A12D-8A5CD354768B}" dt="2021-06-08T13:13:27.678" v="111"/>
          <ac:spMkLst>
            <pc:docMk/>
            <pc:sldMk cId="1240917222" sldId="276"/>
            <ac:spMk id="40" creationId="{5B123079-8D5C-4D7D-9913-47432A3DC5EA}"/>
          </ac:spMkLst>
        </pc:spChg>
        <pc:spChg chg="add mod">
          <ac:chgData name="Max Woolterton" userId="25088e9f67b77977" providerId="LiveId" clId="{25C37FA5-4B57-43F8-A12D-8A5CD354768B}" dt="2021-06-08T13:13:27.678" v="111"/>
          <ac:spMkLst>
            <pc:docMk/>
            <pc:sldMk cId="1240917222" sldId="276"/>
            <ac:spMk id="41" creationId="{968E9212-9673-4A5E-8DA0-0125B53213C9}"/>
          </ac:spMkLst>
        </pc:spChg>
        <pc:spChg chg="add mod">
          <ac:chgData name="Max Woolterton" userId="25088e9f67b77977" providerId="LiveId" clId="{25C37FA5-4B57-43F8-A12D-8A5CD354768B}" dt="2021-06-08T13:13:27.678" v="111"/>
          <ac:spMkLst>
            <pc:docMk/>
            <pc:sldMk cId="1240917222" sldId="276"/>
            <ac:spMk id="42" creationId="{F88633B9-FF18-4ED9-8FCF-5F082446B658}"/>
          </ac:spMkLst>
        </pc:spChg>
        <pc:spChg chg="add mod">
          <ac:chgData name="Max Woolterton" userId="25088e9f67b77977" providerId="LiveId" clId="{25C37FA5-4B57-43F8-A12D-8A5CD354768B}" dt="2021-06-08T13:13:27.678" v="111"/>
          <ac:spMkLst>
            <pc:docMk/>
            <pc:sldMk cId="1240917222" sldId="276"/>
            <ac:spMk id="43" creationId="{B465618D-EC44-4C67-A870-E6683865D416}"/>
          </ac:spMkLst>
        </pc:spChg>
        <pc:spChg chg="add mod">
          <ac:chgData name="Max Woolterton" userId="25088e9f67b77977" providerId="LiveId" clId="{25C37FA5-4B57-43F8-A12D-8A5CD354768B}" dt="2021-06-08T13:13:27.678" v="111"/>
          <ac:spMkLst>
            <pc:docMk/>
            <pc:sldMk cId="1240917222" sldId="276"/>
            <ac:spMk id="44" creationId="{6F2709B6-A7F5-479B-8944-BC1F62DFBEA1}"/>
          </ac:spMkLst>
        </pc:spChg>
        <pc:spChg chg="add mod">
          <ac:chgData name="Max Woolterton" userId="25088e9f67b77977" providerId="LiveId" clId="{25C37FA5-4B57-43F8-A12D-8A5CD354768B}" dt="2021-06-08T13:13:27.678" v="111"/>
          <ac:spMkLst>
            <pc:docMk/>
            <pc:sldMk cId="1240917222" sldId="276"/>
            <ac:spMk id="45" creationId="{DCB306DA-05C6-420A-94D6-7FA25F507603}"/>
          </ac:spMkLst>
        </pc:spChg>
        <pc:spChg chg="add mod">
          <ac:chgData name="Max Woolterton" userId="25088e9f67b77977" providerId="LiveId" clId="{25C37FA5-4B57-43F8-A12D-8A5CD354768B}" dt="2021-06-08T13:13:27.678" v="111"/>
          <ac:spMkLst>
            <pc:docMk/>
            <pc:sldMk cId="1240917222" sldId="276"/>
            <ac:spMk id="46" creationId="{FE30A62B-A88C-45F4-B129-C01F9F047792}"/>
          </ac:spMkLst>
        </pc:spChg>
        <pc:spChg chg="add mod">
          <ac:chgData name="Max Woolterton" userId="25088e9f67b77977" providerId="LiveId" clId="{25C37FA5-4B57-43F8-A12D-8A5CD354768B}" dt="2021-06-08T13:13:27.678" v="111"/>
          <ac:spMkLst>
            <pc:docMk/>
            <pc:sldMk cId="1240917222" sldId="276"/>
            <ac:spMk id="47" creationId="{1ECB0EEC-80BF-471C-8BFC-C5A9AD0B8086}"/>
          </ac:spMkLst>
        </pc:spChg>
        <pc:spChg chg="add mod">
          <ac:chgData name="Max Woolterton" userId="25088e9f67b77977" providerId="LiveId" clId="{25C37FA5-4B57-43F8-A12D-8A5CD354768B}" dt="2021-06-08T13:13:27.678" v="111"/>
          <ac:spMkLst>
            <pc:docMk/>
            <pc:sldMk cId="1240917222" sldId="276"/>
            <ac:spMk id="48" creationId="{0A4C871E-A94C-4269-BFCE-6C69B104615D}"/>
          </ac:spMkLst>
        </pc:spChg>
        <pc:spChg chg="add mod">
          <ac:chgData name="Max Woolterton" userId="25088e9f67b77977" providerId="LiveId" clId="{25C37FA5-4B57-43F8-A12D-8A5CD354768B}" dt="2021-06-08T13:13:27.678" v="111"/>
          <ac:spMkLst>
            <pc:docMk/>
            <pc:sldMk cId="1240917222" sldId="276"/>
            <ac:spMk id="49" creationId="{51665E6D-374E-4C62-95A2-6812F54D6FBB}"/>
          </ac:spMkLst>
        </pc:spChg>
        <pc:spChg chg="add mod">
          <ac:chgData name="Max Woolterton" userId="25088e9f67b77977" providerId="LiveId" clId="{25C37FA5-4B57-43F8-A12D-8A5CD354768B}" dt="2021-06-08T13:13:27.678" v="111"/>
          <ac:spMkLst>
            <pc:docMk/>
            <pc:sldMk cId="1240917222" sldId="276"/>
            <ac:spMk id="50" creationId="{93B9DF54-30A8-40C6-9F0C-A0C6EB92B6E5}"/>
          </ac:spMkLst>
        </pc:spChg>
        <pc:spChg chg="add mod">
          <ac:chgData name="Max Woolterton" userId="25088e9f67b77977" providerId="LiveId" clId="{25C37FA5-4B57-43F8-A12D-8A5CD354768B}" dt="2021-06-08T13:13:27.678" v="111"/>
          <ac:spMkLst>
            <pc:docMk/>
            <pc:sldMk cId="1240917222" sldId="276"/>
            <ac:spMk id="51" creationId="{283FF7A8-0861-44DF-9555-6A95BA285170}"/>
          </ac:spMkLst>
        </pc:spChg>
        <pc:spChg chg="add mod">
          <ac:chgData name="Max Woolterton" userId="25088e9f67b77977" providerId="LiveId" clId="{25C37FA5-4B57-43F8-A12D-8A5CD354768B}" dt="2021-06-08T13:13:27.678" v="111"/>
          <ac:spMkLst>
            <pc:docMk/>
            <pc:sldMk cId="1240917222" sldId="276"/>
            <ac:spMk id="52" creationId="{1E6F28CC-6200-4498-854F-B4F0A7608740}"/>
          </ac:spMkLst>
        </pc:spChg>
        <pc:spChg chg="add mod">
          <ac:chgData name="Max Woolterton" userId="25088e9f67b77977" providerId="LiveId" clId="{25C37FA5-4B57-43F8-A12D-8A5CD354768B}" dt="2021-06-08T13:13:27.678" v="111"/>
          <ac:spMkLst>
            <pc:docMk/>
            <pc:sldMk cId="1240917222" sldId="276"/>
            <ac:spMk id="53" creationId="{8FC9B3C7-28AF-4053-B7BD-77D1B358D9EF}"/>
          </ac:spMkLst>
        </pc:spChg>
        <pc:spChg chg="add mod">
          <ac:chgData name="Max Woolterton" userId="25088e9f67b77977" providerId="LiveId" clId="{25C37FA5-4B57-43F8-A12D-8A5CD354768B}" dt="2021-06-08T13:13:27.678" v="111"/>
          <ac:spMkLst>
            <pc:docMk/>
            <pc:sldMk cId="1240917222" sldId="276"/>
            <ac:spMk id="54" creationId="{BA2C749F-97A1-426C-ADA5-3D7545AF6F63}"/>
          </ac:spMkLst>
        </pc:spChg>
        <pc:spChg chg="add mod">
          <ac:chgData name="Max Woolterton" userId="25088e9f67b77977" providerId="LiveId" clId="{25C37FA5-4B57-43F8-A12D-8A5CD354768B}" dt="2021-06-08T13:13:27.678" v="111"/>
          <ac:spMkLst>
            <pc:docMk/>
            <pc:sldMk cId="1240917222" sldId="276"/>
            <ac:spMk id="55" creationId="{618D54CA-1C61-4039-8448-8871BF9D7E7F}"/>
          </ac:spMkLst>
        </pc:spChg>
        <pc:spChg chg="add mod">
          <ac:chgData name="Max Woolterton" userId="25088e9f67b77977" providerId="LiveId" clId="{25C37FA5-4B57-43F8-A12D-8A5CD354768B}" dt="2021-06-08T13:13:27.678" v="111"/>
          <ac:spMkLst>
            <pc:docMk/>
            <pc:sldMk cId="1240917222" sldId="276"/>
            <ac:spMk id="56" creationId="{B920156B-FE37-4731-BF14-5C6301DF7240}"/>
          </ac:spMkLst>
        </pc:spChg>
        <pc:spChg chg="add mod">
          <ac:chgData name="Max Woolterton" userId="25088e9f67b77977" providerId="LiveId" clId="{25C37FA5-4B57-43F8-A12D-8A5CD354768B}" dt="2021-06-08T13:13:27.678" v="111"/>
          <ac:spMkLst>
            <pc:docMk/>
            <pc:sldMk cId="1240917222" sldId="276"/>
            <ac:spMk id="57" creationId="{6346A4C4-D136-4519-B646-A0A4D2ACB4EC}"/>
          </ac:spMkLst>
        </pc:spChg>
        <pc:spChg chg="add mod">
          <ac:chgData name="Max Woolterton" userId="25088e9f67b77977" providerId="LiveId" clId="{25C37FA5-4B57-43F8-A12D-8A5CD354768B}" dt="2021-06-08T13:13:27.678" v="111"/>
          <ac:spMkLst>
            <pc:docMk/>
            <pc:sldMk cId="1240917222" sldId="276"/>
            <ac:spMk id="58" creationId="{851FCF11-473B-4C9E-B275-892FF4B3A49C}"/>
          </ac:spMkLst>
        </pc:spChg>
        <pc:spChg chg="add mod">
          <ac:chgData name="Max Woolterton" userId="25088e9f67b77977" providerId="LiveId" clId="{25C37FA5-4B57-43F8-A12D-8A5CD354768B}" dt="2021-06-08T13:13:27.678" v="111"/>
          <ac:spMkLst>
            <pc:docMk/>
            <pc:sldMk cId="1240917222" sldId="276"/>
            <ac:spMk id="59" creationId="{B5AD16D7-8CA0-4A25-B438-EC55860D1947}"/>
          </ac:spMkLst>
        </pc:spChg>
        <pc:spChg chg="add mod">
          <ac:chgData name="Max Woolterton" userId="25088e9f67b77977" providerId="LiveId" clId="{25C37FA5-4B57-43F8-A12D-8A5CD354768B}" dt="2021-06-08T13:13:27.678" v="111"/>
          <ac:spMkLst>
            <pc:docMk/>
            <pc:sldMk cId="1240917222" sldId="276"/>
            <ac:spMk id="60" creationId="{AA6D2EBD-7058-4854-AC5C-7F693695F5DB}"/>
          </ac:spMkLst>
        </pc:spChg>
        <pc:spChg chg="add mod">
          <ac:chgData name="Max Woolterton" userId="25088e9f67b77977" providerId="LiveId" clId="{25C37FA5-4B57-43F8-A12D-8A5CD354768B}" dt="2021-06-08T13:13:27.678" v="111"/>
          <ac:spMkLst>
            <pc:docMk/>
            <pc:sldMk cId="1240917222" sldId="276"/>
            <ac:spMk id="61" creationId="{91E1C584-F0EE-481C-962B-3932D29EE063}"/>
          </ac:spMkLst>
        </pc:spChg>
        <pc:spChg chg="add mod">
          <ac:chgData name="Max Woolterton" userId="25088e9f67b77977" providerId="LiveId" clId="{25C37FA5-4B57-43F8-A12D-8A5CD354768B}" dt="2021-06-08T13:13:27.678" v="111"/>
          <ac:spMkLst>
            <pc:docMk/>
            <pc:sldMk cId="1240917222" sldId="276"/>
            <ac:spMk id="62" creationId="{0F8E8C81-5172-4333-B147-EDEEBDAD15C9}"/>
          </ac:spMkLst>
        </pc:spChg>
        <pc:spChg chg="add mod">
          <ac:chgData name="Max Woolterton" userId="25088e9f67b77977" providerId="LiveId" clId="{25C37FA5-4B57-43F8-A12D-8A5CD354768B}" dt="2021-06-08T13:13:27.678" v="111"/>
          <ac:spMkLst>
            <pc:docMk/>
            <pc:sldMk cId="1240917222" sldId="276"/>
            <ac:spMk id="63" creationId="{C9EF411D-7660-4391-B343-A31AECF31AF7}"/>
          </ac:spMkLst>
        </pc:spChg>
        <pc:spChg chg="add mod">
          <ac:chgData name="Max Woolterton" userId="25088e9f67b77977" providerId="LiveId" clId="{25C37FA5-4B57-43F8-A12D-8A5CD354768B}" dt="2021-06-08T13:13:27.678" v="111"/>
          <ac:spMkLst>
            <pc:docMk/>
            <pc:sldMk cId="1240917222" sldId="276"/>
            <ac:spMk id="64" creationId="{92E3C525-EA56-41E0-B499-765C0910886D}"/>
          </ac:spMkLst>
        </pc:spChg>
        <pc:spChg chg="add mod">
          <ac:chgData name="Max Woolterton" userId="25088e9f67b77977" providerId="LiveId" clId="{25C37FA5-4B57-43F8-A12D-8A5CD354768B}" dt="2021-06-08T13:13:27.678" v="111"/>
          <ac:spMkLst>
            <pc:docMk/>
            <pc:sldMk cId="1240917222" sldId="276"/>
            <ac:spMk id="65" creationId="{603D3CBE-7DF8-4300-863B-77D51095DC7D}"/>
          </ac:spMkLst>
        </pc:spChg>
        <pc:spChg chg="add mod">
          <ac:chgData name="Max Woolterton" userId="25088e9f67b77977" providerId="LiveId" clId="{25C37FA5-4B57-43F8-A12D-8A5CD354768B}" dt="2021-06-08T13:13:27.678" v="111"/>
          <ac:spMkLst>
            <pc:docMk/>
            <pc:sldMk cId="1240917222" sldId="276"/>
            <ac:spMk id="66" creationId="{89219A74-D40C-4BAD-B6E4-0964799D8CE6}"/>
          </ac:spMkLst>
        </pc:spChg>
        <pc:spChg chg="add mod">
          <ac:chgData name="Max Woolterton" userId="25088e9f67b77977" providerId="LiveId" clId="{25C37FA5-4B57-43F8-A12D-8A5CD354768B}" dt="2021-06-08T13:13:27.678" v="111"/>
          <ac:spMkLst>
            <pc:docMk/>
            <pc:sldMk cId="1240917222" sldId="276"/>
            <ac:spMk id="67" creationId="{B5DBF371-BEF4-48DE-BE19-09E02D36FF89}"/>
          </ac:spMkLst>
        </pc:spChg>
        <pc:spChg chg="add mod">
          <ac:chgData name="Max Woolterton" userId="25088e9f67b77977" providerId="LiveId" clId="{25C37FA5-4B57-43F8-A12D-8A5CD354768B}" dt="2021-06-08T13:13:27.678" v="111"/>
          <ac:spMkLst>
            <pc:docMk/>
            <pc:sldMk cId="1240917222" sldId="276"/>
            <ac:spMk id="68" creationId="{693AE67B-DE57-470D-9F93-368865BCEE45}"/>
          </ac:spMkLst>
        </pc:spChg>
        <pc:spChg chg="add mod">
          <ac:chgData name="Max Woolterton" userId="25088e9f67b77977" providerId="LiveId" clId="{25C37FA5-4B57-43F8-A12D-8A5CD354768B}" dt="2021-06-08T13:13:27.678" v="111"/>
          <ac:spMkLst>
            <pc:docMk/>
            <pc:sldMk cId="1240917222" sldId="276"/>
            <ac:spMk id="69" creationId="{24509192-7E2A-4092-8A40-61C96E592B72}"/>
          </ac:spMkLst>
        </pc:spChg>
        <pc:spChg chg="add mod">
          <ac:chgData name="Max Woolterton" userId="25088e9f67b77977" providerId="LiveId" clId="{25C37FA5-4B57-43F8-A12D-8A5CD354768B}" dt="2021-06-08T13:13:27.678" v="111"/>
          <ac:spMkLst>
            <pc:docMk/>
            <pc:sldMk cId="1240917222" sldId="276"/>
            <ac:spMk id="70" creationId="{819A278E-35E6-431C-B97D-5898DA6CC7EF}"/>
          </ac:spMkLst>
        </pc:spChg>
        <pc:spChg chg="add mod">
          <ac:chgData name="Max Woolterton" userId="25088e9f67b77977" providerId="LiveId" clId="{25C37FA5-4B57-43F8-A12D-8A5CD354768B}" dt="2021-06-08T13:13:27.678" v="111"/>
          <ac:spMkLst>
            <pc:docMk/>
            <pc:sldMk cId="1240917222" sldId="276"/>
            <ac:spMk id="71" creationId="{3CA6A1C5-7A97-4671-8986-F84B3845022F}"/>
          </ac:spMkLst>
        </pc:spChg>
        <pc:spChg chg="add mod">
          <ac:chgData name="Max Woolterton" userId="25088e9f67b77977" providerId="LiveId" clId="{25C37FA5-4B57-43F8-A12D-8A5CD354768B}" dt="2021-06-08T13:13:27.678" v="111"/>
          <ac:spMkLst>
            <pc:docMk/>
            <pc:sldMk cId="1240917222" sldId="276"/>
            <ac:spMk id="72" creationId="{5C9C74B9-FB82-46A6-85F5-0397298EE6EA}"/>
          </ac:spMkLst>
        </pc:spChg>
        <pc:spChg chg="add mod">
          <ac:chgData name="Max Woolterton" userId="25088e9f67b77977" providerId="LiveId" clId="{25C37FA5-4B57-43F8-A12D-8A5CD354768B}" dt="2021-06-08T13:13:27.678" v="111"/>
          <ac:spMkLst>
            <pc:docMk/>
            <pc:sldMk cId="1240917222" sldId="276"/>
            <ac:spMk id="73" creationId="{3E0AEFBD-CEDF-4E01-92DC-08A8F24C2B0E}"/>
          </ac:spMkLst>
        </pc:spChg>
        <pc:spChg chg="add mod">
          <ac:chgData name="Max Woolterton" userId="25088e9f67b77977" providerId="LiveId" clId="{25C37FA5-4B57-43F8-A12D-8A5CD354768B}" dt="2021-06-08T13:13:27.678" v="111"/>
          <ac:spMkLst>
            <pc:docMk/>
            <pc:sldMk cId="1240917222" sldId="276"/>
            <ac:spMk id="74" creationId="{46F4D252-864A-4BF6-9598-609636804C97}"/>
          </ac:spMkLst>
        </pc:spChg>
        <pc:spChg chg="add mod">
          <ac:chgData name="Max Woolterton" userId="25088e9f67b77977" providerId="LiveId" clId="{25C37FA5-4B57-43F8-A12D-8A5CD354768B}" dt="2021-06-08T13:13:27.678" v="111"/>
          <ac:spMkLst>
            <pc:docMk/>
            <pc:sldMk cId="1240917222" sldId="276"/>
            <ac:spMk id="75" creationId="{1074249E-B835-48B5-846F-9C8437A5407B}"/>
          </ac:spMkLst>
        </pc:spChg>
        <pc:spChg chg="add mod">
          <ac:chgData name="Max Woolterton" userId="25088e9f67b77977" providerId="LiveId" clId="{25C37FA5-4B57-43F8-A12D-8A5CD354768B}" dt="2021-06-08T13:13:27.678" v="111"/>
          <ac:spMkLst>
            <pc:docMk/>
            <pc:sldMk cId="1240917222" sldId="276"/>
            <ac:spMk id="76" creationId="{92770B98-CD5C-4FD1-8074-69C38A974261}"/>
          </ac:spMkLst>
        </pc:spChg>
        <pc:spChg chg="add mod">
          <ac:chgData name="Max Woolterton" userId="25088e9f67b77977" providerId="LiveId" clId="{25C37FA5-4B57-43F8-A12D-8A5CD354768B}" dt="2021-06-08T13:13:27.678" v="111"/>
          <ac:spMkLst>
            <pc:docMk/>
            <pc:sldMk cId="1240917222" sldId="276"/>
            <ac:spMk id="77" creationId="{41A2B164-A59D-4600-A071-91B5818EF1CA}"/>
          </ac:spMkLst>
        </pc:spChg>
        <pc:spChg chg="add mod">
          <ac:chgData name="Max Woolterton" userId="25088e9f67b77977" providerId="LiveId" clId="{25C37FA5-4B57-43F8-A12D-8A5CD354768B}" dt="2021-06-08T13:13:27.678" v="111"/>
          <ac:spMkLst>
            <pc:docMk/>
            <pc:sldMk cId="1240917222" sldId="276"/>
            <ac:spMk id="78" creationId="{23E8A5BC-923A-44A8-B0C3-0589F86A158F}"/>
          </ac:spMkLst>
        </pc:spChg>
        <pc:spChg chg="add mod">
          <ac:chgData name="Max Woolterton" userId="25088e9f67b77977" providerId="LiveId" clId="{25C37FA5-4B57-43F8-A12D-8A5CD354768B}" dt="2021-06-08T13:13:27.678" v="111"/>
          <ac:spMkLst>
            <pc:docMk/>
            <pc:sldMk cId="1240917222" sldId="276"/>
            <ac:spMk id="79" creationId="{A448C162-141E-4F47-847D-45BE2CFEE58E}"/>
          </ac:spMkLst>
        </pc:spChg>
        <pc:spChg chg="add mod">
          <ac:chgData name="Max Woolterton" userId="25088e9f67b77977" providerId="LiveId" clId="{25C37FA5-4B57-43F8-A12D-8A5CD354768B}" dt="2021-06-08T13:13:27.678" v="111"/>
          <ac:spMkLst>
            <pc:docMk/>
            <pc:sldMk cId="1240917222" sldId="276"/>
            <ac:spMk id="80" creationId="{B0E242BE-DE3E-4EB4-851E-AA2286E7B8C0}"/>
          </ac:spMkLst>
        </pc:spChg>
        <pc:spChg chg="add mod">
          <ac:chgData name="Max Woolterton" userId="25088e9f67b77977" providerId="LiveId" clId="{25C37FA5-4B57-43F8-A12D-8A5CD354768B}" dt="2021-06-08T13:13:27.678" v="111"/>
          <ac:spMkLst>
            <pc:docMk/>
            <pc:sldMk cId="1240917222" sldId="276"/>
            <ac:spMk id="81" creationId="{DBC8F8A9-1178-4FB4-91E9-AB8BD01018F0}"/>
          </ac:spMkLst>
        </pc:spChg>
        <pc:spChg chg="add mod">
          <ac:chgData name="Max Woolterton" userId="25088e9f67b77977" providerId="LiveId" clId="{25C37FA5-4B57-43F8-A12D-8A5CD354768B}" dt="2021-06-08T13:13:27.678" v="111"/>
          <ac:spMkLst>
            <pc:docMk/>
            <pc:sldMk cId="1240917222" sldId="276"/>
            <ac:spMk id="82" creationId="{6D79622C-1210-46FC-82C9-8CFA58BE9F7D}"/>
          </ac:spMkLst>
        </pc:spChg>
        <pc:spChg chg="add mod">
          <ac:chgData name="Max Woolterton" userId="25088e9f67b77977" providerId="LiveId" clId="{25C37FA5-4B57-43F8-A12D-8A5CD354768B}" dt="2021-06-08T13:13:27.678" v="111"/>
          <ac:spMkLst>
            <pc:docMk/>
            <pc:sldMk cId="1240917222" sldId="276"/>
            <ac:spMk id="83" creationId="{67FAF157-2CAC-415F-B709-7E0393164851}"/>
          </ac:spMkLst>
        </pc:spChg>
        <pc:spChg chg="add mod">
          <ac:chgData name="Max Woolterton" userId="25088e9f67b77977" providerId="LiveId" clId="{25C37FA5-4B57-43F8-A12D-8A5CD354768B}" dt="2021-06-08T13:13:27.678" v="111"/>
          <ac:spMkLst>
            <pc:docMk/>
            <pc:sldMk cId="1240917222" sldId="276"/>
            <ac:spMk id="84" creationId="{90659E4B-040E-4AC9-AB0D-0CAC1E30C200}"/>
          </ac:spMkLst>
        </pc:spChg>
        <pc:spChg chg="add mod">
          <ac:chgData name="Max Woolterton" userId="25088e9f67b77977" providerId="LiveId" clId="{25C37FA5-4B57-43F8-A12D-8A5CD354768B}" dt="2021-06-08T13:13:27.678" v="111"/>
          <ac:spMkLst>
            <pc:docMk/>
            <pc:sldMk cId="1240917222" sldId="276"/>
            <ac:spMk id="85" creationId="{924C033C-2D77-429F-9B73-18B714FDFCB1}"/>
          </ac:spMkLst>
        </pc:spChg>
        <pc:spChg chg="add mod">
          <ac:chgData name="Max Woolterton" userId="25088e9f67b77977" providerId="LiveId" clId="{25C37FA5-4B57-43F8-A12D-8A5CD354768B}" dt="2021-06-08T13:13:27.678" v="111"/>
          <ac:spMkLst>
            <pc:docMk/>
            <pc:sldMk cId="1240917222" sldId="276"/>
            <ac:spMk id="86" creationId="{36E3AC16-10F7-427F-B0A1-30710571250E}"/>
          </ac:spMkLst>
        </pc:spChg>
        <pc:spChg chg="add mod">
          <ac:chgData name="Max Woolterton" userId="25088e9f67b77977" providerId="LiveId" clId="{25C37FA5-4B57-43F8-A12D-8A5CD354768B}" dt="2021-06-08T13:13:27.678" v="111"/>
          <ac:spMkLst>
            <pc:docMk/>
            <pc:sldMk cId="1240917222" sldId="276"/>
            <ac:spMk id="87" creationId="{377C9C63-E92B-4F4A-B238-03CD26C72236}"/>
          </ac:spMkLst>
        </pc:spChg>
        <pc:spChg chg="add mod">
          <ac:chgData name="Max Woolterton" userId="25088e9f67b77977" providerId="LiveId" clId="{25C37FA5-4B57-43F8-A12D-8A5CD354768B}" dt="2021-06-08T13:13:27.678" v="111"/>
          <ac:spMkLst>
            <pc:docMk/>
            <pc:sldMk cId="1240917222" sldId="276"/>
            <ac:spMk id="88" creationId="{00D64CCC-26E7-4618-AC92-7EA64C26D574}"/>
          </ac:spMkLst>
        </pc:spChg>
        <pc:spChg chg="add mod">
          <ac:chgData name="Max Woolterton" userId="25088e9f67b77977" providerId="LiveId" clId="{25C37FA5-4B57-43F8-A12D-8A5CD354768B}" dt="2021-06-08T13:13:27.678" v="111"/>
          <ac:spMkLst>
            <pc:docMk/>
            <pc:sldMk cId="1240917222" sldId="276"/>
            <ac:spMk id="89" creationId="{4CAFCD35-CC2B-456A-B026-669CC75EE016}"/>
          </ac:spMkLst>
        </pc:spChg>
        <pc:spChg chg="add mod">
          <ac:chgData name="Max Woolterton" userId="25088e9f67b77977" providerId="LiveId" clId="{25C37FA5-4B57-43F8-A12D-8A5CD354768B}" dt="2021-06-08T13:13:27.678" v="111"/>
          <ac:spMkLst>
            <pc:docMk/>
            <pc:sldMk cId="1240917222" sldId="276"/>
            <ac:spMk id="90" creationId="{1BEE20C1-97E0-4D30-B6D1-55ACE9395608}"/>
          </ac:spMkLst>
        </pc:spChg>
        <pc:spChg chg="add mod">
          <ac:chgData name="Max Woolterton" userId="25088e9f67b77977" providerId="LiveId" clId="{25C37FA5-4B57-43F8-A12D-8A5CD354768B}" dt="2021-06-08T13:13:27.678" v="111"/>
          <ac:spMkLst>
            <pc:docMk/>
            <pc:sldMk cId="1240917222" sldId="276"/>
            <ac:spMk id="91" creationId="{93B9F489-DFD8-4FD1-993D-7CB0395AFF3C}"/>
          </ac:spMkLst>
        </pc:spChg>
        <pc:spChg chg="add mod">
          <ac:chgData name="Max Woolterton" userId="25088e9f67b77977" providerId="LiveId" clId="{25C37FA5-4B57-43F8-A12D-8A5CD354768B}" dt="2021-06-08T13:13:27.678" v="111"/>
          <ac:spMkLst>
            <pc:docMk/>
            <pc:sldMk cId="1240917222" sldId="276"/>
            <ac:spMk id="92" creationId="{C2671DE6-1B28-443D-94E8-779198B03ED3}"/>
          </ac:spMkLst>
        </pc:spChg>
        <pc:spChg chg="add mod">
          <ac:chgData name="Max Woolterton" userId="25088e9f67b77977" providerId="LiveId" clId="{25C37FA5-4B57-43F8-A12D-8A5CD354768B}" dt="2021-06-08T13:13:27.678" v="111"/>
          <ac:spMkLst>
            <pc:docMk/>
            <pc:sldMk cId="1240917222" sldId="276"/>
            <ac:spMk id="93" creationId="{F96F4D6C-D536-4B71-A4A1-B4ACD32E5F11}"/>
          </ac:spMkLst>
        </pc:spChg>
        <pc:spChg chg="add mod">
          <ac:chgData name="Max Woolterton" userId="25088e9f67b77977" providerId="LiveId" clId="{25C37FA5-4B57-43F8-A12D-8A5CD354768B}" dt="2021-06-08T13:13:27.678" v="111"/>
          <ac:spMkLst>
            <pc:docMk/>
            <pc:sldMk cId="1240917222" sldId="276"/>
            <ac:spMk id="94" creationId="{4403BD7E-D0A3-40C0-A03C-5858BB63CB3F}"/>
          </ac:spMkLst>
        </pc:spChg>
        <pc:spChg chg="add mod">
          <ac:chgData name="Max Woolterton" userId="25088e9f67b77977" providerId="LiveId" clId="{25C37FA5-4B57-43F8-A12D-8A5CD354768B}" dt="2021-06-08T13:13:27.678" v="111"/>
          <ac:spMkLst>
            <pc:docMk/>
            <pc:sldMk cId="1240917222" sldId="276"/>
            <ac:spMk id="95" creationId="{DC667C5F-348E-4DB7-8B85-C1C4DB5D94E6}"/>
          </ac:spMkLst>
        </pc:spChg>
        <pc:spChg chg="add mod">
          <ac:chgData name="Max Woolterton" userId="25088e9f67b77977" providerId="LiveId" clId="{25C37FA5-4B57-43F8-A12D-8A5CD354768B}" dt="2021-06-08T13:13:27.678" v="111"/>
          <ac:spMkLst>
            <pc:docMk/>
            <pc:sldMk cId="1240917222" sldId="276"/>
            <ac:spMk id="96" creationId="{BBD4B237-DC27-47DD-B62F-1F72ED462BE3}"/>
          </ac:spMkLst>
        </pc:spChg>
        <pc:spChg chg="add mod">
          <ac:chgData name="Max Woolterton" userId="25088e9f67b77977" providerId="LiveId" clId="{25C37FA5-4B57-43F8-A12D-8A5CD354768B}" dt="2021-06-08T13:13:27.678" v="111"/>
          <ac:spMkLst>
            <pc:docMk/>
            <pc:sldMk cId="1240917222" sldId="276"/>
            <ac:spMk id="97" creationId="{9919114C-B6DF-48F3-BF9A-FC191C7FE532}"/>
          </ac:spMkLst>
        </pc:spChg>
        <pc:spChg chg="add mod">
          <ac:chgData name="Max Woolterton" userId="25088e9f67b77977" providerId="LiveId" clId="{25C37FA5-4B57-43F8-A12D-8A5CD354768B}" dt="2021-06-08T13:13:27.678" v="111"/>
          <ac:spMkLst>
            <pc:docMk/>
            <pc:sldMk cId="1240917222" sldId="276"/>
            <ac:spMk id="98" creationId="{D2829B8C-6B50-4ADB-9FF4-ECF49F628F57}"/>
          </ac:spMkLst>
        </pc:spChg>
        <pc:spChg chg="add mod">
          <ac:chgData name="Max Woolterton" userId="25088e9f67b77977" providerId="LiveId" clId="{25C37FA5-4B57-43F8-A12D-8A5CD354768B}" dt="2021-06-08T13:13:27.678" v="111"/>
          <ac:spMkLst>
            <pc:docMk/>
            <pc:sldMk cId="1240917222" sldId="276"/>
            <ac:spMk id="99" creationId="{58D61AA1-2161-4A91-98CF-6D0FB28F0D70}"/>
          </ac:spMkLst>
        </pc:spChg>
        <pc:spChg chg="add mod">
          <ac:chgData name="Max Woolterton" userId="25088e9f67b77977" providerId="LiveId" clId="{25C37FA5-4B57-43F8-A12D-8A5CD354768B}" dt="2021-06-08T13:13:27.678" v="111"/>
          <ac:spMkLst>
            <pc:docMk/>
            <pc:sldMk cId="1240917222" sldId="276"/>
            <ac:spMk id="100" creationId="{9F7B5DC4-78A9-4884-A1D8-D943D8D32806}"/>
          </ac:spMkLst>
        </pc:spChg>
        <pc:spChg chg="add mod">
          <ac:chgData name="Max Woolterton" userId="25088e9f67b77977" providerId="LiveId" clId="{25C37FA5-4B57-43F8-A12D-8A5CD354768B}" dt="2021-06-08T13:13:27.678" v="111"/>
          <ac:spMkLst>
            <pc:docMk/>
            <pc:sldMk cId="1240917222" sldId="276"/>
            <ac:spMk id="101" creationId="{1F5F38E5-FA4D-468C-AFFC-A8628AF1F30E}"/>
          </ac:spMkLst>
        </pc:spChg>
        <pc:spChg chg="add mod">
          <ac:chgData name="Max Woolterton" userId="25088e9f67b77977" providerId="LiveId" clId="{25C37FA5-4B57-43F8-A12D-8A5CD354768B}" dt="2021-06-08T13:13:27.678" v="111"/>
          <ac:spMkLst>
            <pc:docMk/>
            <pc:sldMk cId="1240917222" sldId="276"/>
            <ac:spMk id="102" creationId="{83A35F6E-065C-4107-8AB3-66B1636DA2EF}"/>
          </ac:spMkLst>
        </pc:spChg>
        <pc:spChg chg="add mod">
          <ac:chgData name="Max Woolterton" userId="25088e9f67b77977" providerId="LiveId" clId="{25C37FA5-4B57-43F8-A12D-8A5CD354768B}" dt="2021-06-08T13:13:27.678" v="111"/>
          <ac:spMkLst>
            <pc:docMk/>
            <pc:sldMk cId="1240917222" sldId="276"/>
            <ac:spMk id="103" creationId="{43BB7980-6440-4E9D-ADFB-26AFE8357CC4}"/>
          </ac:spMkLst>
        </pc:spChg>
        <pc:spChg chg="add mod">
          <ac:chgData name="Max Woolterton" userId="25088e9f67b77977" providerId="LiveId" clId="{25C37FA5-4B57-43F8-A12D-8A5CD354768B}" dt="2021-06-08T13:13:27.678" v="111"/>
          <ac:spMkLst>
            <pc:docMk/>
            <pc:sldMk cId="1240917222" sldId="276"/>
            <ac:spMk id="104" creationId="{7B8C5E18-4504-4E24-B88D-BA16D278ABC8}"/>
          </ac:spMkLst>
        </pc:spChg>
        <pc:spChg chg="add mod">
          <ac:chgData name="Max Woolterton" userId="25088e9f67b77977" providerId="LiveId" clId="{25C37FA5-4B57-43F8-A12D-8A5CD354768B}" dt="2021-06-08T13:13:27.678" v="111"/>
          <ac:spMkLst>
            <pc:docMk/>
            <pc:sldMk cId="1240917222" sldId="276"/>
            <ac:spMk id="105" creationId="{C0ED92D2-565F-4E9B-998A-8FFA12EA88AF}"/>
          </ac:spMkLst>
        </pc:spChg>
        <pc:spChg chg="add mod">
          <ac:chgData name="Max Woolterton" userId="25088e9f67b77977" providerId="LiveId" clId="{25C37FA5-4B57-43F8-A12D-8A5CD354768B}" dt="2021-06-08T13:13:27.678" v="111"/>
          <ac:spMkLst>
            <pc:docMk/>
            <pc:sldMk cId="1240917222" sldId="276"/>
            <ac:spMk id="106" creationId="{C4B7BE90-EA3C-4DC4-9DF7-14128FECAA4D}"/>
          </ac:spMkLst>
        </pc:spChg>
        <pc:spChg chg="add mod">
          <ac:chgData name="Max Woolterton" userId="25088e9f67b77977" providerId="LiveId" clId="{25C37FA5-4B57-43F8-A12D-8A5CD354768B}" dt="2021-06-08T13:13:27.678" v="111"/>
          <ac:spMkLst>
            <pc:docMk/>
            <pc:sldMk cId="1240917222" sldId="276"/>
            <ac:spMk id="107" creationId="{F2F89D1F-7631-42F9-B95D-74EC525AE5F4}"/>
          </ac:spMkLst>
        </pc:spChg>
        <pc:spChg chg="add mod">
          <ac:chgData name="Max Woolterton" userId="25088e9f67b77977" providerId="LiveId" clId="{25C37FA5-4B57-43F8-A12D-8A5CD354768B}" dt="2021-06-08T13:13:27.678" v="111"/>
          <ac:spMkLst>
            <pc:docMk/>
            <pc:sldMk cId="1240917222" sldId="276"/>
            <ac:spMk id="108" creationId="{28C2F258-9109-4F54-8781-666FDBADBF75}"/>
          </ac:spMkLst>
        </pc:spChg>
        <pc:spChg chg="add mod">
          <ac:chgData name="Max Woolterton" userId="25088e9f67b77977" providerId="LiveId" clId="{25C37FA5-4B57-43F8-A12D-8A5CD354768B}" dt="2021-06-08T13:13:27.678" v="111"/>
          <ac:spMkLst>
            <pc:docMk/>
            <pc:sldMk cId="1240917222" sldId="276"/>
            <ac:spMk id="109" creationId="{8D1C8BA0-E3DD-48F0-B3B9-F2D77B3F179A}"/>
          </ac:spMkLst>
        </pc:spChg>
        <pc:spChg chg="add mod">
          <ac:chgData name="Max Woolterton" userId="25088e9f67b77977" providerId="LiveId" clId="{25C37FA5-4B57-43F8-A12D-8A5CD354768B}" dt="2021-06-08T13:13:27.678" v="111"/>
          <ac:spMkLst>
            <pc:docMk/>
            <pc:sldMk cId="1240917222" sldId="276"/>
            <ac:spMk id="110" creationId="{0772123E-B50E-4FD5-960A-16213E893F94}"/>
          </ac:spMkLst>
        </pc:spChg>
        <pc:spChg chg="add mod">
          <ac:chgData name="Max Woolterton" userId="25088e9f67b77977" providerId="LiveId" clId="{25C37FA5-4B57-43F8-A12D-8A5CD354768B}" dt="2021-06-08T13:13:27.678" v="111"/>
          <ac:spMkLst>
            <pc:docMk/>
            <pc:sldMk cId="1240917222" sldId="276"/>
            <ac:spMk id="111" creationId="{57DB56F9-250C-4DFE-BA5E-54B5215BD2B1}"/>
          </ac:spMkLst>
        </pc:spChg>
        <pc:spChg chg="add mod">
          <ac:chgData name="Max Woolterton" userId="25088e9f67b77977" providerId="LiveId" clId="{25C37FA5-4B57-43F8-A12D-8A5CD354768B}" dt="2021-06-08T13:13:27.678" v="111"/>
          <ac:spMkLst>
            <pc:docMk/>
            <pc:sldMk cId="1240917222" sldId="276"/>
            <ac:spMk id="112" creationId="{8A267EBE-31DE-46D8-AD17-A9E6910C4186}"/>
          </ac:spMkLst>
        </pc:spChg>
        <pc:spChg chg="add mod">
          <ac:chgData name="Max Woolterton" userId="25088e9f67b77977" providerId="LiveId" clId="{25C37FA5-4B57-43F8-A12D-8A5CD354768B}" dt="2021-06-08T13:13:27.678" v="111"/>
          <ac:spMkLst>
            <pc:docMk/>
            <pc:sldMk cId="1240917222" sldId="276"/>
            <ac:spMk id="113" creationId="{AA01FFFF-C3FE-4C54-B5E2-16DA997B52D5}"/>
          </ac:spMkLst>
        </pc:spChg>
        <pc:spChg chg="add mod">
          <ac:chgData name="Max Woolterton" userId="25088e9f67b77977" providerId="LiveId" clId="{25C37FA5-4B57-43F8-A12D-8A5CD354768B}" dt="2021-06-08T13:13:27.678" v="111"/>
          <ac:spMkLst>
            <pc:docMk/>
            <pc:sldMk cId="1240917222" sldId="276"/>
            <ac:spMk id="114" creationId="{5C4E73F3-5EFD-42CB-9A2C-A017C9D9B5A0}"/>
          </ac:spMkLst>
        </pc:spChg>
        <pc:spChg chg="add mod">
          <ac:chgData name="Max Woolterton" userId="25088e9f67b77977" providerId="LiveId" clId="{25C37FA5-4B57-43F8-A12D-8A5CD354768B}" dt="2021-06-08T13:13:27.678" v="111"/>
          <ac:spMkLst>
            <pc:docMk/>
            <pc:sldMk cId="1240917222" sldId="276"/>
            <ac:spMk id="115" creationId="{1A4A09CE-2937-4D47-81B8-971C18C07B0A}"/>
          </ac:spMkLst>
        </pc:spChg>
        <pc:spChg chg="add del mod">
          <ac:chgData name="Max Woolterton" userId="25088e9f67b77977" providerId="LiveId" clId="{25C37FA5-4B57-43F8-A12D-8A5CD354768B}" dt="2021-06-08T13:13:31.176" v="113" actId="478"/>
          <ac:spMkLst>
            <pc:docMk/>
            <pc:sldMk cId="1240917222" sldId="276"/>
            <ac:spMk id="116" creationId="{F770B291-A24C-4F7F-B2B2-9F95C2C9DF94}"/>
          </ac:spMkLst>
        </pc:spChg>
        <pc:spChg chg="add mod">
          <ac:chgData name="Max Woolterton" userId="25088e9f67b77977" providerId="LiveId" clId="{25C37FA5-4B57-43F8-A12D-8A5CD354768B}" dt="2021-06-08T13:13:27.678" v="111"/>
          <ac:spMkLst>
            <pc:docMk/>
            <pc:sldMk cId="1240917222" sldId="276"/>
            <ac:spMk id="117" creationId="{9587CA05-DF42-4327-84D2-A8BC56FC4B05}"/>
          </ac:spMkLst>
        </pc:spChg>
        <pc:spChg chg="add mod">
          <ac:chgData name="Max Woolterton" userId="25088e9f67b77977" providerId="LiveId" clId="{25C37FA5-4B57-43F8-A12D-8A5CD354768B}" dt="2021-06-08T13:13:27.678" v="111"/>
          <ac:spMkLst>
            <pc:docMk/>
            <pc:sldMk cId="1240917222" sldId="276"/>
            <ac:spMk id="118" creationId="{8A58DD83-5CF1-4B93-9833-A7E80D1313D9}"/>
          </ac:spMkLst>
        </pc:spChg>
        <pc:spChg chg="add mod">
          <ac:chgData name="Max Woolterton" userId="25088e9f67b77977" providerId="LiveId" clId="{25C37FA5-4B57-43F8-A12D-8A5CD354768B}" dt="2021-06-08T13:13:27.678" v="111"/>
          <ac:spMkLst>
            <pc:docMk/>
            <pc:sldMk cId="1240917222" sldId="276"/>
            <ac:spMk id="119" creationId="{BBDAC5BB-5FC3-439D-8378-C7A0A56E7D3F}"/>
          </ac:spMkLst>
        </pc:spChg>
        <pc:spChg chg="add mod">
          <ac:chgData name="Max Woolterton" userId="25088e9f67b77977" providerId="LiveId" clId="{25C37FA5-4B57-43F8-A12D-8A5CD354768B}" dt="2021-06-08T13:13:27.678" v="111"/>
          <ac:spMkLst>
            <pc:docMk/>
            <pc:sldMk cId="1240917222" sldId="276"/>
            <ac:spMk id="120" creationId="{EA005976-80E5-4427-9A9B-58492BDDE7B7}"/>
          </ac:spMkLst>
        </pc:spChg>
        <pc:spChg chg="add mod">
          <ac:chgData name="Max Woolterton" userId="25088e9f67b77977" providerId="LiveId" clId="{25C37FA5-4B57-43F8-A12D-8A5CD354768B}" dt="2021-06-08T13:13:27.678" v="111"/>
          <ac:spMkLst>
            <pc:docMk/>
            <pc:sldMk cId="1240917222" sldId="276"/>
            <ac:spMk id="121" creationId="{140CDFD7-8029-4250-B9AA-244619087A4E}"/>
          </ac:spMkLst>
        </pc:spChg>
        <pc:spChg chg="add mod">
          <ac:chgData name="Max Woolterton" userId="25088e9f67b77977" providerId="LiveId" clId="{25C37FA5-4B57-43F8-A12D-8A5CD354768B}" dt="2021-06-08T13:13:27.678" v="111"/>
          <ac:spMkLst>
            <pc:docMk/>
            <pc:sldMk cId="1240917222" sldId="276"/>
            <ac:spMk id="122" creationId="{21B3CD7F-E9A4-4665-A754-8C6EE6353147}"/>
          </ac:spMkLst>
        </pc:spChg>
        <pc:spChg chg="add del mod">
          <ac:chgData name="Max Woolterton" userId="25088e9f67b77977" providerId="LiveId" clId="{25C37FA5-4B57-43F8-A12D-8A5CD354768B}" dt="2021-06-08T13:13:34.386" v="116" actId="478"/>
          <ac:spMkLst>
            <pc:docMk/>
            <pc:sldMk cId="1240917222" sldId="276"/>
            <ac:spMk id="123" creationId="{8B8E0BEB-69FA-4876-80E3-51146FCF6172}"/>
          </ac:spMkLst>
        </pc:spChg>
        <pc:spChg chg="add mod">
          <ac:chgData name="Max Woolterton" userId="25088e9f67b77977" providerId="LiveId" clId="{25C37FA5-4B57-43F8-A12D-8A5CD354768B}" dt="2021-06-08T13:13:27.678" v="111"/>
          <ac:spMkLst>
            <pc:docMk/>
            <pc:sldMk cId="1240917222" sldId="276"/>
            <ac:spMk id="124" creationId="{89B34395-9EDF-4480-BFC9-0214F01340C4}"/>
          </ac:spMkLst>
        </pc:spChg>
        <pc:spChg chg="add mod">
          <ac:chgData name="Max Woolterton" userId="25088e9f67b77977" providerId="LiveId" clId="{25C37FA5-4B57-43F8-A12D-8A5CD354768B}" dt="2021-06-08T13:13:27.678" v="111"/>
          <ac:spMkLst>
            <pc:docMk/>
            <pc:sldMk cId="1240917222" sldId="276"/>
            <ac:spMk id="125" creationId="{F7236312-7E3D-4992-9E92-2E04B1845828}"/>
          </ac:spMkLst>
        </pc:spChg>
        <pc:spChg chg="add mod">
          <ac:chgData name="Max Woolterton" userId="25088e9f67b77977" providerId="LiveId" clId="{25C37FA5-4B57-43F8-A12D-8A5CD354768B}" dt="2021-06-08T13:13:27.678" v="111"/>
          <ac:spMkLst>
            <pc:docMk/>
            <pc:sldMk cId="1240917222" sldId="276"/>
            <ac:spMk id="126" creationId="{7F6911AA-1711-46AC-AE13-D54372284F04}"/>
          </ac:spMkLst>
        </pc:spChg>
        <pc:spChg chg="add mod">
          <ac:chgData name="Max Woolterton" userId="25088e9f67b77977" providerId="LiveId" clId="{25C37FA5-4B57-43F8-A12D-8A5CD354768B}" dt="2021-06-08T13:13:27.678" v="111"/>
          <ac:spMkLst>
            <pc:docMk/>
            <pc:sldMk cId="1240917222" sldId="276"/>
            <ac:spMk id="127" creationId="{0241F578-7515-4452-BD93-52EEEB771B00}"/>
          </ac:spMkLst>
        </pc:spChg>
        <pc:spChg chg="add mod">
          <ac:chgData name="Max Woolterton" userId="25088e9f67b77977" providerId="LiveId" clId="{25C37FA5-4B57-43F8-A12D-8A5CD354768B}" dt="2021-06-08T13:13:27.678" v="111"/>
          <ac:spMkLst>
            <pc:docMk/>
            <pc:sldMk cId="1240917222" sldId="276"/>
            <ac:spMk id="128" creationId="{672A4D77-C45B-4BB2-B62F-CBA7F2B7F69B}"/>
          </ac:spMkLst>
        </pc:spChg>
        <pc:spChg chg="add mod">
          <ac:chgData name="Max Woolterton" userId="25088e9f67b77977" providerId="LiveId" clId="{25C37FA5-4B57-43F8-A12D-8A5CD354768B}" dt="2021-06-08T13:13:27.678" v="111"/>
          <ac:spMkLst>
            <pc:docMk/>
            <pc:sldMk cId="1240917222" sldId="276"/>
            <ac:spMk id="129" creationId="{59F98A8E-D06C-4A07-9BC8-23332EB1CE57}"/>
          </ac:spMkLst>
        </pc:spChg>
        <pc:spChg chg="add mod">
          <ac:chgData name="Max Woolterton" userId="25088e9f67b77977" providerId="LiveId" clId="{25C37FA5-4B57-43F8-A12D-8A5CD354768B}" dt="2021-06-08T13:13:27.678" v="111"/>
          <ac:spMkLst>
            <pc:docMk/>
            <pc:sldMk cId="1240917222" sldId="276"/>
            <ac:spMk id="130" creationId="{4864FD4A-75A7-44BB-8B07-02D42F67070D}"/>
          </ac:spMkLst>
        </pc:spChg>
        <pc:spChg chg="add mod">
          <ac:chgData name="Max Woolterton" userId="25088e9f67b77977" providerId="LiveId" clId="{25C37FA5-4B57-43F8-A12D-8A5CD354768B}" dt="2021-06-08T13:13:27.678" v="111"/>
          <ac:spMkLst>
            <pc:docMk/>
            <pc:sldMk cId="1240917222" sldId="276"/>
            <ac:spMk id="131" creationId="{B1FB5012-D16C-4A1E-B479-4F976F7F07C7}"/>
          </ac:spMkLst>
        </pc:spChg>
        <pc:spChg chg="add mod">
          <ac:chgData name="Max Woolterton" userId="25088e9f67b77977" providerId="LiveId" clId="{25C37FA5-4B57-43F8-A12D-8A5CD354768B}" dt="2021-06-08T13:13:27.678" v="111"/>
          <ac:spMkLst>
            <pc:docMk/>
            <pc:sldMk cId="1240917222" sldId="276"/>
            <ac:spMk id="132" creationId="{3ABC379C-5D00-4FC1-AD7C-5B2317EC025C}"/>
          </ac:spMkLst>
        </pc:spChg>
        <pc:spChg chg="add mod">
          <ac:chgData name="Max Woolterton" userId="25088e9f67b77977" providerId="LiveId" clId="{25C37FA5-4B57-43F8-A12D-8A5CD354768B}" dt="2021-06-08T13:13:27.678" v="111"/>
          <ac:spMkLst>
            <pc:docMk/>
            <pc:sldMk cId="1240917222" sldId="276"/>
            <ac:spMk id="133" creationId="{6D2BDF0C-CAD9-4013-8FCB-BCDC3EEA9A4E}"/>
          </ac:spMkLst>
        </pc:spChg>
        <pc:spChg chg="add mod">
          <ac:chgData name="Max Woolterton" userId="25088e9f67b77977" providerId="LiveId" clId="{25C37FA5-4B57-43F8-A12D-8A5CD354768B}" dt="2021-06-08T13:13:27.678" v="111"/>
          <ac:spMkLst>
            <pc:docMk/>
            <pc:sldMk cId="1240917222" sldId="276"/>
            <ac:spMk id="134" creationId="{AA55EA0D-2219-4E04-91BE-D045B66E9D7A}"/>
          </ac:spMkLst>
        </pc:spChg>
        <pc:spChg chg="add mod">
          <ac:chgData name="Max Woolterton" userId="25088e9f67b77977" providerId="LiveId" clId="{25C37FA5-4B57-43F8-A12D-8A5CD354768B}" dt="2021-06-08T13:13:27.678" v="111"/>
          <ac:spMkLst>
            <pc:docMk/>
            <pc:sldMk cId="1240917222" sldId="276"/>
            <ac:spMk id="135" creationId="{377E1A35-72C4-407A-B614-02BA0391E835}"/>
          </ac:spMkLst>
        </pc:spChg>
        <pc:spChg chg="add mod">
          <ac:chgData name="Max Woolterton" userId="25088e9f67b77977" providerId="LiveId" clId="{25C37FA5-4B57-43F8-A12D-8A5CD354768B}" dt="2021-06-08T13:13:27.678" v="111"/>
          <ac:spMkLst>
            <pc:docMk/>
            <pc:sldMk cId="1240917222" sldId="276"/>
            <ac:spMk id="136" creationId="{47400FCA-4897-439C-81F7-42FF79E705F6}"/>
          </ac:spMkLst>
        </pc:spChg>
        <pc:spChg chg="add mod">
          <ac:chgData name="Max Woolterton" userId="25088e9f67b77977" providerId="LiveId" clId="{25C37FA5-4B57-43F8-A12D-8A5CD354768B}" dt="2021-06-08T13:13:27.678" v="111"/>
          <ac:spMkLst>
            <pc:docMk/>
            <pc:sldMk cId="1240917222" sldId="276"/>
            <ac:spMk id="137" creationId="{100FD527-D562-4B8C-853F-34490E9D0236}"/>
          </ac:spMkLst>
        </pc:spChg>
        <pc:spChg chg="add mod">
          <ac:chgData name="Max Woolterton" userId="25088e9f67b77977" providerId="LiveId" clId="{25C37FA5-4B57-43F8-A12D-8A5CD354768B}" dt="2021-06-08T13:13:27.678" v="111"/>
          <ac:spMkLst>
            <pc:docMk/>
            <pc:sldMk cId="1240917222" sldId="276"/>
            <ac:spMk id="138" creationId="{F7390D59-44F6-457D-9F24-DF3D813EDFEE}"/>
          </ac:spMkLst>
        </pc:spChg>
        <pc:spChg chg="add mod">
          <ac:chgData name="Max Woolterton" userId="25088e9f67b77977" providerId="LiveId" clId="{25C37FA5-4B57-43F8-A12D-8A5CD354768B}" dt="2021-06-08T13:13:27.678" v="111"/>
          <ac:spMkLst>
            <pc:docMk/>
            <pc:sldMk cId="1240917222" sldId="276"/>
            <ac:spMk id="139" creationId="{167042A6-5397-43CB-812E-C32B5874C69D}"/>
          </ac:spMkLst>
        </pc:spChg>
        <pc:spChg chg="add mod">
          <ac:chgData name="Max Woolterton" userId="25088e9f67b77977" providerId="LiveId" clId="{25C37FA5-4B57-43F8-A12D-8A5CD354768B}" dt="2021-06-08T13:13:27.678" v="111"/>
          <ac:spMkLst>
            <pc:docMk/>
            <pc:sldMk cId="1240917222" sldId="276"/>
            <ac:spMk id="140" creationId="{87FB8ECD-AB45-4969-8C33-2AF020BC2805}"/>
          </ac:spMkLst>
        </pc:spChg>
        <pc:spChg chg="add mod">
          <ac:chgData name="Max Woolterton" userId="25088e9f67b77977" providerId="LiveId" clId="{25C37FA5-4B57-43F8-A12D-8A5CD354768B}" dt="2021-06-08T13:13:27.678" v="111"/>
          <ac:spMkLst>
            <pc:docMk/>
            <pc:sldMk cId="1240917222" sldId="276"/>
            <ac:spMk id="141" creationId="{9696D37F-5673-4FF2-AA35-CAD48745DA34}"/>
          </ac:spMkLst>
        </pc:spChg>
        <pc:spChg chg="add mod">
          <ac:chgData name="Max Woolterton" userId="25088e9f67b77977" providerId="LiveId" clId="{25C37FA5-4B57-43F8-A12D-8A5CD354768B}" dt="2021-06-08T13:13:27.678" v="111"/>
          <ac:spMkLst>
            <pc:docMk/>
            <pc:sldMk cId="1240917222" sldId="276"/>
            <ac:spMk id="142" creationId="{94BB48EA-B6A2-4897-8DB2-6F6F3F53E8D2}"/>
          </ac:spMkLst>
        </pc:spChg>
        <pc:spChg chg="add mod">
          <ac:chgData name="Max Woolterton" userId="25088e9f67b77977" providerId="LiveId" clId="{25C37FA5-4B57-43F8-A12D-8A5CD354768B}" dt="2021-06-08T13:13:27.678" v="111"/>
          <ac:spMkLst>
            <pc:docMk/>
            <pc:sldMk cId="1240917222" sldId="276"/>
            <ac:spMk id="143" creationId="{6668400D-3A27-4354-AB03-F9C0BA9F00DC}"/>
          </ac:spMkLst>
        </pc:spChg>
        <pc:spChg chg="add mod">
          <ac:chgData name="Max Woolterton" userId="25088e9f67b77977" providerId="LiveId" clId="{25C37FA5-4B57-43F8-A12D-8A5CD354768B}" dt="2021-06-08T13:13:27.678" v="111"/>
          <ac:spMkLst>
            <pc:docMk/>
            <pc:sldMk cId="1240917222" sldId="276"/>
            <ac:spMk id="144" creationId="{DE502C2D-01A4-40DA-B73F-D120488D86E9}"/>
          </ac:spMkLst>
        </pc:spChg>
        <pc:spChg chg="add mod">
          <ac:chgData name="Max Woolterton" userId="25088e9f67b77977" providerId="LiveId" clId="{25C37FA5-4B57-43F8-A12D-8A5CD354768B}" dt="2021-06-08T13:13:27.678" v="111"/>
          <ac:spMkLst>
            <pc:docMk/>
            <pc:sldMk cId="1240917222" sldId="276"/>
            <ac:spMk id="145" creationId="{B7B4B7AA-805F-402E-A1A7-4D0C34C69FB7}"/>
          </ac:spMkLst>
        </pc:spChg>
        <pc:spChg chg="add mod">
          <ac:chgData name="Max Woolterton" userId="25088e9f67b77977" providerId="LiveId" clId="{25C37FA5-4B57-43F8-A12D-8A5CD354768B}" dt="2021-06-08T13:13:27.678" v="111"/>
          <ac:spMkLst>
            <pc:docMk/>
            <pc:sldMk cId="1240917222" sldId="276"/>
            <ac:spMk id="146" creationId="{23C9C43C-370D-4C28-A6EC-C9E3750DE233}"/>
          </ac:spMkLst>
        </pc:spChg>
        <pc:spChg chg="add mod">
          <ac:chgData name="Max Woolterton" userId="25088e9f67b77977" providerId="LiveId" clId="{25C37FA5-4B57-43F8-A12D-8A5CD354768B}" dt="2021-06-08T13:13:27.678" v="111"/>
          <ac:spMkLst>
            <pc:docMk/>
            <pc:sldMk cId="1240917222" sldId="276"/>
            <ac:spMk id="147" creationId="{9FACA010-FD22-4944-863F-8F1FA56BDB12}"/>
          </ac:spMkLst>
        </pc:spChg>
        <pc:spChg chg="add mod">
          <ac:chgData name="Max Woolterton" userId="25088e9f67b77977" providerId="LiveId" clId="{25C37FA5-4B57-43F8-A12D-8A5CD354768B}" dt="2021-06-08T13:13:27.678" v="111"/>
          <ac:spMkLst>
            <pc:docMk/>
            <pc:sldMk cId="1240917222" sldId="276"/>
            <ac:spMk id="148" creationId="{5FFF1BC7-D7AD-4A79-95FF-CF8DB119CEE4}"/>
          </ac:spMkLst>
        </pc:spChg>
        <pc:spChg chg="add mod">
          <ac:chgData name="Max Woolterton" userId="25088e9f67b77977" providerId="LiveId" clId="{25C37FA5-4B57-43F8-A12D-8A5CD354768B}" dt="2021-06-08T13:26:06.535" v="250" actId="1076"/>
          <ac:spMkLst>
            <pc:docMk/>
            <pc:sldMk cId="1240917222" sldId="276"/>
            <ac:spMk id="149" creationId="{4A240EA7-79ED-4671-94ED-FF2136A35612}"/>
          </ac:spMkLst>
        </pc:spChg>
        <pc:spChg chg="add mod">
          <ac:chgData name="Max Woolterton" userId="25088e9f67b77977" providerId="LiveId" clId="{25C37FA5-4B57-43F8-A12D-8A5CD354768B}" dt="2021-06-08T13:26:06.535" v="250" actId="1076"/>
          <ac:spMkLst>
            <pc:docMk/>
            <pc:sldMk cId="1240917222" sldId="276"/>
            <ac:spMk id="150" creationId="{953AC7B1-DF1A-4DAF-B690-033E26555AE2}"/>
          </ac:spMkLst>
        </pc:spChg>
        <pc:spChg chg="add del mod">
          <ac:chgData name="Max Woolterton" userId="25088e9f67b77977" providerId="LiveId" clId="{25C37FA5-4B57-43F8-A12D-8A5CD354768B}" dt="2021-06-08T13:22:32.221" v="208" actId="478"/>
          <ac:spMkLst>
            <pc:docMk/>
            <pc:sldMk cId="1240917222" sldId="276"/>
            <ac:spMk id="151" creationId="{1D003228-9E8E-48B2-A108-B64B16C99D5A}"/>
          </ac:spMkLst>
        </pc:spChg>
        <pc:spChg chg="add mod">
          <ac:chgData name="Max Woolterton" userId="25088e9f67b77977" providerId="LiveId" clId="{25C37FA5-4B57-43F8-A12D-8A5CD354768B}" dt="2021-06-08T13:26:06.535" v="250" actId="1076"/>
          <ac:spMkLst>
            <pc:docMk/>
            <pc:sldMk cId="1240917222" sldId="276"/>
            <ac:spMk id="152" creationId="{6F9EE21E-0CC5-4561-B949-8DF92B274B28}"/>
          </ac:spMkLst>
        </pc:spChg>
        <pc:spChg chg="add mod">
          <ac:chgData name="Max Woolterton" userId="25088e9f67b77977" providerId="LiveId" clId="{25C37FA5-4B57-43F8-A12D-8A5CD354768B}" dt="2021-06-08T13:26:06.535" v="250" actId="1076"/>
          <ac:spMkLst>
            <pc:docMk/>
            <pc:sldMk cId="1240917222" sldId="276"/>
            <ac:spMk id="168" creationId="{26A9FD68-D35C-4685-BBB7-70A64A4CD1D7}"/>
          </ac:spMkLst>
        </pc:spChg>
        <pc:grpChg chg="add del mod">
          <ac:chgData name="Max Woolterton" userId="25088e9f67b77977" providerId="LiveId" clId="{25C37FA5-4B57-43F8-A12D-8A5CD354768B}" dt="2021-06-08T13:26:06.535" v="250" actId="1076"/>
          <ac:grpSpMkLst>
            <pc:docMk/>
            <pc:sldMk cId="1240917222" sldId="276"/>
            <ac:grpSpMk id="7" creationId="{D4E90216-DAF6-4E9C-B444-B2621EB0F01C}"/>
          </ac:grpSpMkLst>
        </pc:grpChg>
        <pc:picChg chg="add mod">
          <ac:chgData name="Max Woolterton" userId="25088e9f67b77977" providerId="LiveId" clId="{25C37FA5-4B57-43F8-A12D-8A5CD354768B}" dt="2021-06-08T13:26:06.535" v="250" actId="1076"/>
          <ac:picMkLst>
            <pc:docMk/>
            <pc:sldMk cId="1240917222" sldId="276"/>
            <ac:picMk id="4" creationId="{E50BC3C5-82D2-4B98-B9A6-579809164D25}"/>
          </ac:picMkLst>
        </pc:picChg>
        <pc:picChg chg="add mod ord">
          <ac:chgData name="Max Woolterton" userId="25088e9f67b77977" providerId="LiveId" clId="{25C37FA5-4B57-43F8-A12D-8A5CD354768B}" dt="2021-06-08T13:26:06.535" v="250" actId="1076"/>
          <ac:picMkLst>
            <pc:docMk/>
            <pc:sldMk cId="1240917222" sldId="276"/>
            <ac:picMk id="6" creationId="{D29CE090-21BF-463C-8896-5184D4E3D4EB}"/>
          </ac:picMkLst>
        </pc:picChg>
        <pc:cxnChg chg="add mod">
          <ac:chgData name="Max Woolterton" userId="25088e9f67b77977" providerId="LiveId" clId="{25C37FA5-4B57-43F8-A12D-8A5CD354768B}" dt="2021-06-08T13:26:06.535" v="250" actId="1076"/>
          <ac:cxnSpMkLst>
            <pc:docMk/>
            <pc:sldMk cId="1240917222" sldId="276"/>
            <ac:cxnSpMk id="154" creationId="{48A401CC-601E-4E0F-AA0B-148A12D401B8}"/>
          </ac:cxnSpMkLst>
        </pc:cxnChg>
        <pc:cxnChg chg="add mod">
          <ac:chgData name="Max Woolterton" userId="25088e9f67b77977" providerId="LiveId" clId="{25C37FA5-4B57-43F8-A12D-8A5CD354768B}" dt="2021-06-08T13:26:06.535" v="250" actId="1076"/>
          <ac:cxnSpMkLst>
            <pc:docMk/>
            <pc:sldMk cId="1240917222" sldId="276"/>
            <ac:cxnSpMk id="156" creationId="{D52584CB-97A6-4FAD-AB1D-67F1AB9406B9}"/>
          </ac:cxnSpMkLst>
        </pc:cxnChg>
      </pc:sldChg>
      <pc:sldChg chg="addSp delSp modSp add mod modTransition">
        <pc:chgData name="Max Woolterton" userId="25088e9f67b77977" providerId="LiveId" clId="{25C37FA5-4B57-43F8-A12D-8A5CD354768B}" dt="2021-06-08T15:41:29.632" v="1562"/>
        <pc:sldMkLst>
          <pc:docMk/>
          <pc:sldMk cId="563188815" sldId="277"/>
        </pc:sldMkLst>
        <pc:spChg chg="del mod">
          <ac:chgData name="Max Woolterton" userId="25088e9f67b77977" providerId="LiveId" clId="{25C37FA5-4B57-43F8-A12D-8A5CD354768B}" dt="2021-06-08T13:37:05.063" v="281" actId="478"/>
          <ac:spMkLst>
            <pc:docMk/>
            <pc:sldMk cId="563188815" sldId="277"/>
            <ac:spMk id="2" creationId="{28FD573E-64DB-4441-98E0-B4762765164D}"/>
          </ac:spMkLst>
        </pc:spChg>
        <pc:spChg chg="add del mod">
          <ac:chgData name="Max Woolterton" userId="25088e9f67b77977" providerId="LiveId" clId="{25C37FA5-4B57-43F8-A12D-8A5CD354768B}" dt="2021-06-08T13:37:07.790" v="283" actId="478"/>
          <ac:spMkLst>
            <pc:docMk/>
            <pc:sldMk cId="563188815" sldId="277"/>
            <ac:spMk id="116" creationId="{79652432-477A-49EC-B28A-4738D6A71C13}"/>
          </ac:spMkLst>
        </pc:spChg>
        <pc:spChg chg="mod">
          <ac:chgData name="Max Woolterton" userId="25088e9f67b77977" providerId="LiveId" clId="{25C37FA5-4B57-43F8-A12D-8A5CD354768B}" dt="2021-06-08T13:42:10.355" v="361" actId="14100"/>
          <ac:spMkLst>
            <pc:docMk/>
            <pc:sldMk cId="563188815" sldId="277"/>
            <ac:spMk id="150" creationId="{953AC7B1-DF1A-4DAF-B690-033E26555AE2}"/>
          </ac:spMkLst>
        </pc:spChg>
        <pc:spChg chg="add del mod">
          <ac:chgData name="Max Woolterton" userId="25088e9f67b77977" providerId="LiveId" clId="{25C37FA5-4B57-43F8-A12D-8A5CD354768B}" dt="2021-06-08T15:41:28.810" v="1561" actId="478"/>
          <ac:spMkLst>
            <pc:docMk/>
            <pc:sldMk cId="563188815" sldId="277"/>
            <ac:spMk id="153" creationId="{EEF7014C-1D3D-4684-AF48-20A3D43E51DB}"/>
          </ac:spMkLst>
        </pc:spChg>
        <pc:spChg chg="add del mod">
          <ac:chgData name="Max Woolterton" userId="25088e9f67b77977" providerId="LiveId" clId="{25C37FA5-4B57-43F8-A12D-8A5CD354768B}" dt="2021-06-08T13:42:20.326" v="362" actId="478"/>
          <ac:spMkLst>
            <pc:docMk/>
            <pc:sldMk cId="563188815" sldId="277"/>
            <ac:spMk id="155" creationId="{3A2D243B-8DB8-431B-9A53-67EC7206324C}"/>
          </ac:spMkLst>
        </pc:spChg>
        <pc:spChg chg="add del mod">
          <ac:chgData name="Max Woolterton" userId="25088e9f67b77977" providerId="LiveId" clId="{25C37FA5-4B57-43F8-A12D-8A5CD354768B}" dt="2021-06-08T15:41:27.793" v="1560" actId="478"/>
          <ac:spMkLst>
            <pc:docMk/>
            <pc:sldMk cId="563188815" sldId="277"/>
            <ac:spMk id="157" creationId="{284FB16F-6E66-4363-9BFE-66D809AD3B64}"/>
          </ac:spMkLst>
        </pc:spChg>
        <pc:spChg chg="add mod">
          <ac:chgData name="Max Woolterton" userId="25088e9f67b77977" providerId="LiveId" clId="{25C37FA5-4B57-43F8-A12D-8A5CD354768B}" dt="2021-06-08T14:35:28.149" v="658" actId="1076"/>
          <ac:spMkLst>
            <pc:docMk/>
            <pc:sldMk cId="563188815" sldId="277"/>
            <ac:spMk id="158" creationId="{A967415A-5C56-4E62-B7EE-DFA0EF62F1DF}"/>
          </ac:spMkLst>
        </pc:spChg>
        <pc:spChg chg="add mod">
          <ac:chgData name="Max Woolterton" userId="25088e9f67b77977" providerId="LiveId" clId="{25C37FA5-4B57-43F8-A12D-8A5CD354768B}" dt="2021-06-08T15:41:29.632" v="1562"/>
          <ac:spMkLst>
            <pc:docMk/>
            <pc:sldMk cId="563188815" sldId="277"/>
            <ac:spMk id="160" creationId="{450B6B20-A835-49B9-861A-B8C46AB15A89}"/>
          </ac:spMkLst>
        </pc:spChg>
      </pc:sldChg>
      <pc:sldChg chg="modSp add del mod modTransition">
        <pc:chgData name="Max Woolterton" userId="25088e9f67b77977" providerId="LiveId" clId="{25C37FA5-4B57-43F8-A12D-8A5CD354768B}" dt="2021-06-08T13:36:09.701" v="275" actId="47"/>
        <pc:sldMkLst>
          <pc:docMk/>
          <pc:sldMk cId="697043126" sldId="278"/>
        </pc:sldMkLst>
        <pc:spChg chg="mod">
          <ac:chgData name="Max Woolterton" userId="25088e9f67b77977" providerId="LiveId" clId="{25C37FA5-4B57-43F8-A12D-8A5CD354768B}" dt="2021-06-08T13:36:07.976" v="274" actId="1076"/>
          <ac:spMkLst>
            <pc:docMk/>
            <pc:sldMk cId="697043126" sldId="278"/>
            <ac:spMk id="150" creationId="{953AC7B1-DF1A-4DAF-B690-033E26555AE2}"/>
          </ac:spMkLst>
        </pc:spChg>
      </pc:sldChg>
      <pc:sldChg chg="addSp delSp modSp add mod modTransition">
        <pc:chgData name="Max Woolterton" userId="25088e9f67b77977" providerId="LiveId" clId="{25C37FA5-4B57-43F8-A12D-8A5CD354768B}" dt="2021-06-08T15:41:22.879" v="1559" actId="478"/>
        <pc:sldMkLst>
          <pc:docMk/>
          <pc:sldMk cId="2748019544" sldId="278"/>
        </pc:sldMkLst>
        <pc:spChg chg="add del mod">
          <ac:chgData name="Max Woolterton" userId="25088e9f67b77977" providerId="LiveId" clId="{25C37FA5-4B57-43F8-A12D-8A5CD354768B}" dt="2021-06-08T15:41:22.879" v="1559" actId="478"/>
          <ac:spMkLst>
            <pc:docMk/>
            <pc:sldMk cId="2748019544" sldId="278"/>
            <ac:spMk id="2" creationId="{28FD573E-64DB-4441-98E0-B4762765164D}"/>
          </ac:spMkLst>
        </pc:spChg>
        <pc:spChg chg="add del mod">
          <ac:chgData name="Max Woolterton" userId="25088e9f67b77977" providerId="LiveId" clId="{25C37FA5-4B57-43F8-A12D-8A5CD354768B}" dt="2021-06-08T15:41:22.879" v="1559" actId="478"/>
          <ac:spMkLst>
            <pc:docMk/>
            <pc:sldMk cId="2748019544" sldId="278"/>
            <ac:spMk id="116" creationId="{56C88B53-BA90-4109-B530-C8D3B92A4D80}"/>
          </ac:spMkLst>
        </pc:spChg>
        <pc:spChg chg="mod">
          <ac:chgData name="Max Woolterton" userId="25088e9f67b77977" providerId="LiveId" clId="{25C37FA5-4B57-43F8-A12D-8A5CD354768B}" dt="2021-06-08T13:36:42.769" v="278"/>
          <ac:spMkLst>
            <pc:docMk/>
            <pc:sldMk cId="2748019544" sldId="278"/>
            <ac:spMk id="150" creationId="{953AC7B1-DF1A-4DAF-B690-033E26555AE2}"/>
          </ac:spMkLst>
        </pc:spChg>
        <pc:spChg chg="add del mod">
          <ac:chgData name="Max Woolterton" userId="25088e9f67b77977" providerId="LiveId" clId="{25C37FA5-4B57-43F8-A12D-8A5CD354768B}" dt="2021-06-08T15:41:21.853" v="1557"/>
          <ac:spMkLst>
            <pc:docMk/>
            <pc:sldMk cId="2748019544" sldId="278"/>
            <ac:spMk id="155" creationId="{72C7352D-61EB-40A0-AF85-5C33018EE933}"/>
          </ac:spMkLst>
        </pc:spChg>
      </pc:sldChg>
      <pc:sldChg chg="addSp delSp modSp add mod">
        <pc:chgData name="Max Woolterton" userId="25088e9f67b77977" providerId="LiveId" clId="{25C37FA5-4B57-43F8-A12D-8A5CD354768B}" dt="2021-06-08T15:42:10.613" v="1568"/>
        <pc:sldMkLst>
          <pc:docMk/>
          <pc:sldMk cId="2766793960" sldId="279"/>
        </pc:sldMkLst>
        <pc:spChg chg="add del mod">
          <ac:chgData name="Max Woolterton" userId="25088e9f67b77977" providerId="LiveId" clId="{25C37FA5-4B57-43F8-A12D-8A5CD354768B}" dt="2021-06-08T13:58:23.927" v="415" actId="478"/>
          <ac:spMkLst>
            <pc:docMk/>
            <pc:sldMk cId="2766793960" sldId="279"/>
            <ac:spMk id="3" creationId="{0865DA42-E83E-4DB2-ABBA-F02AC878FE6B}"/>
          </ac:spMkLst>
        </pc:spChg>
        <pc:spChg chg="del">
          <ac:chgData name="Max Woolterton" userId="25088e9f67b77977" providerId="LiveId" clId="{25C37FA5-4B57-43F8-A12D-8A5CD354768B}" dt="2021-06-08T13:58:18.281" v="412" actId="478"/>
          <ac:spMkLst>
            <pc:docMk/>
            <pc:sldMk cId="2766793960" sldId="279"/>
            <ac:spMk id="5" creationId="{9B1A9B82-1DB9-4DBB-A5B8-F99E966A030F}"/>
          </ac:spMkLst>
        </pc:spChg>
        <pc:spChg chg="add mod">
          <ac:chgData name="Max Woolterton" userId="25088e9f67b77977" providerId="LiveId" clId="{25C37FA5-4B57-43F8-A12D-8A5CD354768B}" dt="2021-06-08T15:09:31.803" v="1344" actId="207"/>
          <ac:spMkLst>
            <pc:docMk/>
            <pc:sldMk cId="2766793960" sldId="279"/>
            <ac:spMk id="116" creationId="{BD3B5FF6-AAF2-41EA-BA25-0AA84CB1FD34}"/>
          </ac:spMkLst>
        </pc:spChg>
        <pc:spChg chg="add mod">
          <ac:chgData name="Max Woolterton" userId="25088e9f67b77977" providerId="LiveId" clId="{25C37FA5-4B57-43F8-A12D-8A5CD354768B}" dt="2021-06-08T14:55:26.908" v="1022" actId="14100"/>
          <ac:spMkLst>
            <pc:docMk/>
            <pc:sldMk cId="2766793960" sldId="279"/>
            <ac:spMk id="151" creationId="{4E2B2E75-67EF-4750-8D8B-CCEE61C9C137}"/>
          </ac:spMkLst>
        </pc:spChg>
        <pc:spChg chg="del">
          <ac:chgData name="Max Woolterton" userId="25088e9f67b77977" providerId="LiveId" clId="{25C37FA5-4B57-43F8-A12D-8A5CD354768B}" dt="2021-06-08T13:58:18.281" v="412" actId="478"/>
          <ac:spMkLst>
            <pc:docMk/>
            <pc:sldMk cId="2766793960" sldId="279"/>
            <ac:spMk id="152" creationId="{6F9EE21E-0CC5-4561-B949-8DF92B274B28}"/>
          </ac:spMkLst>
        </pc:spChg>
        <pc:spChg chg="add del">
          <ac:chgData name="Max Woolterton" userId="25088e9f67b77977" providerId="LiveId" clId="{25C37FA5-4B57-43F8-A12D-8A5CD354768B}" dt="2021-06-08T15:07:35.388" v="1335" actId="11529"/>
          <ac:spMkLst>
            <pc:docMk/>
            <pc:sldMk cId="2766793960" sldId="279"/>
            <ac:spMk id="155" creationId="{E224E5C0-6259-45EC-9FA7-69FD0C108BB6}"/>
          </ac:spMkLst>
        </pc:spChg>
        <pc:spChg chg="del mod">
          <ac:chgData name="Max Woolterton" userId="25088e9f67b77977" providerId="LiveId" clId="{25C37FA5-4B57-43F8-A12D-8A5CD354768B}" dt="2021-06-08T15:41:40.075" v="1563" actId="478"/>
          <ac:spMkLst>
            <pc:docMk/>
            <pc:sldMk cId="2766793960" sldId="279"/>
            <ac:spMk id="157" creationId="{284FB16F-6E66-4363-9BFE-66D809AD3B64}"/>
          </ac:spMkLst>
        </pc:spChg>
        <pc:spChg chg="del">
          <ac:chgData name="Max Woolterton" userId="25088e9f67b77977" providerId="LiveId" clId="{25C37FA5-4B57-43F8-A12D-8A5CD354768B}" dt="2021-06-08T14:35:46.415" v="659" actId="478"/>
          <ac:spMkLst>
            <pc:docMk/>
            <pc:sldMk cId="2766793960" sldId="279"/>
            <ac:spMk id="158" creationId="{A967415A-5C56-4E62-B7EE-DFA0EF62F1DF}"/>
          </ac:spMkLst>
        </pc:spChg>
        <pc:spChg chg="add del mod">
          <ac:chgData name="Max Woolterton" userId="25088e9f67b77977" providerId="LiveId" clId="{25C37FA5-4B57-43F8-A12D-8A5CD354768B}" dt="2021-06-08T15:09:31.803" v="1344" actId="207"/>
          <ac:spMkLst>
            <pc:docMk/>
            <pc:sldMk cId="2766793960" sldId="279"/>
            <ac:spMk id="159" creationId="{7E908058-1FB8-4E9A-AC3E-F9A6ADD8CEED}"/>
          </ac:spMkLst>
        </pc:spChg>
        <pc:spChg chg="add del mod">
          <ac:chgData name="Max Woolterton" userId="25088e9f67b77977" providerId="LiveId" clId="{25C37FA5-4B57-43F8-A12D-8A5CD354768B}" dt="2021-06-08T15:42:10.208" v="1567" actId="478"/>
          <ac:spMkLst>
            <pc:docMk/>
            <pc:sldMk cId="2766793960" sldId="279"/>
            <ac:spMk id="160" creationId="{828E6D9A-CB55-40CA-8EB5-EC380F26B51A}"/>
          </ac:spMkLst>
        </pc:spChg>
        <pc:spChg chg="add mod">
          <ac:chgData name="Max Woolterton" userId="25088e9f67b77977" providerId="LiveId" clId="{25C37FA5-4B57-43F8-A12D-8A5CD354768B}" dt="2021-06-08T15:09:31.803" v="1344" actId="207"/>
          <ac:spMkLst>
            <pc:docMk/>
            <pc:sldMk cId="2766793960" sldId="279"/>
            <ac:spMk id="161" creationId="{73EF9E24-EF9C-4B33-B02C-FF7532DB9B06}"/>
          </ac:spMkLst>
        </pc:spChg>
        <pc:spChg chg="add mod">
          <ac:chgData name="Max Woolterton" userId="25088e9f67b77977" providerId="LiveId" clId="{25C37FA5-4B57-43F8-A12D-8A5CD354768B}" dt="2021-06-08T15:09:31.803" v="1344" actId="207"/>
          <ac:spMkLst>
            <pc:docMk/>
            <pc:sldMk cId="2766793960" sldId="279"/>
            <ac:spMk id="162" creationId="{E33B6F9A-99E9-4B48-9628-A3BD4904C378}"/>
          </ac:spMkLst>
        </pc:spChg>
        <pc:spChg chg="add mod">
          <ac:chgData name="Max Woolterton" userId="25088e9f67b77977" providerId="LiveId" clId="{25C37FA5-4B57-43F8-A12D-8A5CD354768B}" dt="2021-06-08T15:09:31.803" v="1344" actId="207"/>
          <ac:spMkLst>
            <pc:docMk/>
            <pc:sldMk cId="2766793960" sldId="279"/>
            <ac:spMk id="163" creationId="{A8504E73-B184-4C39-BB8C-AF111691F423}"/>
          </ac:spMkLst>
        </pc:spChg>
        <pc:spChg chg="add mod">
          <ac:chgData name="Max Woolterton" userId="25088e9f67b77977" providerId="LiveId" clId="{25C37FA5-4B57-43F8-A12D-8A5CD354768B}" dt="2021-06-08T15:09:31.803" v="1344" actId="207"/>
          <ac:spMkLst>
            <pc:docMk/>
            <pc:sldMk cId="2766793960" sldId="279"/>
            <ac:spMk id="164" creationId="{7A998DC7-2D92-43BF-8122-498522E015B2}"/>
          </ac:spMkLst>
        </pc:spChg>
        <pc:spChg chg="add mod">
          <ac:chgData name="Max Woolterton" userId="25088e9f67b77977" providerId="LiveId" clId="{25C37FA5-4B57-43F8-A12D-8A5CD354768B}" dt="2021-06-08T15:06:38.639" v="1331" actId="21"/>
          <ac:spMkLst>
            <pc:docMk/>
            <pc:sldMk cId="2766793960" sldId="279"/>
            <ac:spMk id="165" creationId="{06FEE0A4-63CC-4B7A-99A5-5F755812BAAB}"/>
          </ac:spMkLst>
        </pc:spChg>
        <pc:spChg chg="add mod">
          <ac:chgData name="Max Woolterton" userId="25088e9f67b77977" providerId="LiveId" clId="{25C37FA5-4B57-43F8-A12D-8A5CD354768B}" dt="2021-06-08T15:06:51.433" v="1333" actId="1076"/>
          <ac:spMkLst>
            <pc:docMk/>
            <pc:sldMk cId="2766793960" sldId="279"/>
            <ac:spMk id="166" creationId="{FB3A90A1-0997-4362-97AF-6E1AD41C8698}"/>
          </ac:spMkLst>
        </pc:spChg>
        <pc:spChg chg="add del">
          <ac:chgData name="Max Woolterton" userId="25088e9f67b77977" providerId="LiveId" clId="{25C37FA5-4B57-43F8-A12D-8A5CD354768B}" dt="2021-06-08T15:07:53.251" v="1337" actId="478"/>
          <ac:spMkLst>
            <pc:docMk/>
            <pc:sldMk cId="2766793960" sldId="279"/>
            <ac:spMk id="167" creationId="{28E82047-5900-4A18-8968-004369955BEF}"/>
          </ac:spMkLst>
        </pc:spChg>
        <pc:spChg chg="del">
          <ac:chgData name="Max Woolterton" userId="25088e9f67b77977" providerId="LiveId" clId="{25C37FA5-4B57-43F8-A12D-8A5CD354768B}" dt="2021-06-08T13:58:18.281" v="412" actId="478"/>
          <ac:spMkLst>
            <pc:docMk/>
            <pc:sldMk cId="2766793960" sldId="279"/>
            <ac:spMk id="168" creationId="{26A9FD68-D35C-4685-BBB7-70A64A4CD1D7}"/>
          </ac:spMkLst>
        </pc:spChg>
        <pc:spChg chg="add mod ord">
          <ac:chgData name="Max Woolterton" userId="25088e9f67b77977" providerId="LiveId" clId="{25C37FA5-4B57-43F8-A12D-8A5CD354768B}" dt="2021-06-08T15:09:15.305" v="1343" actId="207"/>
          <ac:spMkLst>
            <pc:docMk/>
            <pc:sldMk cId="2766793960" sldId="279"/>
            <ac:spMk id="169" creationId="{27B06BD9-790F-4750-8A73-ECE169C15F8C}"/>
          </ac:spMkLst>
        </pc:spChg>
        <pc:spChg chg="add del mod">
          <ac:chgData name="Max Woolterton" userId="25088e9f67b77977" providerId="LiveId" clId="{25C37FA5-4B57-43F8-A12D-8A5CD354768B}" dt="2021-06-08T15:41:42.817" v="1565" actId="478"/>
          <ac:spMkLst>
            <pc:docMk/>
            <pc:sldMk cId="2766793960" sldId="279"/>
            <ac:spMk id="171" creationId="{912634ED-B8C1-46CA-BE79-466D4532FEC0}"/>
          </ac:spMkLst>
        </pc:spChg>
        <pc:spChg chg="add mod">
          <ac:chgData name="Max Woolterton" userId="25088e9f67b77977" providerId="LiveId" clId="{25C37FA5-4B57-43F8-A12D-8A5CD354768B}" dt="2021-06-08T15:41:43.648" v="1566"/>
          <ac:spMkLst>
            <pc:docMk/>
            <pc:sldMk cId="2766793960" sldId="279"/>
            <ac:spMk id="172" creationId="{22F3B42F-8592-414F-9EE1-8067A7C5C703}"/>
          </ac:spMkLst>
        </pc:spChg>
        <pc:spChg chg="add mod">
          <ac:chgData name="Max Woolterton" userId="25088e9f67b77977" providerId="LiveId" clId="{25C37FA5-4B57-43F8-A12D-8A5CD354768B}" dt="2021-06-08T15:42:10.613" v="1568"/>
          <ac:spMkLst>
            <pc:docMk/>
            <pc:sldMk cId="2766793960" sldId="279"/>
            <ac:spMk id="173" creationId="{64F894D9-F4F0-4995-8C39-23C8F4A2A1E0}"/>
          </ac:spMkLst>
        </pc:spChg>
        <pc:picChg chg="del">
          <ac:chgData name="Max Woolterton" userId="25088e9f67b77977" providerId="LiveId" clId="{25C37FA5-4B57-43F8-A12D-8A5CD354768B}" dt="2021-06-08T13:58:18.281" v="412" actId="478"/>
          <ac:picMkLst>
            <pc:docMk/>
            <pc:sldMk cId="2766793960" sldId="279"/>
            <ac:picMk id="4" creationId="{E50BC3C5-82D2-4B98-B9A6-579809164D25}"/>
          </ac:picMkLst>
        </pc:picChg>
        <pc:picChg chg="del">
          <ac:chgData name="Max Woolterton" userId="25088e9f67b77977" providerId="LiveId" clId="{25C37FA5-4B57-43F8-A12D-8A5CD354768B}" dt="2021-06-08T13:58:26.357" v="416" actId="478"/>
          <ac:picMkLst>
            <pc:docMk/>
            <pc:sldMk cId="2766793960" sldId="279"/>
            <ac:picMk id="6" creationId="{D29CE090-21BF-463C-8896-5184D4E3D4EB}"/>
          </ac:picMkLst>
        </pc:picChg>
        <pc:cxnChg chg="del">
          <ac:chgData name="Max Woolterton" userId="25088e9f67b77977" providerId="LiveId" clId="{25C37FA5-4B57-43F8-A12D-8A5CD354768B}" dt="2021-06-08T13:58:28.144" v="417" actId="478"/>
          <ac:cxnSpMkLst>
            <pc:docMk/>
            <pc:sldMk cId="2766793960" sldId="279"/>
            <ac:cxnSpMk id="154" creationId="{48A401CC-601E-4E0F-AA0B-148A12D401B8}"/>
          </ac:cxnSpMkLst>
        </pc:cxnChg>
        <pc:cxnChg chg="del">
          <ac:chgData name="Max Woolterton" userId="25088e9f67b77977" providerId="LiveId" clId="{25C37FA5-4B57-43F8-A12D-8A5CD354768B}" dt="2021-06-08T13:58:28.144" v="417" actId="478"/>
          <ac:cxnSpMkLst>
            <pc:docMk/>
            <pc:sldMk cId="2766793960" sldId="279"/>
            <ac:cxnSpMk id="156" creationId="{D52584CB-97A6-4FAD-AB1D-67F1AB9406B9}"/>
          </ac:cxnSpMkLst>
        </pc:cxnChg>
      </pc:sldChg>
      <pc:sldChg chg="addSp delSp modSp add del mod">
        <pc:chgData name="Max Woolterton" userId="25088e9f67b77977" providerId="LiveId" clId="{25C37FA5-4B57-43F8-A12D-8A5CD354768B}" dt="2021-06-08T13:42:01.996" v="360" actId="2890"/>
        <pc:sldMkLst>
          <pc:docMk/>
          <pc:sldMk cId="4226124191" sldId="279"/>
        </pc:sldMkLst>
        <pc:spChg chg="mod">
          <ac:chgData name="Max Woolterton" userId="25088e9f67b77977" providerId="LiveId" clId="{25C37FA5-4B57-43F8-A12D-8A5CD354768B}" dt="2021-06-08T13:42:00.305" v="359"/>
          <ac:spMkLst>
            <pc:docMk/>
            <pc:sldMk cId="4226124191" sldId="279"/>
            <ac:spMk id="150" creationId="{953AC7B1-DF1A-4DAF-B690-033E26555AE2}"/>
          </ac:spMkLst>
        </pc:spChg>
        <pc:spChg chg="add del mod">
          <ac:chgData name="Max Woolterton" userId="25088e9f67b77977" providerId="LiveId" clId="{25C37FA5-4B57-43F8-A12D-8A5CD354768B}" dt="2021-06-08T13:41:26.864" v="350"/>
          <ac:spMkLst>
            <pc:docMk/>
            <pc:sldMk cId="4226124191" sldId="279"/>
            <ac:spMk id="153" creationId="{35BDBE8C-8A9A-4DE1-990A-8F21DA74969F}"/>
          </ac:spMkLst>
        </pc:spChg>
      </pc:sldChg>
      <pc:sldChg chg="addSp delSp modSp add mod">
        <pc:chgData name="Max Woolterton" userId="25088e9f67b77977" providerId="LiveId" clId="{25C37FA5-4B57-43F8-A12D-8A5CD354768B}" dt="2021-06-08T16:05:38.473" v="1721" actId="1036"/>
        <pc:sldMkLst>
          <pc:docMk/>
          <pc:sldMk cId="3358687228" sldId="280"/>
        </pc:sldMkLst>
        <pc:spChg chg="add mod">
          <ac:chgData name="Max Woolterton" userId="25088e9f67b77977" providerId="LiveId" clId="{25C37FA5-4B57-43F8-A12D-8A5CD354768B}" dt="2021-06-08T15:43:53.035" v="1569" actId="21"/>
          <ac:spMkLst>
            <pc:docMk/>
            <pc:sldMk cId="3358687228" sldId="280"/>
            <ac:spMk id="2" creationId="{562EEB79-E96C-4CB2-8BCD-9AA498CB3787}"/>
          </ac:spMkLst>
        </pc:spChg>
        <pc:spChg chg="del">
          <ac:chgData name="Max Woolterton" userId="25088e9f67b77977" providerId="LiveId" clId="{25C37FA5-4B57-43F8-A12D-8A5CD354768B}" dt="2021-06-08T15:16:33.572" v="1353" actId="478"/>
          <ac:spMkLst>
            <pc:docMk/>
            <pc:sldMk cId="3358687228" sldId="280"/>
            <ac:spMk id="116" creationId="{BD3B5FF6-AAF2-41EA-BA25-0AA84CB1FD34}"/>
          </ac:spMkLst>
        </pc:spChg>
        <pc:spChg chg="del mod">
          <ac:chgData name="Max Woolterton" userId="25088e9f67b77977" providerId="LiveId" clId="{25C37FA5-4B57-43F8-A12D-8A5CD354768B}" dt="2021-06-08T15:17:21.318" v="1360" actId="478"/>
          <ac:spMkLst>
            <pc:docMk/>
            <pc:sldMk cId="3358687228" sldId="280"/>
            <ac:spMk id="151" creationId="{4E2B2E75-67EF-4750-8D8B-CCEE61C9C137}"/>
          </ac:spMkLst>
        </pc:spChg>
        <pc:spChg chg="mod">
          <ac:chgData name="Max Woolterton" userId="25088e9f67b77977" providerId="LiveId" clId="{25C37FA5-4B57-43F8-A12D-8A5CD354768B}" dt="2021-06-08T15:16:16.714" v="1351" actId="20577"/>
          <ac:spMkLst>
            <pc:docMk/>
            <pc:sldMk cId="3358687228" sldId="280"/>
            <ac:spMk id="157" creationId="{284FB16F-6E66-4363-9BFE-66D809AD3B64}"/>
          </ac:spMkLst>
        </pc:spChg>
        <pc:spChg chg="add mod">
          <ac:chgData name="Max Woolterton" userId="25088e9f67b77977" providerId="LiveId" clId="{25C37FA5-4B57-43F8-A12D-8A5CD354768B}" dt="2021-06-08T15:46:14.927" v="1588" actId="20577"/>
          <ac:spMkLst>
            <pc:docMk/>
            <pc:sldMk cId="3358687228" sldId="280"/>
            <ac:spMk id="158" creationId="{3096D5A3-1D37-44BD-8248-FF5B3F185C7F}"/>
          </ac:spMkLst>
        </pc:spChg>
        <pc:spChg chg="del">
          <ac:chgData name="Max Woolterton" userId="25088e9f67b77977" providerId="LiveId" clId="{25C37FA5-4B57-43F8-A12D-8A5CD354768B}" dt="2021-06-08T15:16:33.572" v="1353" actId="478"/>
          <ac:spMkLst>
            <pc:docMk/>
            <pc:sldMk cId="3358687228" sldId="280"/>
            <ac:spMk id="159" creationId="{7E908058-1FB8-4E9A-AC3E-F9A6ADD8CEED}"/>
          </ac:spMkLst>
        </pc:spChg>
        <pc:spChg chg="del mod">
          <ac:chgData name="Max Woolterton" userId="25088e9f67b77977" providerId="LiveId" clId="{25C37FA5-4B57-43F8-A12D-8A5CD354768B}" dt="2021-06-08T15:17:06.211" v="1357" actId="478"/>
          <ac:spMkLst>
            <pc:docMk/>
            <pc:sldMk cId="3358687228" sldId="280"/>
            <ac:spMk id="160" creationId="{828E6D9A-CB55-40CA-8EB5-EC380F26B51A}"/>
          </ac:spMkLst>
        </pc:spChg>
        <pc:spChg chg="del">
          <ac:chgData name="Max Woolterton" userId="25088e9f67b77977" providerId="LiveId" clId="{25C37FA5-4B57-43F8-A12D-8A5CD354768B}" dt="2021-06-08T15:16:33.572" v="1353" actId="478"/>
          <ac:spMkLst>
            <pc:docMk/>
            <pc:sldMk cId="3358687228" sldId="280"/>
            <ac:spMk id="161" creationId="{73EF9E24-EF9C-4B33-B02C-FF7532DB9B06}"/>
          </ac:spMkLst>
        </pc:spChg>
        <pc:spChg chg="del">
          <ac:chgData name="Max Woolterton" userId="25088e9f67b77977" providerId="LiveId" clId="{25C37FA5-4B57-43F8-A12D-8A5CD354768B}" dt="2021-06-08T15:16:33.572" v="1353" actId="478"/>
          <ac:spMkLst>
            <pc:docMk/>
            <pc:sldMk cId="3358687228" sldId="280"/>
            <ac:spMk id="162" creationId="{E33B6F9A-99E9-4B48-9628-A3BD4904C378}"/>
          </ac:spMkLst>
        </pc:spChg>
        <pc:spChg chg="del">
          <ac:chgData name="Max Woolterton" userId="25088e9f67b77977" providerId="LiveId" clId="{25C37FA5-4B57-43F8-A12D-8A5CD354768B}" dt="2021-06-08T15:16:33.572" v="1353" actId="478"/>
          <ac:spMkLst>
            <pc:docMk/>
            <pc:sldMk cId="3358687228" sldId="280"/>
            <ac:spMk id="163" creationId="{A8504E73-B184-4C39-BB8C-AF111691F423}"/>
          </ac:spMkLst>
        </pc:spChg>
        <pc:spChg chg="del">
          <ac:chgData name="Max Woolterton" userId="25088e9f67b77977" providerId="LiveId" clId="{25C37FA5-4B57-43F8-A12D-8A5CD354768B}" dt="2021-06-08T15:16:33.572" v="1353" actId="478"/>
          <ac:spMkLst>
            <pc:docMk/>
            <pc:sldMk cId="3358687228" sldId="280"/>
            <ac:spMk id="164" creationId="{7A998DC7-2D92-43BF-8122-498522E015B2}"/>
          </ac:spMkLst>
        </pc:spChg>
        <pc:spChg chg="del">
          <ac:chgData name="Max Woolterton" userId="25088e9f67b77977" providerId="LiveId" clId="{25C37FA5-4B57-43F8-A12D-8A5CD354768B}" dt="2021-06-08T15:17:21.318" v="1360" actId="478"/>
          <ac:spMkLst>
            <pc:docMk/>
            <pc:sldMk cId="3358687228" sldId="280"/>
            <ac:spMk id="165" creationId="{06FEE0A4-63CC-4B7A-99A5-5F755812BAAB}"/>
          </ac:spMkLst>
        </pc:spChg>
        <pc:spChg chg="del">
          <ac:chgData name="Max Woolterton" userId="25088e9f67b77977" providerId="LiveId" clId="{25C37FA5-4B57-43F8-A12D-8A5CD354768B}" dt="2021-06-08T15:17:21.318" v="1360" actId="478"/>
          <ac:spMkLst>
            <pc:docMk/>
            <pc:sldMk cId="3358687228" sldId="280"/>
            <ac:spMk id="166" creationId="{FB3A90A1-0997-4362-97AF-6E1AD41C8698}"/>
          </ac:spMkLst>
        </pc:spChg>
        <pc:spChg chg="add mod">
          <ac:chgData name="Max Woolterton" userId="25088e9f67b77977" providerId="LiveId" clId="{25C37FA5-4B57-43F8-A12D-8A5CD354768B}" dt="2021-06-08T15:44:23.521" v="1575" actId="1076"/>
          <ac:spMkLst>
            <pc:docMk/>
            <pc:sldMk cId="3358687228" sldId="280"/>
            <ac:spMk id="167" creationId="{1D2CF163-78EA-4844-BCFF-3D49BCFB6B95}"/>
          </ac:spMkLst>
        </pc:spChg>
        <pc:spChg chg="add mod">
          <ac:chgData name="Max Woolterton" userId="25088e9f67b77977" providerId="LiveId" clId="{25C37FA5-4B57-43F8-A12D-8A5CD354768B}" dt="2021-06-08T16:05:38.473" v="1721" actId="1036"/>
          <ac:spMkLst>
            <pc:docMk/>
            <pc:sldMk cId="3358687228" sldId="280"/>
            <ac:spMk id="168" creationId="{C1FA17F3-DDAF-4379-A7FE-079D4B602769}"/>
          </ac:spMkLst>
        </pc:spChg>
        <pc:spChg chg="del">
          <ac:chgData name="Max Woolterton" userId="25088e9f67b77977" providerId="LiveId" clId="{25C37FA5-4B57-43F8-A12D-8A5CD354768B}" dt="2021-06-08T15:16:26.575" v="1352" actId="478"/>
          <ac:spMkLst>
            <pc:docMk/>
            <pc:sldMk cId="3358687228" sldId="280"/>
            <ac:spMk id="169" creationId="{27B06BD9-790F-4750-8A73-ECE169C15F8C}"/>
          </ac:spMkLst>
        </pc:spChg>
      </pc:sldChg>
      <pc:sldChg chg="modSp add del mod modNotesTx">
        <pc:chgData name="Max Woolterton" userId="25088e9f67b77977" providerId="LiveId" clId="{25C37FA5-4B57-43F8-A12D-8A5CD354768B}" dt="2021-06-08T15:45:05.145" v="1582" actId="47"/>
        <pc:sldMkLst>
          <pc:docMk/>
          <pc:sldMk cId="1941803157" sldId="281"/>
        </pc:sldMkLst>
        <pc:spChg chg="mod">
          <ac:chgData name="Max Woolterton" userId="25088e9f67b77977" providerId="LiveId" clId="{25C37FA5-4B57-43F8-A12D-8A5CD354768B}" dt="2021-06-08T15:37:44.709" v="1547" actId="20577"/>
          <ac:spMkLst>
            <pc:docMk/>
            <pc:sldMk cId="1941803157" sldId="281"/>
            <ac:spMk id="2" creationId="{562EEB79-E96C-4CB2-8BCD-9AA498CB3787}"/>
          </ac:spMkLst>
        </pc:spChg>
        <pc:spChg chg="mod">
          <ac:chgData name="Max Woolterton" userId="25088e9f67b77977" providerId="LiveId" clId="{25C37FA5-4B57-43F8-A12D-8A5CD354768B}" dt="2021-06-08T15:38:25.331" v="1549"/>
          <ac:spMkLst>
            <pc:docMk/>
            <pc:sldMk cId="1941803157" sldId="281"/>
            <ac:spMk id="150" creationId="{953AC7B1-DF1A-4DAF-B690-033E26555AE2}"/>
          </ac:spMkLst>
        </pc:spChg>
      </pc:sldChg>
      <pc:sldChg chg="addSp modSp add mod modNotesTx">
        <pc:chgData name="Max Woolterton" userId="25088e9f67b77977" providerId="LiveId" clId="{25C37FA5-4B57-43F8-A12D-8A5CD354768B}" dt="2021-06-08T16:05:49.813" v="1722"/>
        <pc:sldMkLst>
          <pc:docMk/>
          <pc:sldMk cId="195301668" sldId="282"/>
        </pc:sldMkLst>
        <pc:spChg chg="mod">
          <ac:chgData name="Max Woolterton" userId="25088e9f67b77977" providerId="LiveId" clId="{25C37FA5-4B57-43F8-A12D-8A5CD354768B}" dt="2021-06-08T15:44:44.707" v="1577"/>
          <ac:spMkLst>
            <pc:docMk/>
            <pc:sldMk cId="195301668" sldId="282"/>
            <ac:spMk id="150" creationId="{953AC7B1-DF1A-4DAF-B690-033E26555AE2}"/>
          </ac:spMkLst>
        </pc:spChg>
        <pc:spChg chg="add mod">
          <ac:chgData name="Max Woolterton" userId="25088e9f67b77977" providerId="LiveId" clId="{25C37FA5-4B57-43F8-A12D-8A5CD354768B}" dt="2021-06-08T16:05:49.813" v="1722"/>
          <ac:spMkLst>
            <pc:docMk/>
            <pc:sldMk cId="195301668" sldId="282"/>
            <ac:spMk id="151" creationId="{B355B282-750D-4C32-AF3C-476595299D2A}"/>
          </ac:spMkLst>
        </pc:spChg>
        <pc:spChg chg="mod">
          <ac:chgData name="Max Woolterton" userId="25088e9f67b77977" providerId="LiveId" clId="{25C37FA5-4B57-43F8-A12D-8A5CD354768B}" dt="2021-06-08T15:46:10.690" v="1586" actId="20577"/>
          <ac:spMkLst>
            <pc:docMk/>
            <pc:sldMk cId="195301668" sldId="282"/>
            <ac:spMk id="158" creationId="{3096D5A3-1D37-44BD-8248-FF5B3F185C7F}"/>
          </ac:spMkLst>
        </pc:spChg>
        <pc:spChg chg="mod">
          <ac:chgData name="Max Woolterton" userId="25088e9f67b77977" providerId="LiveId" clId="{25C37FA5-4B57-43F8-A12D-8A5CD354768B}" dt="2021-06-08T15:50:19.967" v="1649" actId="6549"/>
          <ac:spMkLst>
            <pc:docMk/>
            <pc:sldMk cId="195301668" sldId="282"/>
            <ac:spMk id="167" creationId="{1D2CF163-78EA-4844-BCFF-3D49BCFB6B95}"/>
          </ac:spMkLst>
        </pc:spChg>
      </pc:sldChg>
      <pc:sldChg chg="modSp add mod modNotesTx">
        <pc:chgData name="Max Woolterton" userId="25088e9f67b77977" providerId="LiveId" clId="{25C37FA5-4B57-43F8-A12D-8A5CD354768B}" dt="2021-06-08T16:00:39.606" v="1695" actId="20577"/>
        <pc:sldMkLst>
          <pc:docMk/>
          <pc:sldMk cId="3872760750" sldId="283"/>
        </pc:sldMkLst>
        <pc:spChg chg="mod">
          <ac:chgData name="Max Woolterton" userId="25088e9f67b77977" providerId="LiveId" clId="{25C37FA5-4B57-43F8-A12D-8A5CD354768B}" dt="2021-06-08T15:59:20.735" v="1684" actId="20577"/>
          <ac:spMkLst>
            <pc:docMk/>
            <pc:sldMk cId="3872760750" sldId="283"/>
            <ac:spMk id="148" creationId="{00A835EA-6D43-4629-9D1A-EAD7838C5C8A}"/>
          </ac:spMkLst>
        </pc:spChg>
      </pc:sldChg>
      <pc:sldChg chg="addSp delSp modSp add mod">
        <pc:chgData name="Max Woolterton" userId="25088e9f67b77977" providerId="LiveId" clId="{25C37FA5-4B57-43F8-A12D-8A5CD354768B}" dt="2021-06-09T14:25:39.939" v="2780" actId="255"/>
        <pc:sldMkLst>
          <pc:docMk/>
          <pc:sldMk cId="2924501964" sldId="284"/>
        </pc:sldMkLst>
        <pc:spChg chg="add del mod">
          <ac:chgData name="Max Woolterton" userId="25088e9f67b77977" providerId="LiveId" clId="{25C37FA5-4B57-43F8-A12D-8A5CD354768B}" dt="2021-06-08T16:08:00.424" v="1726" actId="478"/>
          <ac:spMkLst>
            <pc:docMk/>
            <pc:sldMk cId="2924501964" sldId="284"/>
            <ac:spMk id="3" creationId="{4E1CBAE1-4CFB-4720-BB25-0BA55559CDC0}"/>
          </ac:spMkLst>
        </pc:spChg>
        <pc:spChg chg="del">
          <ac:chgData name="Max Woolterton" userId="25088e9f67b77977" providerId="LiveId" clId="{25C37FA5-4B57-43F8-A12D-8A5CD354768B}" dt="2021-06-08T16:08:11.417" v="1727" actId="478"/>
          <ac:spMkLst>
            <pc:docMk/>
            <pc:sldMk cId="2924501964" sldId="284"/>
            <ac:spMk id="4" creationId="{C7365627-2B6B-4F72-9C3B-FFD81E8C0C90}"/>
          </ac:spMkLst>
        </pc:spChg>
        <pc:spChg chg="del">
          <ac:chgData name="Max Woolterton" userId="25088e9f67b77977" providerId="LiveId" clId="{25C37FA5-4B57-43F8-A12D-8A5CD354768B}" dt="2021-06-08T16:08:11.417" v="1727" actId="478"/>
          <ac:spMkLst>
            <pc:docMk/>
            <pc:sldMk cId="2924501964" sldId="284"/>
            <ac:spMk id="5" creationId="{9000169C-B254-4AE9-B46D-E9E148334620}"/>
          </ac:spMkLst>
        </pc:spChg>
        <pc:spChg chg="del">
          <ac:chgData name="Max Woolterton" userId="25088e9f67b77977" providerId="LiveId" clId="{25C37FA5-4B57-43F8-A12D-8A5CD354768B}" dt="2021-06-08T16:08:11.417" v="1727" actId="478"/>
          <ac:spMkLst>
            <pc:docMk/>
            <pc:sldMk cId="2924501964" sldId="284"/>
            <ac:spMk id="6" creationId="{00F30EDE-0B94-43DD-9588-D55005F8BA36}"/>
          </ac:spMkLst>
        </pc:spChg>
        <pc:spChg chg="del">
          <ac:chgData name="Max Woolterton" userId="25088e9f67b77977" providerId="LiveId" clId="{25C37FA5-4B57-43F8-A12D-8A5CD354768B}" dt="2021-06-08T16:08:11.417" v="1727" actId="478"/>
          <ac:spMkLst>
            <pc:docMk/>
            <pc:sldMk cId="2924501964" sldId="284"/>
            <ac:spMk id="7" creationId="{138B7079-8A79-4139-A4D0-26F9C375F796}"/>
          </ac:spMkLst>
        </pc:spChg>
        <pc:spChg chg="del">
          <ac:chgData name="Max Woolterton" userId="25088e9f67b77977" providerId="LiveId" clId="{25C37FA5-4B57-43F8-A12D-8A5CD354768B}" dt="2021-06-08T16:08:11.417" v="1727" actId="478"/>
          <ac:spMkLst>
            <pc:docMk/>
            <pc:sldMk cId="2924501964" sldId="284"/>
            <ac:spMk id="8" creationId="{E461FFE4-FEDC-41B1-AEF9-F0F9974D8322}"/>
          </ac:spMkLst>
        </pc:spChg>
        <pc:spChg chg="del">
          <ac:chgData name="Max Woolterton" userId="25088e9f67b77977" providerId="LiveId" clId="{25C37FA5-4B57-43F8-A12D-8A5CD354768B}" dt="2021-06-08T16:08:11.417" v="1727" actId="478"/>
          <ac:spMkLst>
            <pc:docMk/>
            <pc:sldMk cId="2924501964" sldId="284"/>
            <ac:spMk id="9" creationId="{7EFC7840-AB31-4A3D-A157-9206126E5A0E}"/>
          </ac:spMkLst>
        </pc:spChg>
        <pc:spChg chg="del">
          <ac:chgData name="Max Woolterton" userId="25088e9f67b77977" providerId="LiveId" clId="{25C37FA5-4B57-43F8-A12D-8A5CD354768B}" dt="2021-06-08T16:08:11.417" v="1727" actId="478"/>
          <ac:spMkLst>
            <pc:docMk/>
            <pc:sldMk cId="2924501964" sldId="284"/>
            <ac:spMk id="10" creationId="{D278EDF8-634C-43F5-8EF7-BCF05851CFCB}"/>
          </ac:spMkLst>
        </pc:spChg>
        <pc:spChg chg="mod">
          <ac:chgData name="Max Woolterton" userId="25088e9f67b77977" providerId="LiveId" clId="{25C37FA5-4B57-43F8-A12D-8A5CD354768B}" dt="2021-06-09T14:25:24.605" v="2776" actId="1076"/>
          <ac:spMkLst>
            <pc:docMk/>
            <pc:sldMk cId="2924501964" sldId="284"/>
            <ac:spMk id="11" creationId="{CFED1E0B-3A44-48C2-BBFE-AB5C196AE308}"/>
          </ac:spMkLst>
        </pc:spChg>
        <pc:spChg chg="del">
          <ac:chgData name="Max Woolterton" userId="25088e9f67b77977" providerId="LiveId" clId="{25C37FA5-4B57-43F8-A12D-8A5CD354768B}" dt="2021-06-08T16:08:11.417" v="1727" actId="478"/>
          <ac:spMkLst>
            <pc:docMk/>
            <pc:sldMk cId="2924501964" sldId="284"/>
            <ac:spMk id="12" creationId="{0689DDBB-1369-4C3A-930D-8DCC5019986E}"/>
          </ac:spMkLst>
        </pc:spChg>
        <pc:spChg chg="del">
          <ac:chgData name="Max Woolterton" userId="25088e9f67b77977" providerId="LiveId" clId="{25C37FA5-4B57-43F8-A12D-8A5CD354768B}" dt="2021-06-08T16:08:11.417" v="1727" actId="478"/>
          <ac:spMkLst>
            <pc:docMk/>
            <pc:sldMk cId="2924501964" sldId="284"/>
            <ac:spMk id="13" creationId="{D9EFF264-4421-4966-B18A-E07BA1EA0B46}"/>
          </ac:spMkLst>
        </pc:spChg>
        <pc:spChg chg="del">
          <ac:chgData name="Max Woolterton" userId="25088e9f67b77977" providerId="LiveId" clId="{25C37FA5-4B57-43F8-A12D-8A5CD354768B}" dt="2021-06-08T16:08:11.417" v="1727" actId="478"/>
          <ac:spMkLst>
            <pc:docMk/>
            <pc:sldMk cId="2924501964" sldId="284"/>
            <ac:spMk id="17" creationId="{2ECE030C-87A1-42C7-9636-98E0588DD43A}"/>
          </ac:spMkLst>
        </pc:spChg>
        <pc:spChg chg="add del mod">
          <ac:chgData name="Max Woolterton" userId="25088e9f67b77977" providerId="LiveId" clId="{25C37FA5-4B57-43F8-A12D-8A5CD354768B}" dt="2021-06-09T09:46:31.053" v="1922" actId="478"/>
          <ac:spMkLst>
            <pc:docMk/>
            <pc:sldMk cId="2924501964" sldId="284"/>
            <ac:spMk id="22" creationId="{DC5D7FFA-4575-47DB-8044-90FC0CA5A795}"/>
          </ac:spMkLst>
        </pc:spChg>
        <pc:spChg chg="del">
          <ac:chgData name="Max Woolterton" userId="25088e9f67b77977" providerId="LiveId" clId="{25C37FA5-4B57-43F8-A12D-8A5CD354768B}" dt="2021-06-08T16:08:11.417" v="1727" actId="478"/>
          <ac:spMkLst>
            <pc:docMk/>
            <pc:sldMk cId="2924501964" sldId="284"/>
            <ac:spMk id="28" creationId="{AD3C9849-41CA-41E0-BE24-92A51B4E299D}"/>
          </ac:spMkLst>
        </pc:spChg>
        <pc:spChg chg="del">
          <ac:chgData name="Max Woolterton" userId="25088e9f67b77977" providerId="LiveId" clId="{25C37FA5-4B57-43F8-A12D-8A5CD354768B}" dt="2021-06-08T16:08:11.417" v="1727" actId="478"/>
          <ac:spMkLst>
            <pc:docMk/>
            <pc:sldMk cId="2924501964" sldId="284"/>
            <ac:spMk id="49" creationId="{BB623552-BC6C-43D8-A377-F50FACA2EF19}"/>
          </ac:spMkLst>
        </pc:spChg>
        <pc:spChg chg="add mod">
          <ac:chgData name="Max Woolterton" userId="25088e9f67b77977" providerId="LiveId" clId="{25C37FA5-4B57-43F8-A12D-8A5CD354768B}" dt="2021-06-09T14:25:16.337" v="2773" actId="1076"/>
          <ac:spMkLst>
            <pc:docMk/>
            <pc:sldMk cId="2924501964" sldId="284"/>
            <ac:spMk id="51" creationId="{E68F4EF1-C3E9-4CD7-837C-EAF704741279}"/>
          </ac:spMkLst>
        </pc:spChg>
        <pc:spChg chg="del">
          <ac:chgData name="Max Woolterton" userId="25088e9f67b77977" providerId="LiveId" clId="{25C37FA5-4B57-43F8-A12D-8A5CD354768B}" dt="2021-06-08T16:07:58.844" v="1724" actId="478"/>
          <ac:spMkLst>
            <pc:docMk/>
            <pc:sldMk cId="2924501964" sldId="284"/>
            <ac:spMk id="52" creationId="{076E84AF-9F93-4B87-877E-50B136A569A6}"/>
          </ac:spMkLst>
        </pc:spChg>
        <pc:spChg chg="add mod">
          <ac:chgData name="Max Woolterton" userId="25088e9f67b77977" providerId="LiveId" clId="{25C37FA5-4B57-43F8-A12D-8A5CD354768B}" dt="2021-06-09T09:44:34.492" v="1875" actId="20577"/>
          <ac:spMkLst>
            <pc:docMk/>
            <pc:sldMk cId="2924501964" sldId="284"/>
            <ac:spMk id="53" creationId="{CE5AD33A-FA29-4091-B63A-5C733BDD52BE}"/>
          </ac:spMkLst>
        </pc:spChg>
        <pc:spChg chg="del">
          <ac:chgData name="Max Woolterton" userId="25088e9f67b77977" providerId="LiveId" clId="{25C37FA5-4B57-43F8-A12D-8A5CD354768B}" dt="2021-06-08T16:08:11.417" v="1727" actId="478"/>
          <ac:spMkLst>
            <pc:docMk/>
            <pc:sldMk cId="2924501964" sldId="284"/>
            <ac:spMk id="54" creationId="{6AA4C54D-EDB1-4A25-91D7-4E073671A28D}"/>
          </ac:spMkLst>
        </pc:spChg>
        <pc:spChg chg="add mod">
          <ac:chgData name="Max Woolterton" userId="25088e9f67b77977" providerId="LiveId" clId="{25C37FA5-4B57-43F8-A12D-8A5CD354768B}" dt="2021-06-09T09:37:34.152" v="1761" actId="1076"/>
          <ac:spMkLst>
            <pc:docMk/>
            <pc:sldMk cId="2924501964" sldId="284"/>
            <ac:spMk id="55" creationId="{5D644C9B-1D56-488F-8507-34C97E8FDFB7}"/>
          </ac:spMkLst>
        </pc:spChg>
        <pc:spChg chg="mod">
          <ac:chgData name="Max Woolterton" userId="25088e9f67b77977" providerId="LiveId" clId="{25C37FA5-4B57-43F8-A12D-8A5CD354768B}" dt="2021-06-09T14:25:24.605" v="2776" actId="1076"/>
          <ac:spMkLst>
            <pc:docMk/>
            <pc:sldMk cId="2924501964" sldId="284"/>
            <ac:spMk id="57" creationId="{EA7C01F9-25E6-47E9-BDA9-94E54BDC2DB6}"/>
          </ac:spMkLst>
        </pc:spChg>
        <pc:spChg chg="add del mod">
          <ac:chgData name="Max Woolterton" userId="25088e9f67b77977" providerId="LiveId" clId="{25C37FA5-4B57-43F8-A12D-8A5CD354768B}" dt="2021-06-09T09:46:32.924" v="1923" actId="478"/>
          <ac:spMkLst>
            <pc:docMk/>
            <pc:sldMk cId="2924501964" sldId="284"/>
            <ac:spMk id="61" creationId="{01512EBF-59A2-48F3-8D02-C31D7A2C23DA}"/>
          </ac:spMkLst>
        </pc:spChg>
        <pc:spChg chg="add del mod">
          <ac:chgData name="Max Woolterton" userId="25088e9f67b77977" providerId="LiveId" clId="{25C37FA5-4B57-43F8-A12D-8A5CD354768B}" dt="2021-06-09T14:25:16.984" v="2775"/>
          <ac:spMkLst>
            <pc:docMk/>
            <pc:sldMk cId="2924501964" sldId="284"/>
            <ac:spMk id="64" creationId="{95FEE817-31D8-40A7-9EFF-B4341F068E0F}"/>
          </ac:spMkLst>
        </pc:spChg>
        <pc:spChg chg="add mod">
          <ac:chgData name="Max Woolterton" userId="25088e9f67b77977" providerId="LiveId" clId="{25C37FA5-4B57-43F8-A12D-8A5CD354768B}" dt="2021-06-09T14:25:39.939" v="2780" actId="255"/>
          <ac:spMkLst>
            <pc:docMk/>
            <pc:sldMk cId="2924501964" sldId="284"/>
            <ac:spMk id="65" creationId="{D3FA84E3-E540-4202-B1A2-EC9E064DFE53}"/>
          </ac:spMkLst>
        </pc:spChg>
        <pc:spChg chg="del">
          <ac:chgData name="Max Woolterton" userId="25088e9f67b77977" providerId="LiveId" clId="{25C37FA5-4B57-43F8-A12D-8A5CD354768B}" dt="2021-06-08T16:08:11.417" v="1727" actId="478"/>
          <ac:spMkLst>
            <pc:docMk/>
            <pc:sldMk cId="2924501964" sldId="284"/>
            <ac:spMk id="66" creationId="{FD264435-32C1-4C7B-AB88-6CA51FED64A8}"/>
          </ac:spMkLst>
        </pc:spChg>
        <pc:spChg chg="del">
          <ac:chgData name="Max Woolterton" userId="25088e9f67b77977" providerId="LiveId" clId="{25C37FA5-4B57-43F8-A12D-8A5CD354768B}" dt="2021-06-08T16:08:11.417" v="1727" actId="478"/>
          <ac:spMkLst>
            <pc:docMk/>
            <pc:sldMk cId="2924501964" sldId="284"/>
            <ac:spMk id="119" creationId="{C5D58405-30A9-4E77-93EC-B16A8C1599B9}"/>
          </ac:spMkLst>
        </pc:spChg>
        <pc:spChg chg="del">
          <ac:chgData name="Max Woolterton" userId="25088e9f67b77977" providerId="LiveId" clId="{25C37FA5-4B57-43F8-A12D-8A5CD354768B}" dt="2021-06-08T16:08:11.417" v="1727" actId="478"/>
          <ac:spMkLst>
            <pc:docMk/>
            <pc:sldMk cId="2924501964" sldId="284"/>
            <ac:spMk id="148" creationId="{00A835EA-6D43-4629-9D1A-EAD7838C5C8A}"/>
          </ac:spMkLst>
        </pc:spChg>
        <pc:cxnChg chg="del mod">
          <ac:chgData name="Max Woolterton" userId="25088e9f67b77977" providerId="LiveId" clId="{25C37FA5-4B57-43F8-A12D-8A5CD354768B}" dt="2021-06-08T16:08:11.417" v="1727" actId="478"/>
          <ac:cxnSpMkLst>
            <pc:docMk/>
            <pc:sldMk cId="2924501964" sldId="284"/>
            <ac:cxnSpMk id="19" creationId="{04ACEB7B-B9C2-46A1-B0D8-91970B86F6FD}"/>
          </ac:cxnSpMkLst>
        </pc:cxnChg>
        <pc:cxnChg chg="del mod">
          <ac:chgData name="Max Woolterton" userId="25088e9f67b77977" providerId="LiveId" clId="{25C37FA5-4B57-43F8-A12D-8A5CD354768B}" dt="2021-06-08T16:08:11.417" v="1727" actId="478"/>
          <ac:cxnSpMkLst>
            <pc:docMk/>
            <pc:sldMk cId="2924501964" sldId="284"/>
            <ac:cxnSpMk id="20" creationId="{878A9F1C-C9DF-4205-9A47-27569579650E}"/>
          </ac:cxnSpMkLst>
        </pc:cxnChg>
        <pc:cxnChg chg="del mod">
          <ac:chgData name="Max Woolterton" userId="25088e9f67b77977" providerId="LiveId" clId="{25C37FA5-4B57-43F8-A12D-8A5CD354768B}" dt="2021-06-08T16:08:11.417" v="1727" actId="478"/>
          <ac:cxnSpMkLst>
            <pc:docMk/>
            <pc:sldMk cId="2924501964" sldId="284"/>
            <ac:cxnSpMk id="25" creationId="{999029E3-80F2-41D8-90BE-B02562F8FF94}"/>
          </ac:cxnSpMkLst>
        </pc:cxnChg>
        <pc:cxnChg chg="del mod">
          <ac:chgData name="Max Woolterton" userId="25088e9f67b77977" providerId="LiveId" clId="{25C37FA5-4B57-43F8-A12D-8A5CD354768B}" dt="2021-06-08T16:08:11.417" v="1727" actId="478"/>
          <ac:cxnSpMkLst>
            <pc:docMk/>
            <pc:sldMk cId="2924501964" sldId="284"/>
            <ac:cxnSpMk id="29" creationId="{2D37B178-7312-4884-93A6-ED9D36CDA9C7}"/>
          </ac:cxnSpMkLst>
        </pc:cxnChg>
        <pc:cxnChg chg="del mod">
          <ac:chgData name="Max Woolterton" userId="25088e9f67b77977" providerId="LiveId" clId="{25C37FA5-4B57-43F8-A12D-8A5CD354768B}" dt="2021-06-08T16:08:11.417" v="1727" actId="478"/>
          <ac:cxnSpMkLst>
            <pc:docMk/>
            <pc:sldMk cId="2924501964" sldId="284"/>
            <ac:cxnSpMk id="32" creationId="{43B5B266-FEE5-46C7-AA8D-51638C6C2318}"/>
          </ac:cxnSpMkLst>
        </pc:cxnChg>
        <pc:cxnChg chg="del mod">
          <ac:chgData name="Max Woolterton" userId="25088e9f67b77977" providerId="LiveId" clId="{25C37FA5-4B57-43F8-A12D-8A5CD354768B}" dt="2021-06-08T16:08:11.417" v="1727" actId="478"/>
          <ac:cxnSpMkLst>
            <pc:docMk/>
            <pc:sldMk cId="2924501964" sldId="284"/>
            <ac:cxnSpMk id="36" creationId="{1FAD4F2C-F6CE-4654-AE7C-4237118023C3}"/>
          </ac:cxnSpMkLst>
        </pc:cxnChg>
        <pc:cxnChg chg="del mod">
          <ac:chgData name="Max Woolterton" userId="25088e9f67b77977" providerId="LiveId" clId="{25C37FA5-4B57-43F8-A12D-8A5CD354768B}" dt="2021-06-08T16:08:11.417" v="1727" actId="478"/>
          <ac:cxnSpMkLst>
            <pc:docMk/>
            <pc:sldMk cId="2924501964" sldId="284"/>
            <ac:cxnSpMk id="39" creationId="{3A2E556B-705B-48C1-B303-18753D5CB77E}"/>
          </ac:cxnSpMkLst>
        </pc:cxnChg>
        <pc:cxnChg chg="del mod">
          <ac:chgData name="Max Woolterton" userId="25088e9f67b77977" providerId="LiveId" clId="{25C37FA5-4B57-43F8-A12D-8A5CD354768B}" dt="2021-06-08T16:08:11.417" v="1727" actId="478"/>
          <ac:cxnSpMkLst>
            <pc:docMk/>
            <pc:sldMk cId="2924501964" sldId="284"/>
            <ac:cxnSpMk id="42" creationId="{D96C53EB-03B0-4FF9-ABD7-F60209F223EE}"/>
          </ac:cxnSpMkLst>
        </pc:cxnChg>
        <pc:cxnChg chg="del mod">
          <ac:chgData name="Max Woolterton" userId="25088e9f67b77977" providerId="LiveId" clId="{25C37FA5-4B57-43F8-A12D-8A5CD354768B}" dt="2021-06-08T16:08:11.417" v="1727" actId="478"/>
          <ac:cxnSpMkLst>
            <pc:docMk/>
            <pc:sldMk cId="2924501964" sldId="284"/>
            <ac:cxnSpMk id="45" creationId="{B8E9715B-B08C-4A2E-AE8B-03F5864563C5}"/>
          </ac:cxnSpMkLst>
        </pc:cxnChg>
        <pc:cxnChg chg="del mod">
          <ac:chgData name="Max Woolterton" userId="25088e9f67b77977" providerId="LiveId" clId="{25C37FA5-4B57-43F8-A12D-8A5CD354768B}" dt="2021-06-08T16:08:11.417" v="1727" actId="478"/>
          <ac:cxnSpMkLst>
            <pc:docMk/>
            <pc:sldMk cId="2924501964" sldId="284"/>
            <ac:cxnSpMk id="50" creationId="{34761BB2-BA8A-4A6E-8344-7C367A3BB0A7}"/>
          </ac:cxnSpMkLst>
        </pc:cxnChg>
        <pc:cxnChg chg="add mod">
          <ac:chgData name="Max Woolterton" userId="25088e9f67b77977" providerId="LiveId" clId="{25C37FA5-4B57-43F8-A12D-8A5CD354768B}" dt="2021-06-09T09:37:34.152" v="1761" actId="1076"/>
          <ac:cxnSpMkLst>
            <pc:docMk/>
            <pc:sldMk cId="2924501964" sldId="284"/>
            <ac:cxnSpMk id="56" creationId="{B2F98C38-8F08-4467-A28E-129F48BAF4AA}"/>
          </ac:cxnSpMkLst>
        </pc:cxnChg>
        <pc:cxnChg chg="mod">
          <ac:chgData name="Max Woolterton" userId="25088e9f67b77977" providerId="LiveId" clId="{25C37FA5-4B57-43F8-A12D-8A5CD354768B}" dt="2021-06-09T14:25:24.605" v="2776" actId="1076"/>
          <ac:cxnSpMkLst>
            <pc:docMk/>
            <pc:sldMk cId="2924501964" sldId="284"/>
            <ac:cxnSpMk id="58" creationId="{DDB90840-ED60-4702-979B-F7E8C7ACA4C4}"/>
          </ac:cxnSpMkLst>
        </pc:cxnChg>
        <pc:cxnChg chg="add del mod">
          <ac:chgData name="Max Woolterton" userId="25088e9f67b77977" providerId="LiveId" clId="{25C37FA5-4B57-43F8-A12D-8A5CD354768B}" dt="2021-06-09T09:46:31.053" v="1922" actId="478"/>
          <ac:cxnSpMkLst>
            <pc:docMk/>
            <pc:sldMk cId="2924501964" sldId="284"/>
            <ac:cxnSpMk id="59" creationId="{E620CD3D-D39E-4D04-B923-11B3662D5666}"/>
          </ac:cxnSpMkLst>
        </pc:cxnChg>
        <pc:cxnChg chg="del mod">
          <ac:chgData name="Max Woolterton" userId="25088e9f67b77977" providerId="LiveId" clId="{25C37FA5-4B57-43F8-A12D-8A5CD354768B}" dt="2021-06-08T16:08:11.417" v="1727" actId="478"/>
          <ac:cxnSpMkLst>
            <pc:docMk/>
            <pc:sldMk cId="2924501964" sldId="284"/>
            <ac:cxnSpMk id="67" creationId="{2DF2EADC-E83C-4178-BFC8-8FA694E9AD5E}"/>
          </ac:cxnSpMkLst>
        </pc:cxnChg>
        <pc:cxnChg chg="del mod">
          <ac:chgData name="Max Woolterton" userId="25088e9f67b77977" providerId="LiveId" clId="{25C37FA5-4B57-43F8-A12D-8A5CD354768B}" dt="2021-06-08T16:08:11.417" v="1727" actId="478"/>
          <ac:cxnSpMkLst>
            <pc:docMk/>
            <pc:sldMk cId="2924501964" sldId="284"/>
            <ac:cxnSpMk id="77" creationId="{B48FB329-7435-4F01-8AAB-2682DC06A31B}"/>
          </ac:cxnSpMkLst>
        </pc:cxnChg>
        <pc:cxnChg chg="del mod">
          <ac:chgData name="Max Woolterton" userId="25088e9f67b77977" providerId="LiveId" clId="{25C37FA5-4B57-43F8-A12D-8A5CD354768B}" dt="2021-06-08T16:08:11.417" v="1727" actId="478"/>
          <ac:cxnSpMkLst>
            <pc:docMk/>
            <pc:sldMk cId="2924501964" sldId="284"/>
            <ac:cxnSpMk id="96" creationId="{9170AF63-CB91-48B3-B240-831EB634C287}"/>
          </ac:cxnSpMkLst>
        </pc:cxnChg>
        <pc:cxnChg chg="del mod">
          <ac:chgData name="Max Woolterton" userId="25088e9f67b77977" providerId="LiveId" clId="{25C37FA5-4B57-43F8-A12D-8A5CD354768B}" dt="2021-06-08T16:08:11.417" v="1727" actId="478"/>
          <ac:cxnSpMkLst>
            <pc:docMk/>
            <pc:sldMk cId="2924501964" sldId="284"/>
            <ac:cxnSpMk id="100" creationId="{2A2CAD68-F935-4EC6-B0F9-645C5AE064FA}"/>
          </ac:cxnSpMkLst>
        </pc:cxnChg>
        <pc:cxnChg chg="del mod">
          <ac:chgData name="Max Woolterton" userId="25088e9f67b77977" providerId="LiveId" clId="{25C37FA5-4B57-43F8-A12D-8A5CD354768B}" dt="2021-06-08T16:08:11.417" v="1727" actId="478"/>
          <ac:cxnSpMkLst>
            <pc:docMk/>
            <pc:sldMk cId="2924501964" sldId="284"/>
            <ac:cxnSpMk id="109" creationId="{924EE6DE-60B0-4A8B-93C4-9DC3D4EAFF46}"/>
          </ac:cxnSpMkLst>
        </pc:cxnChg>
        <pc:cxnChg chg="del mod">
          <ac:chgData name="Max Woolterton" userId="25088e9f67b77977" providerId="LiveId" clId="{25C37FA5-4B57-43F8-A12D-8A5CD354768B}" dt="2021-06-08T16:08:11.417" v="1727" actId="478"/>
          <ac:cxnSpMkLst>
            <pc:docMk/>
            <pc:sldMk cId="2924501964" sldId="284"/>
            <ac:cxnSpMk id="116" creationId="{BFEFDE9A-2196-4B2F-A9B1-578DBA63450E}"/>
          </ac:cxnSpMkLst>
        </pc:cxnChg>
        <pc:cxnChg chg="del mod">
          <ac:chgData name="Max Woolterton" userId="25088e9f67b77977" providerId="LiveId" clId="{25C37FA5-4B57-43F8-A12D-8A5CD354768B}" dt="2021-06-08T16:08:11.417" v="1727" actId="478"/>
          <ac:cxnSpMkLst>
            <pc:docMk/>
            <pc:sldMk cId="2924501964" sldId="284"/>
            <ac:cxnSpMk id="120" creationId="{586BE43B-D0BB-4E3E-87E3-3CD31D0DBF10}"/>
          </ac:cxnSpMkLst>
        </pc:cxnChg>
        <pc:cxnChg chg="del mod">
          <ac:chgData name="Max Woolterton" userId="25088e9f67b77977" providerId="LiveId" clId="{25C37FA5-4B57-43F8-A12D-8A5CD354768B}" dt="2021-06-08T16:08:11.417" v="1727" actId="478"/>
          <ac:cxnSpMkLst>
            <pc:docMk/>
            <pc:sldMk cId="2924501964" sldId="284"/>
            <ac:cxnSpMk id="123" creationId="{509654F8-B5E7-4243-A810-49DB47F561A1}"/>
          </ac:cxnSpMkLst>
        </pc:cxnChg>
        <pc:cxnChg chg="del">
          <ac:chgData name="Max Woolterton" userId="25088e9f67b77977" providerId="LiveId" clId="{25C37FA5-4B57-43F8-A12D-8A5CD354768B}" dt="2021-06-08T16:08:11.417" v="1727" actId="478"/>
          <ac:cxnSpMkLst>
            <pc:docMk/>
            <pc:sldMk cId="2924501964" sldId="284"/>
            <ac:cxnSpMk id="129" creationId="{51EB5BD6-A03C-47DF-80C9-F7EA024A07A7}"/>
          </ac:cxnSpMkLst>
        </pc:cxnChg>
        <pc:cxnChg chg="del mod">
          <ac:chgData name="Max Woolterton" userId="25088e9f67b77977" providerId="LiveId" clId="{25C37FA5-4B57-43F8-A12D-8A5CD354768B}" dt="2021-06-08T16:08:11.417" v="1727" actId="478"/>
          <ac:cxnSpMkLst>
            <pc:docMk/>
            <pc:sldMk cId="2924501964" sldId="284"/>
            <ac:cxnSpMk id="133" creationId="{76B0953F-E1E7-43D0-8926-75C7A683F4FF}"/>
          </ac:cxnSpMkLst>
        </pc:cxnChg>
        <pc:cxnChg chg="del mod">
          <ac:chgData name="Max Woolterton" userId="25088e9f67b77977" providerId="LiveId" clId="{25C37FA5-4B57-43F8-A12D-8A5CD354768B}" dt="2021-06-08T16:08:11.417" v="1727" actId="478"/>
          <ac:cxnSpMkLst>
            <pc:docMk/>
            <pc:sldMk cId="2924501964" sldId="284"/>
            <ac:cxnSpMk id="136" creationId="{C29AE9E6-5D8F-4AD2-AE88-1BCA9F2A0D63}"/>
          </ac:cxnSpMkLst>
        </pc:cxnChg>
        <pc:cxnChg chg="del mod">
          <ac:chgData name="Max Woolterton" userId="25088e9f67b77977" providerId="LiveId" clId="{25C37FA5-4B57-43F8-A12D-8A5CD354768B}" dt="2021-06-08T16:08:11.417" v="1727" actId="478"/>
          <ac:cxnSpMkLst>
            <pc:docMk/>
            <pc:sldMk cId="2924501964" sldId="284"/>
            <ac:cxnSpMk id="139" creationId="{C39624C2-AD75-459D-AA76-1B582D765E90}"/>
          </ac:cxnSpMkLst>
        </pc:cxnChg>
        <pc:cxnChg chg="del mod">
          <ac:chgData name="Max Woolterton" userId="25088e9f67b77977" providerId="LiveId" clId="{25C37FA5-4B57-43F8-A12D-8A5CD354768B}" dt="2021-06-08T16:08:11.417" v="1727" actId="478"/>
          <ac:cxnSpMkLst>
            <pc:docMk/>
            <pc:sldMk cId="2924501964" sldId="284"/>
            <ac:cxnSpMk id="142" creationId="{2984349A-254D-4FAA-B7A0-2086F29D9501}"/>
          </ac:cxnSpMkLst>
        </pc:cxnChg>
        <pc:cxnChg chg="del mod">
          <ac:chgData name="Max Woolterton" userId="25088e9f67b77977" providerId="LiveId" clId="{25C37FA5-4B57-43F8-A12D-8A5CD354768B}" dt="2021-06-08T16:08:11.417" v="1727" actId="478"/>
          <ac:cxnSpMkLst>
            <pc:docMk/>
            <pc:sldMk cId="2924501964" sldId="284"/>
            <ac:cxnSpMk id="145" creationId="{3628D61A-F36C-4E61-B85A-63751207924A}"/>
          </ac:cxnSpMkLst>
        </pc:cxnChg>
        <pc:cxnChg chg="del mod">
          <ac:chgData name="Max Woolterton" userId="25088e9f67b77977" providerId="LiveId" clId="{25C37FA5-4B57-43F8-A12D-8A5CD354768B}" dt="2021-06-08T16:08:11.417" v="1727" actId="478"/>
          <ac:cxnSpMkLst>
            <pc:docMk/>
            <pc:sldMk cId="2924501964" sldId="284"/>
            <ac:cxnSpMk id="149" creationId="{41062E26-8CC8-4360-B554-DD629C914227}"/>
          </ac:cxnSpMkLst>
        </pc:cxnChg>
        <pc:cxnChg chg="del mod">
          <ac:chgData name="Max Woolterton" userId="25088e9f67b77977" providerId="LiveId" clId="{25C37FA5-4B57-43F8-A12D-8A5CD354768B}" dt="2021-06-08T16:08:11.417" v="1727" actId="478"/>
          <ac:cxnSpMkLst>
            <pc:docMk/>
            <pc:sldMk cId="2924501964" sldId="284"/>
            <ac:cxnSpMk id="153" creationId="{7C618721-9FDE-4F5E-AD71-A130041B197C}"/>
          </ac:cxnSpMkLst>
        </pc:cxnChg>
        <pc:cxnChg chg="del mod">
          <ac:chgData name="Max Woolterton" userId="25088e9f67b77977" providerId="LiveId" clId="{25C37FA5-4B57-43F8-A12D-8A5CD354768B}" dt="2021-06-08T16:08:11.417" v="1727" actId="478"/>
          <ac:cxnSpMkLst>
            <pc:docMk/>
            <pc:sldMk cId="2924501964" sldId="284"/>
            <ac:cxnSpMk id="157" creationId="{D9B798E3-2B9A-44FC-A199-88C0E7A6404C}"/>
          </ac:cxnSpMkLst>
        </pc:cxnChg>
      </pc:sldChg>
      <pc:sldChg chg="add del">
        <pc:chgData name="Max Woolterton" userId="25088e9f67b77977" providerId="LiveId" clId="{25C37FA5-4B57-43F8-A12D-8A5CD354768B}" dt="2021-06-09T13:30:51.841" v="2100" actId="47"/>
        <pc:sldMkLst>
          <pc:docMk/>
          <pc:sldMk cId="3772843589" sldId="285"/>
        </pc:sldMkLst>
      </pc:sldChg>
      <pc:sldChg chg="addSp delSp modSp add mod ord">
        <pc:chgData name="Max Woolterton" userId="25088e9f67b77977" providerId="LiveId" clId="{25C37FA5-4B57-43F8-A12D-8A5CD354768B}" dt="2021-06-09T09:52:42.731" v="1939"/>
        <pc:sldMkLst>
          <pc:docMk/>
          <pc:sldMk cId="3040530332" sldId="286"/>
        </pc:sldMkLst>
        <pc:spChg chg="add del mod">
          <ac:chgData name="Max Woolterton" userId="25088e9f67b77977" providerId="LiveId" clId="{25C37FA5-4B57-43F8-A12D-8A5CD354768B}" dt="2021-06-09T09:35:43.272" v="1757" actId="478"/>
          <ac:spMkLst>
            <pc:docMk/>
            <pc:sldMk cId="3040530332" sldId="286"/>
            <ac:spMk id="3" creationId="{0B7D8324-41A4-4A37-9289-A7ED5E5DE53A}"/>
          </ac:spMkLst>
        </pc:spChg>
        <pc:spChg chg="add del mod">
          <ac:chgData name="Max Woolterton" userId="25088e9f67b77977" providerId="LiveId" clId="{25C37FA5-4B57-43F8-A12D-8A5CD354768B}" dt="2021-06-09T09:46:47.147" v="1925" actId="478"/>
          <ac:spMkLst>
            <pc:docMk/>
            <pc:sldMk cId="3040530332" sldId="286"/>
            <ac:spMk id="51" creationId="{73E4C4FA-F00E-48E4-A7CD-C76AD0BDE036}"/>
          </ac:spMkLst>
        </pc:spChg>
        <pc:spChg chg="del">
          <ac:chgData name="Max Woolterton" userId="25088e9f67b77977" providerId="LiveId" clId="{25C37FA5-4B57-43F8-A12D-8A5CD354768B}" dt="2021-06-09T09:35:40.640" v="1756" actId="478"/>
          <ac:spMkLst>
            <pc:docMk/>
            <pc:sldMk cId="3040530332" sldId="286"/>
            <ac:spMk id="52" creationId="{076E84AF-9F93-4B87-877E-50B136A569A6}"/>
          </ac:spMkLst>
        </pc:spChg>
        <pc:spChg chg="add mod">
          <ac:chgData name="Max Woolterton" userId="25088e9f67b77977" providerId="LiveId" clId="{25C37FA5-4B57-43F8-A12D-8A5CD354768B}" dt="2021-06-09T09:46:55.538" v="1926" actId="1076"/>
          <ac:spMkLst>
            <pc:docMk/>
            <pc:sldMk cId="3040530332" sldId="286"/>
            <ac:spMk id="53" creationId="{F3787FD7-DF13-4A01-AE82-DD8D5624D998}"/>
          </ac:spMkLst>
        </pc:spChg>
        <pc:spChg chg="add del mod">
          <ac:chgData name="Max Woolterton" userId="25088e9f67b77977" providerId="LiveId" clId="{25C37FA5-4B57-43F8-A12D-8A5CD354768B}" dt="2021-06-09T09:52:37.362" v="1938" actId="478"/>
          <ac:spMkLst>
            <pc:docMk/>
            <pc:sldMk cId="3040530332" sldId="286"/>
            <ac:spMk id="55" creationId="{C87058D6-7484-498D-BCA4-6A62F103B15C}"/>
          </ac:spMkLst>
        </pc:spChg>
        <pc:spChg chg="add mod">
          <ac:chgData name="Max Woolterton" userId="25088e9f67b77977" providerId="LiveId" clId="{25C37FA5-4B57-43F8-A12D-8A5CD354768B}" dt="2021-06-09T09:52:42.731" v="1939"/>
          <ac:spMkLst>
            <pc:docMk/>
            <pc:sldMk cId="3040530332" sldId="286"/>
            <ac:spMk id="56" creationId="{00A2E74E-D76D-4224-AED2-C65A9EF02F5E}"/>
          </ac:spMkLst>
        </pc:spChg>
        <pc:spChg chg="del">
          <ac:chgData name="Max Woolterton" userId="25088e9f67b77977" providerId="LiveId" clId="{25C37FA5-4B57-43F8-A12D-8A5CD354768B}" dt="2021-06-09T09:35:59.131" v="1760" actId="478"/>
          <ac:spMkLst>
            <pc:docMk/>
            <pc:sldMk cId="3040530332" sldId="286"/>
            <ac:spMk id="148" creationId="{00A835EA-6D43-4629-9D1A-EAD7838C5C8A}"/>
          </ac:spMkLst>
        </pc:spChg>
        <pc:cxnChg chg="mod">
          <ac:chgData name="Max Woolterton" userId="25088e9f67b77977" providerId="LiveId" clId="{25C37FA5-4B57-43F8-A12D-8A5CD354768B}" dt="2021-06-09T09:35:59.131" v="1760" actId="478"/>
          <ac:cxnSpMkLst>
            <pc:docMk/>
            <pc:sldMk cId="3040530332" sldId="286"/>
            <ac:cxnSpMk id="153" creationId="{7C618721-9FDE-4F5E-AD71-A130041B197C}"/>
          </ac:cxnSpMkLst>
        </pc:cxnChg>
      </pc:sldChg>
      <pc:sldChg chg="addSp delSp modSp add mod">
        <pc:chgData name="Max Woolterton" userId="25088e9f67b77977" providerId="LiveId" clId="{25C37FA5-4B57-43F8-A12D-8A5CD354768B}" dt="2021-06-09T14:26:14.912" v="2783"/>
        <pc:sldMkLst>
          <pc:docMk/>
          <pc:sldMk cId="958646053" sldId="287"/>
        </pc:sldMkLst>
        <pc:spChg chg="add del mod">
          <ac:chgData name="Max Woolterton" userId="25088e9f67b77977" providerId="LiveId" clId="{25C37FA5-4B57-43F8-A12D-8A5CD354768B}" dt="2021-06-09T14:26:14.665" v="2782" actId="478"/>
          <ac:spMkLst>
            <pc:docMk/>
            <pc:sldMk cId="958646053" sldId="287"/>
            <ac:spMk id="3" creationId="{06582CED-F5A9-4F83-AB9A-5D7F98D6FDF2}"/>
          </ac:spMkLst>
        </pc:spChg>
        <pc:spChg chg="del">
          <ac:chgData name="Max Woolterton" userId="25088e9f67b77977" providerId="LiveId" clId="{25C37FA5-4B57-43F8-A12D-8A5CD354768B}" dt="2021-06-09T14:26:12.740" v="2781" actId="478"/>
          <ac:spMkLst>
            <pc:docMk/>
            <pc:sldMk cId="958646053" sldId="287"/>
            <ac:spMk id="11" creationId="{CFED1E0B-3A44-48C2-BBFE-AB5C196AE308}"/>
          </ac:spMkLst>
        </pc:spChg>
        <pc:spChg chg="add mod">
          <ac:chgData name="Max Woolterton" userId="25088e9f67b77977" providerId="LiveId" clId="{25C37FA5-4B57-43F8-A12D-8A5CD354768B}" dt="2021-06-09T14:26:14.912" v="2783"/>
          <ac:spMkLst>
            <pc:docMk/>
            <pc:sldMk cId="958646053" sldId="287"/>
            <ac:spMk id="14" creationId="{ECAADAC1-7E5E-40CE-A8A8-79EBB790A9A6}"/>
          </ac:spMkLst>
        </pc:spChg>
        <pc:spChg chg="add mod">
          <ac:chgData name="Max Woolterton" userId="25088e9f67b77977" providerId="LiveId" clId="{25C37FA5-4B57-43F8-A12D-8A5CD354768B}" dt="2021-06-09T14:26:14.912" v="2783"/>
          <ac:spMkLst>
            <pc:docMk/>
            <pc:sldMk cId="958646053" sldId="287"/>
            <ac:spMk id="15" creationId="{29A94EE7-ADF9-49F0-B113-A0DA811A1617}"/>
          </ac:spMkLst>
        </pc:spChg>
        <pc:spChg chg="add mod">
          <ac:chgData name="Max Woolterton" userId="25088e9f67b77977" providerId="LiveId" clId="{25C37FA5-4B57-43F8-A12D-8A5CD354768B}" dt="2021-06-09T14:26:14.912" v="2783"/>
          <ac:spMkLst>
            <pc:docMk/>
            <pc:sldMk cId="958646053" sldId="287"/>
            <ac:spMk id="17" creationId="{397EC573-EA22-44CB-8007-68518B9BC7AC}"/>
          </ac:spMkLst>
        </pc:spChg>
        <pc:spChg chg="add mod">
          <ac:chgData name="Max Woolterton" userId="25088e9f67b77977" providerId="LiveId" clId="{25C37FA5-4B57-43F8-A12D-8A5CD354768B}" dt="2021-06-09T14:26:14.912" v="2783"/>
          <ac:spMkLst>
            <pc:docMk/>
            <pc:sldMk cId="958646053" sldId="287"/>
            <ac:spMk id="18" creationId="{BD93614B-0E9F-47B7-B3F6-AA4425FFA5E1}"/>
          </ac:spMkLst>
        </pc:spChg>
        <pc:spChg chg="mod">
          <ac:chgData name="Max Woolterton" userId="25088e9f67b77977" providerId="LiveId" clId="{25C37FA5-4B57-43F8-A12D-8A5CD354768B}" dt="2021-06-09T09:47:26.961" v="1927" actId="20577"/>
          <ac:spMkLst>
            <pc:docMk/>
            <pc:sldMk cId="958646053" sldId="287"/>
            <ac:spMk id="22" creationId="{DC5D7FFA-4575-47DB-8044-90FC0CA5A795}"/>
          </ac:spMkLst>
        </pc:spChg>
        <pc:spChg chg="del">
          <ac:chgData name="Max Woolterton" userId="25088e9f67b77977" providerId="LiveId" clId="{25C37FA5-4B57-43F8-A12D-8A5CD354768B}" dt="2021-06-09T14:26:12.740" v="2781" actId="478"/>
          <ac:spMkLst>
            <pc:docMk/>
            <pc:sldMk cId="958646053" sldId="287"/>
            <ac:spMk id="51" creationId="{E68F4EF1-C3E9-4CD7-837C-EAF704741279}"/>
          </ac:spMkLst>
        </pc:spChg>
        <pc:spChg chg="del">
          <ac:chgData name="Max Woolterton" userId="25088e9f67b77977" providerId="LiveId" clId="{25C37FA5-4B57-43F8-A12D-8A5CD354768B}" dt="2021-06-09T14:26:12.740" v="2781" actId="478"/>
          <ac:spMkLst>
            <pc:docMk/>
            <pc:sldMk cId="958646053" sldId="287"/>
            <ac:spMk id="57" creationId="{EA7C01F9-25E6-47E9-BDA9-94E54BDC2DB6}"/>
          </ac:spMkLst>
        </pc:spChg>
        <pc:cxnChg chg="add mod">
          <ac:chgData name="Max Woolterton" userId="25088e9f67b77977" providerId="LiveId" clId="{25C37FA5-4B57-43F8-A12D-8A5CD354768B}" dt="2021-06-09T14:26:14.912" v="2783"/>
          <ac:cxnSpMkLst>
            <pc:docMk/>
            <pc:sldMk cId="958646053" sldId="287"/>
            <ac:cxnSpMk id="16" creationId="{CA77325B-AB69-4877-8C8A-1BFF949ACFBC}"/>
          </ac:cxnSpMkLst>
        </pc:cxnChg>
        <pc:cxnChg chg="del mod">
          <ac:chgData name="Max Woolterton" userId="25088e9f67b77977" providerId="LiveId" clId="{25C37FA5-4B57-43F8-A12D-8A5CD354768B}" dt="2021-06-09T14:26:12.740" v="2781" actId="478"/>
          <ac:cxnSpMkLst>
            <pc:docMk/>
            <pc:sldMk cId="958646053" sldId="287"/>
            <ac:cxnSpMk id="58" creationId="{DDB90840-ED60-4702-979B-F7E8C7ACA4C4}"/>
          </ac:cxnSpMkLst>
        </pc:cxnChg>
      </pc:sldChg>
      <pc:sldChg chg="modSp add mod">
        <pc:chgData name="Max Woolterton" userId="25088e9f67b77977" providerId="LiveId" clId="{25C37FA5-4B57-43F8-A12D-8A5CD354768B}" dt="2021-06-09T09:55:36.044" v="1953" actId="207"/>
        <pc:sldMkLst>
          <pc:docMk/>
          <pc:sldMk cId="3482694369" sldId="288"/>
        </pc:sldMkLst>
        <pc:spChg chg="mod">
          <ac:chgData name="Max Woolterton" userId="25088e9f67b77977" providerId="LiveId" clId="{25C37FA5-4B57-43F8-A12D-8A5CD354768B}" dt="2021-06-09T09:54:02.561" v="1945" actId="13822"/>
          <ac:spMkLst>
            <pc:docMk/>
            <pc:sldMk cId="3482694369" sldId="288"/>
            <ac:spMk id="11" creationId="{CFED1E0B-3A44-48C2-BBFE-AB5C196AE308}"/>
          </ac:spMkLst>
        </pc:spChg>
        <pc:spChg chg="mod">
          <ac:chgData name="Max Woolterton" userId="25088e9f67b77977" providerId="LiveId" clId="{25C37FA5-4B57-43F8-A12D-8A5CD354768B}" dt="2021-06-09T09:53:59.245" v="1944" actId="207"/>
          <ac:spMkLst>
            <pc:docMk/>
            <pc:sldMk cId="3482694369" sldId="288"/>
            <ac:spMk id="53" creationId="{F3787FD7-DF13-4A01-AE82-DD8D5624D998}"/>
          </ac:spMkLst>
        </pc:spChg>
        <pc:spChg chg="mod">
          <ac:chgData name="Max Woolterton" userId="25088e9f67b77977" providerId="LiveId" clId="{25C37FA5-4B57-43F8-A12D-8A5CD354768B}" dt="2021-06-09T09:55:36.044" v="1953" actId="207"/>
          <ac:spMkLst>
            <pc:docMk/>
            <pc:sldMk cId="3482694369" sldId="288"/>
            <ac:spMk id="55" creationId="{C87058D6-7484-498D-BCA4-6A62F103B15C}"/>
          </ac:spMkLst>
        </pc:spChg>
      </pc:sldChg>
      <pc:sldChg chg="modSp add del mod">
        <pc:chgData name="Max Woolterton" userId="25088e9f67b77977" providerId="LiveId" clId="{25C37FA5-4B57-43F8-A12D-8A5CD354768B}" dt="2021-06-09T13:28:53.392" v="2099" actId="47"/>
        <pc:sldMkLst>
          <pc:docMk/>
          <pc:sldMk cId="2927947249" sldId="289"/>
        </pc:sldMkLst>
        <pc:spChg chg="mod">
          <ac:chgData name="Max Woolterton" userId="25088e9f67b77977" providerId="LiveId" clId="{25C37FA5-4B57-43F8-A12D-8A5CD354768B}" dt="2021-06-09T09:53:08.757" v="1941" actId="13822"/>
          <ac:spMkLst>
            <pc:docMk/>
            <pc:sldMk cId="2927947249" sldId="289"/>
            <ac:spMk id="11" creationId="{CFED1E0B-3A44-48C2-BBFE-AB5C196AE308}"/>
          </ac:spMkLst>
        </pc:spChg>
        <pc:spChg chg="mod">
          <ac:chgData name="Max Woolterton" userId="25088e9f67b77977" providerId="LiveId" clId="{25C37FA5-4B57-43F8-A12D-8A5CD354768B}" dt="2021-06-09T09:53:17.724" v="1942" actId="207"/>
          <ac:spMkLst>
            <pc:docMk/>
            <pc:sldMk cId="2927947249" sldId="289"/>
            <ac:spMk id="53" creationId="{F3787FD7-DF13-4A01-AE82-DD8D5624D998}"/>
          </ac:spMkLst>
        </pc:spChg>
      </pc:sldChg>
      <pc:sldChg chg="add del">
        <pc:chgData name="Max Woolterton" userId="25088e9f67b77977" providerId="LiveId" clId="{25C37FA5-4B57-43F8-A12D-8A5CD354768B}" dt="2021-06-09T09:55:18.672" v="1952" actId="47"/>
        <pc:sldMkLst>
          <pc:docMk/>
          <pc:sldMk cId="2745787806" sldId="290"/>
        </pc:sldMkLst>
      </pc:sldChg>
      <pc:sldChg chg="modSp add mod">
        <pc:chgData name="Max Woolterton" userId="25088e9f67b77977" providerId="LiveId" clId="{25C37FA5-4B57-43F8-A12D-8A5CD354768B}" dt="2021-06-09T12:02:54.819" v="2039" actId="208"/>
        <pc:sldMkLst>
          <pc:docMk/>
          <pc:sldMk cId="2190315371" sldId="291"/>
        </pc:sldMkLst>
        <pc:spChg chg="mod">
          <ac:chgData name="Max Woolterton" userId="25088e9f67b77977" providerId="LiveId" clId="{25C37FA5-4B57-43F8-A12D-8A5CD354768B}" dt="2021-06-09T09:58:06.573" v="1971" actId="13822"/>
          <ac:spMkLst>
            <pc:docMk/>
            <pc:sldMk cId="2190315371" sldId="291"/>
            <ac:spMk id="4" creationId="{C7365627-2B6B-4F72-9C3B-FFD81E8C0C90}"/>
          </ac:spMkLst>
        </pc:spChg>
        <pc:spChg chg="mod">
          <ac:chgData name="Max Woolterton" userId="25088e9f67b77977" providerId="LiveId" clId="{25C37FA5-4B57-43F8-A12D-8A5CD354768B}" dt="2021-06-09T09:58:06.810" v="1972" actId="13822"/>
          <ac:spMkLst>
            <pc:docMk/>
            <pc:sldMk cId="2190315371" sldId="291"/>
            <ac:spMk id="5" creationId="{9000169C-B254-4AE9-B46D-E9E148334620}"/>
          </ac:spMkLst>
        </pc:spChg>
        <pc:spChg chg="mod">
          <ac:chgData name="Max Woolterton" userId="25088e9f67b77977" providerId="LiveId" clId="{25C37FA5-4B57-43F8-A12D-8A5CD354768B}" dt="2021-06-09T09:58:07.581" v="1973" actId="13822"/>
          <ac:spMkLst>
            <pc:docMk/>
            <pc:sldMk cId="2190315371" sldId="291"/>
            <ac:spMk id="7" creationId="{138B7079-8A79-4139-A4D0-26F9C375F796}"/>
          </ac:spMkLst>
        </pc:spChg>
        <pc:spChg chg="mod">
          <ac:chgData name="Max Woolterton" userId="25088e9f67b77977" providerId="LiveId" clId="{25C37FA5-4B57-43F8-A12D-8A5CD354768B}" dt="2021-06-09T09:56:33.711" v="1962" actId="13822"/>
          <ac:spMkLst>
            <pc:docMk/>
            <pc:sldMk cId="2190315371" sldId="291"/>
            <ac:spMk id="11" creationId="{CFED1E0B-3A44-48C2-BBFE-AB5C196AE308}"/>
          </ac:spMkLst>
        </pc:spChg>
        <pc:spChg chg="mod">
          <ac:chgData name="Max Woolterton" userId="25088e9f67b77977" providerId="LiveId" clId="{25C37FA5-4B57-43F8-A12D-8A5CD354768B}" dt="2021-06-09T09:56:29.274" v="1961" actId="207"/>
          <ac:spMkLst>
            <pc:docMk/>
            <pc:sldMk cId="2190315371" sldId="291"/>
            <ac:spMk id="53" creationId="{F3787FD7-DF13-4A01-AE82-DD8D5624D998}"/>
          </ac:spMkLst>
        </pc:spChg>
        <pc:spChg chg="mod">
          <ac:chgData name="Max Woolterton" userId="25088e9f67b77977" providerId="LiveId" clId="{25C37FA5-4B57-43F8-A12D-8A5CD354768B}" dt="2021-06-09T09:58:16.630" v="1975" actId="207"/>
          <ac:spMkLst>
            <pc:docMk/>
            <pc:sldMk cId="2190315371" sldId="291"/>
            <ac:spMk id="55" creationId="{C87058D6-7484-498D-BCA4-6A62F103B15C}"/>
          </ac:spMkLst>
        </pc:spChg>
        <pc:cxnChg chg="mod">
          <ac:chgData name="Max Woolterton" userId="25088e9f67b77977" providerId="LiveId" clId="{25C37FA5-4B57-43F8-A12D-8A5CD354768B}" dt="2021-06-09T12:02:54.819" v="2039" actId="208"/>
          <ac:cxnSpMkLst>
            <pc:docMk/>
            <pc:sldMk cId="2190315371" sldId="291"/>
            <ac:cxnSpMk id="39" creationId="{3A2E556B-705B-48C1-B303-18753D5CB77E}"/>
          </ac:cxnSpMkLst>
        </pc:cxnChg>
        <pc:cxnChg chg="mod">
          <ac:chgData name="Max Woolterton" userId="25088e9f67b77977" providerId="LiveId" clId="{25C37FA5-4B57-43F8-A12D-8A5CD354768B}" dt="2021-06-09T12:02:54.819" v="2039" actId="208"/>
          <ac:cxnSpMkLst>
            <pc:docMk/>
            <pc:sldMk cId="2190315371" sldId="291"/>
            <ac:cxnSpMk id="42" creationId="{D96C53EB-03B0-4FF9-ABD7-F60209F223EE}"/>
          </ac:cxnSpMkLst>
        </pc:cxnChg>
        <pc:cxnChg chg="mod">
          <ac:chgData name="Max Woolterton" userId="25088e9f67b77977" providerId="LiveId" clId="{25C37FA5-4B57-43F8-A12D-8A5CD354768B}" dt="2021-06-09T12:02:54.819" v="2039" actId="208"/>
          <ac:cxnSpMkLst>
            <pc:docMk/>
            <pc:sldMk cId="2190315371" sldId="291"/>
            <ac:cxnSpMk id="45" creationId="{B8E9715B-B08C-4A2E-AE8B-03F5864563C5}"/>
          </ac:cxnSpMkLst>
        </pc:cxnChg>
        <pc:cxnChg chg="mod">
          <ac:chgData name="Max Woolterton" userId="25088e9f67b77977" providerId="LiveId" clId="{25C37FA5-4B57-43F8-A12D-8A5CD354768B}" dt="2021-06-09T12:02:54.819" v="2039" actId="208"/>
          <ac:cxnSpMkLst>
            <pc:docMk/>
            <pc:sldMk cId="2190315371" sldId="291"/>
            <ac:cxnSpMk id="50" creationId="{34761BB2-BA8A-4A6E-8344-7C367A3BB0A7}"/>
          </ac:cxnSpMkLst>
        </pc:cxnChg>
        <pc:cxnChg chg="mod">
          <ac:chgData name="Max Woolterton" userId="25088e9f67b77977" providerId="LiveId" clId="{25C37FA5-4B57-43F8-A12D-8A5CD354768B}" dt="2021-06-09T12:02:54.819" v="2039" actId="208"/>
          <ac:cxnSpMkLst>
            <pc:docMk/>
            <pc:sldMk cId="2190315371" sldId="291"/>
            <ac:cxnSpMk id="77" creationId="{B48FB329-7435-4F01-8AAB-2682DC06A31B}"/>
          </ac:cxnSpMkLst>
        </pc:cxnChg>
        <pc:cxnChg chg="mod">
          <ac:chgData name="Max Woolterton" userId="25088e9f67b77977" providerId="LiveId" clId="{25C37FA5-4B57-43F8-A12D-8A5CD354768B}" dt="2021-06-09T12:02:54.819" v="2039" actId="208"/>
          <ac:cxnSpMkLst>
            <pc:docMk/>
            <pc:sldMk cId="2190315371" sldId="291"/>
            <ac:cxnSpMk id="116" creationId="{BFEFDE9A-2196-4B2F-A9B1-578DBA63450E}"/>
          </ac:cxnSpMkLst>
        </pc:cxnChg>
        <pc:cxnChg chg="mod">
          <ac:chgData name="Max Woolterton" userId="25088e9f67b77977" providerId="LiveId" clId="{25C37FA5-4B57-43F8-A12D-8A5CD354768B}" dt="2021-06-09T12:02:54.819" v="2039" actId="208"/>
          <ac:cxnSpMkLst>
            <pc:docMk/>
            <pc:sldMk cId="2190315371" sldId="291"/>
            <ac:cxnSpMk id="120" creationId="{586BE43B-D0BB-4E3E-87E3-3CD31D0DBF10}"/>
          </ac:cxnSpMkLst>
        </pc:cxnChg>
        <pc:cxnChg chg="mod">
          <ac:chgData name="Max Woolterton" userId="25088e9f67b77977" providerId="LiveId" clId="{25C37FA5-4B57-43F8-A12D-8A5CD354768B}" dt="2021-06-09T12:02:54.819" v="2039" actId="208"/>
          <ac:cxnSpMkLst>
            <pc:docMk/>
            <pc:sldMk cId="2190315371" sldId="291"/>
            <ac:cxnSpMk id="123" creationId="{509654F8-B5E7-4243-A810-49DB47F561A1}"/>
          </ac:cxnSpMkLst>
        </pc:cxnChg>
        <pc:cxnChg chg="mod">
          <ac:chgData name="Max Woolterton" userId="25088e9f67b77977" providerId="LiveId" clId="{25C37FA5-4B57-43F8-A12D-8A5CD354768B}" dt="2021-06-09T12:02:54.819" v="2039" actId="208"/>
          <ac:cxnSpMkLst>
            <pc:docMk/>
            <pc:sldMk cId="2190315371" sldId="291"/>
            <ac:cxnSpMk id="129" creationId="{51EB5BD6-A03C-47DF-80C9-F7EA024A07A7}"/>
          </ac:cxnSpMkLst>
        </pc:cxnChg>
        <pc:cxnChg chg="mod">
          <ac:chgData name="Max Woolterton" userId="25088e9f67b77977" providerId="LiveId" clId="{25C37FA5-4B57-43F8-A12D-8A5CD354768B}" dt="2021-06-09T12:02:54.819" v="2039" actId="208"/>
          <ac:cxnSpMkLst>
            <pc:docMk/>
            <pc:sldMk cId="2190315371" sldId="291"/>
            <ac:cxnSpMk id="133" creationId="{76B0953F-E1E7-43D0-8926-75C7A683F4FF}"/>
          </ac:cxnSpMkLst>
        </pc:cxnChg>
        <pc:cxnChg chg="mod">
          <ac:chgData name="Max Woolterton" userId="25088e9f67b77977" providerId="LiveId" clId="{25C37FA5-4B57-43F8-A12D-8A5CD354768B}" dt="2021-06-09T12:02:54.819" v="2039" actId="208"/>
          <ac:cxnSpMkLst>
            <pc:docMk/>
            <pc:sldMk cId="2190315371" sldId="291"/>
            <ac:cxnSpMk id="136" creationId="{C29AE9E6-5D8F-4AD2-AE88-1BCA9F2A0D63}"/>
          </ac:cxnSpMkLst>
        </pc:cxnChg>
        <pc:cxnChg chg="mod">
          <ac:chgData name="Max Woolterton" userId="25088e9f67b77977" providerId="LiveId" clId="{25C37FA5-4B57-43F8-A12D-8A5CD354768B}" dt="2021-06-09T12:02:54.819" v="2039" actId="208"/>
          <ac:cxnSpMkLst>
            <pc:docMk/>
            <pc:sldMk cId="2190315371" sldId="291"/>
            <ac:cxnSpMk id="139" creationId="{C39624C2-AD75-459D-AA76-1B582D765E90}"/>
          </ac:cxnSpMkLst>
        </pc:cxnChg>
        <pc:cxnChg chg="mod">
          <ac:chgData name="Max Woolterton" userId="25088e9f67b77977" providerId="LiveId" clId="{25C37FA5-4B57-43F8-A12D-8A5CD354768B}" dt="2021-06-09T12:02:54.819" v="2039" actId="208"/>
          <ac:cxnSpMkLst>
            <pc:docMk/>
            <pc:sldMk cId="2190315371" sldId="291"/>
            <ac:cxnSpMk id="142" creationId="{2984349A-254D-4FAA-B7A0-2086F29D9501}"/>
          </ac:cxnSpMkLst>
        </pc:cxnChg>
        <pc:cxnChg chg="mod">
          <ac:chgData name="Max Woolterton" userId="25088e9f67b77977" providerId="LiveId" clId="{25C37FA5-4B57-43F8-A12D-8A5CD354768B}" dt="2021-06-09T12:02:54.819" v="2039" actId="208"/>
          <ac:cxnSpMkLst>
            <pc:docMk/>
            <pc:sldMk cId="2190315371" sldId="291"/>
            <ac:cxnSpMk id="149" creationId="{41062E26-8CC8-4360-B554-DD629C914227}"/>
          </ac:cxnSpMkLst>
        </pc:cxnChg>
        <pc:cxnChg chg="mod">
          <ac:chgData name="Max Woolterton" userId="25088e9f67b77977" providerId="LiveId" clId="{25C37FA5-4B57-43F8-A12D-8A5CD354768B}" dt="2021-06-09T12:02:54.819" v="2039" actId="208"/>
          <ac:cxnSpMkLst>
            <pc:docMk/>
            <pc:sldMk cId="2190315371" sldId="291"/>
            <ac:cxnSpMk id="153" creationId="{7C618721-9FDE-4F5E-AD71-A130041B197C}"/>
          </ac:cxnSpMkLst>
        </pc:cxnChg>
        <pc:cxnChg chg="mod">
          <ac:chgData name="Max Woolterton" userId="25088e9f67b77977" providerId="LiveId" clId="{25C37FA5-4B57-43F8-A12D-8A5CD354768B}" dt="2021-06-09T12:02:54.819" v="2039" actId="208"/>
          <ac:cxnSpMkLst>
            <pc:docMk/>
            <pc:sldMk cId="2190315371" sldId="291"/>
            <ac:cxnSpMk id="157" creationId="{D9B798E3-2B9A-44FC-A199-88C0E7A6404C}"/>
          </ac:cxnSpMkLst>
        </pc:cxnChg>
      </pc:sldChg>
      <pc:sldChg chg="modSp add del mod">
        <pc:chgData name="Max Woolterton" userId="25088e9f67b77977" providerId="LiveId" clId="{25C37FA5-4B57-43F8-A12D-8A5CD354768B}" dt="2021-06-09T13:30:53.284" v="2101" actId="47"/>
        <pc:sldMkLst>
          <pc:docMk/>
          <pc:sldMk cId="391250659" sldId="292"/>
        </pc:sldMkLst>
        <pc:spChg chg="mod">
          <ac:chgData name="Max Woolterton" userId="25088e9f67b77977" providerId="LiveId" clId="{25C37FA5-4B57-43F8-A12D-8A5CD354768B}" dt="2021-06-09T09:58:36.821" v="1979" actId="13822"/>
          <ac:spMkLst>
            <pc:docMk/>
            <pc:sldMk cId="391250659" sldId="292"/>
            <ac:spMk id="119" creationId="{C5D58405-30A9-4E77-93EC-B16A8C1599B9}"/>
          </ac:spMkLst>
        </pc:spChg>
        <pc:cxnChg chg="mod">
          <ac:chgData name="Max Woolterton" userId="25088e9f67b77977" providerId="LiveId" clId="{25C37FA5-4B57-43F8-A12D-8A5CD354768B}" dt="2021-06-09T09:58:33.720" v="1978" actId="1076"/>
          <ac:cxnSpMkLst>
            <pc:docMk/>
            <pc:sldMk cId="391250659" sldId="292"/>
            <ac:cxnSpMk id="123" creationId="{509654F8-B5E7-4243-A810-49DB47F561A1}"/>
          </ac:cxnSpMkLst>
        </pc:cxnChg>
      </pc:sldChg>
      <pc:sldChg chg="addSp delSp modSp add mod">
        <pc:chgData name="Max Woolterton" userId="25088e9f67b77977" providerId="LiveId" clId="{25C37FA5-4B57-43F8-A12D-8A5CD354768B}" dt="2021-06-09T13:17:33.032" v="2050" actId="478"/>
        <pc:sldMkLst>
          <pc:docMk/>
          <pc:sldMk cId="4205624563" sldId="293"/>
        </pc:sldMkLst>
        <pc:spChg chg="mod">
          <ac:chgData name="Max Woolterton" userId="25088e9f67b77977" providerId="LiveId" clId="{25C37FA5-4B57-43F8-A12D-8A5CD354768B}" dt="2021-06-09T10:03:41.865" v="1997" actId="13822"/>
          <ac:spMkLst>
            <pc:docMk/>
            <pc:sldMk cId="4205624563" sldId="293"/>
            <ac:spMk id="4" creationId="{C7365627-2B6B-4F72-9C3B-FFD81E8C0C90}"/>
          </ac:spMkLst>
        </pc:spChg>
        <pc:spChg chg="add del">
          <ac:chgData name="Max Woolterton" userId="25088e9f67b77977" providerId="LiveId" clId="{25C37FA5-4B57-43F8-A12D-8A5CD354768B}" dt="2021-06-09T13:17:33.032" v="2050" actId="478"/>
          <ac:spMkLst>
            <pc:docMk/>
            <pc:sldMk cId="4205624563" sldId="293"/>
            <ac:spMk id="5" creationId="{9000169C-B254-4AE9-B46D-E9E148334620}"/>
          </ac:spMkLst>
        </pc:spChg>
        <pc:spChg chg="add del">
          <ac:chgData name="Max Woolterton" userId="25088e9f67b77977" providerId="LiveId" clId="{25C37FA5-4B57-43F8-A12D-8A5CD354768B}" dt="2021-06-09T13:17:33.032" v="2050" actId="478"/>
          <ac:spMkLst>
            <pc:docMk/>
            <pc:sldMk cId="4205624563" sldId="293"/>
            <ac:spMk id="6" creationId="{00F30EDE-0B94-43DD-9588-D55005F8BA36}"/>
          </ac:spMkLst>
        </pc:spChg>
        <pc:spChg chg="add del">
          <ac:chgData name="Max Woolterton" userId="25088e9f67b77977" providerId="LiveId" clId="{25C37FA5-4B57-43F8-A12D-8A5CD354768B}" dt="2021-06-09T13:17:33.032" v="2050" actId="478"/>
          <ac:spMkLst>
            <pc:docMk/>
            <pc:sldMk cId="4205624563" sldId="293"/>
            <ac:spMk id="7" creationId="{138B7079-8A79-4139-A4D0-26F9C375F796}"/>
          </ac:spMkLst>
        </pc:spChg>
        <pc:spChg chg="mod">
          <ac:chgData name="Max Woolterton" userId="25088e9f67b77977" providerId="LiveId" clId="{25C37FA5-4B57-43F8-A12D-8A5CD354768B}" dt="2021-06-09T10:00:24.994" v="1985" actId="13822"/>
          <ac:spMkLst>
            <pc:docMk/>
            <pc:sldMk cId="4205624563" sldId="293"/>
            <ac:spMk id="9" creationId="{7EFC7840-AB31-4A3D-A157-9206126E5A0E}"/>
          </ac:spMkLst>
        </pc:spChg>
        <pc:spChg chg="mod">
          <ac:chgData name="Max Woolterton" userId="25088e9f67b77977" providerId="LiveId" clId="{25C37FA5-4B57-43F8-A12D-8A5CD354768B}" dt="2021-06-09T12:04:24.010" v="2043" actId="13822"/>
          <ac:spMkLst>
            <pc:docMk/>
            <pc:sldMk cId="4205624563" sldId="293"/>
            <ac:spMk id="11" creationId="{CFED1E0B-3A44-48C2-BBFE-AB5C196AE308}"/>
          </ac:spMkLst>
        </pc:spChg>
        <pc:spChg chg="mod">
          <ac:chgData name="Max Woolterton" userId="25088e9f67b77977" providerId="LiveId" clId="{25C37FA5-4B57-43F8-A12D-8A5CD354768B}" dt="2021-06-09T10:00:48.860" v="1986" actId="13822"/>
          <ac:spMkLst>
            <pc:docMk/>
            <pc:sldMk cId="4205624563" sldId="293"/>
            <ac:spMk id="13" creationId="{D9EFF264-4421-4966-B18A-E07BA1EA0B46}"/>
          </ac:spMkLst>
        </pc:spChg>
        <pc:spChg chg="add del">
          <ac:chgData name="Max Woolterton" userId="25088e9f67b77977" providerId="LiveId" clId="{25C37FA5-4B57-43F8-A12D-8A5CD354768B}" dt="2021-06-09T13:17:33.032" v="2050" actId="478"/>
          <ac:spMkLst>
            <pc:docMk/>
            <pc:sldMk cId="4205624563" sldId="293"/>
            <ac:spMk id="28" creationId="{AD3C9849-41CA-41E0-BE24-92A51B4E299D}"/>
          </ac:spMkLst>
        </pc:spChg>
        <pc:spChg chg="mod">
          <ac:chgData name="Max Woolterton" userId="25088e9f67b77977" providerId="LiveId" clId="{25C37FA5-4B57-43F8-A12D-8A5CD354768B}" dt="2021-06-09T10:03:20.879" v="1996" actId="2085"/>
          <ac:spMkLst>
            <pc:docMk/>
            <pc:sldMk cId="4205624563" sldId="293"/>
            <ac:spMk id="54" creationId="{6AA4C54D-EDB1-4A25-91D7-4E073671A28D}"/>
          </ac:spMkLst>
        </pc:spChg>
        <pc:spChg chg="mod">
          <ac:chgData name="Max Woolterton" userId="25088e9f67b77977" providerId="LiveId" clId="{25C37FA5-4B57-43F8-A12D-8A5CD354768B}" dt="2021-06-09T12:06:38.142" v="2048" actId="207"/>
          <ac:spMkLst>
            <pc:docMk/>
            <pc:sldMk cId="4205624563" sldId="293"/>
            <ac:spMk id="55" creationId="{C87058D6-7484-498D-BCA4-6A62F103B15C}"/>
          </ac:spMkLst>
        </pc:spChg>
        <pc:spChg chg="mod">
          <ac:chgData name="Max Woolterton" userId="25088e9f67b77977" providerId="LiveId" clId="{25C37FA5-4B57-43F8-A12D-8A5CD354768B}" dt="2021-06-09T10:06:36.398" v="2017" actId="13822"/>
          <ac:spMkLst>
            <pc:docMk/>
            <pc:sldMk cId="4205624563" sldId="293"/>
            <ac:spMk id="119" creationId="{C5D58405-30A9-4E77-93EC-B16A8C1599B9}"/>
          </ac:spMkLst>
        </pc:spChg>
        <pc:picChg chg="add del mod">
          <ac:chgData name="Max Woolterton" userId="25088e9f67b77977" providerId="LiveId" clId="{25C37FA5-4B57-43F8-A12D-8A5CD354768B}" dt="2021-06-09T10:04:47.999" v="2004" actId="22"/>
          <ac:picMkLst>
            <pc:docMk/>
            <pc:sldMk cId="4205624563" sldId="293"/>
            <ac:picMk id="3" creationId="{778BF2B6-F0E2-4E42-8508-B8E0BC427CD2}"/>
          </ac:picMkLst>
        </pc:picChg>
        <pc:picChg chg="add mod">
          <ac:chgData name="Max Woolterton" userId="25088e9f67b77977" providerId="LiveId" clId="{25C37FA5-4B57-43F8-A12D-8A5CD354768B}" dt="2021-06-09T10:06:17.588" v="2016" actId="1035"/>
          <ac:picMkLst>
            <pc:docMk/>
            <pc:sldMk cId="4205624563" sldId="293"/>
            <ac:picMk id="15" creationId="{14F44946-7B09-42EF-99A2-F1473BDDBDE0}"/>
          </ac:picMkLst>
        </pc:picChg>
        <pc:cxnChg chg="add del mod">
          <ac:chgData name="Max Woolterton" userId="25088e9f67b77977" providerId="LiveId" clId="{25C37FA5-4B57-43F8-A12D-8A5CD354768B}" dt="2021-06-09T13:17:33.032" v="2050" actId="478"/>
          <ac:cxnSpMkLst>
            <pc:docMk/>
            <pc:sldMk cId="4205624563" sldId="293"/>
            <ac:cxnSpMk id="29" creationId="{2D37B178-7312-4884-93A6-ED9D36CDA9C7}"/>
          </ac:cxnSpMkLst>
        </pc:cxnChg>
        <pc:cxnChg chg="add del mod">
          <ac:chgData name="Max Woolterton" userId="25088e9f67b77977" providerId="LiveId" clId="{25C37FA5-4B57-43F8-A12D-8A5CD354768B}" dt="2021-06-09T13:17:33.032" v="2050" actId="478"/>
          <ac:cxnSpMkLst>
            <pc:docMk/>
            <pc:sldMk cId="4205624563" sldId="293"/>
            <ac:cxnSpMk id="32" creationId="{43B5B266-FEE5-46C7-AA8D-51638C6C2318}"/>
          </ac:cxnSpMkLst>
        </pc:cxnChg>
        <pc:cxnChg chg="add del mod">
          <ac:chgData name="Max Woolterton" userId="25088e9f67b77977" providerId="LiveId" clId="{25C37FA5-4B57-43F8-A12D-8A5CD354768B}" dt="2021-06-09T13:17:33.032" v="2050" actId="478"/>
          <ac:cxnSpMkLst>
            <pc:docMk/>
            <pc:sldMk cId="4205624563" sldId="293"/>
            <ac:cxnSpMk id="39" creationId="{3A2E556B-705B-48C1-B303-18753D5CB77E}"/>
          </ac:cxnSpMkLst>
        </pc:cxnChg>
        <pc:cxnChg chg="add del mod">
          <ac:chgData name="Max Woolterton" userId="25088e9f67b77977" providerId="LiveId" clId="{25C37FA5-4B57-43F8-A12D-8A5CD354768B}" dt="2021-06-09T13:17:33.032" v="2050" actId="478"/>
          <ac:cxnSpMkLst>
            <pc:docMk/>
            <pc:sldMk cId="4205624563" sldId="293"/>
            <ac:cxnSpMk id="42" creationId="{D96C53EB-03B0-4FF9-ABD7-F60209F223EE}"/>
          </ac:cxnSpMkLst>
        </pc:cxnChg>
        <pc:cxnChg chg="add del mod">
          <ac:chgData name="Max Woolterton" userId="25088e9f67b77977" providerId="LiveId" clId="{25C37FA5-4B57-43F8-A12D-8A5CD354768B}" dt="2021-06-09T13:17:33.032" v="2050" actId="478"/>
          <ac:cxnSpMkLst>
            <pc:docMk/>
            <pc:sldMk cId="4205624563" sldId="293"/>
            <ac:cxnSpMk id="45" creationId="{B8E9715B-B08C-4A2E-AE8B-03F5864563C5}"/>
          </ac:cxnSpMkLst>
        </pc:cxnChg>
        <pc:cxnChg chg="add del mod">
          <ac:chgData name="Max Woolterton" userId="25088e9f67b77977" providerId="LiveId" clId="{25C37FA5-4B57-43F8-A12D-8A5CD354768B}" dt="2021-06-09T13:17:33.032" v="2050" actId="478"/>
          <ac:cxnSpMkLst>
            <pc:docMk/>
            <pc:sldMk cId="4205624563" sldId="293"/>
            <ac:cxnSpMk id="50" creationId="{34761BB2-BA8A-4A6E-8344-7C367A3BB0A7}"/>
          </ac:cxnSpMkLst>
        </pc:cxnChg>
        <pc:cxnChg chg="add del mod">
          <ac:chgData name="Max Woolterton" userId="25088e9f67b77977" providerId="LiveId" clId="{25C37FA5-4B57-43F8-A12D-8A5CD354768B}" dt="2021-06-09T13:17:33.032" v="2050" actId="478"/>
          <ac:cxnSpMkLst>
            <pc:docMk/>
            <pc:sldMk cId="4205624563" sldId="293"/>
            <ac:cxnSpMk id="77" creationId="{B48FB329-7435-4F01-8AAB-2682DC06A31B}"/>
          </ac:cxnSpMkLst>
        </pc:cxnChg>
        <pc:cxnChg chg="mod">
          <ac:chgData name="Max Woolterton" userId="25088e9f67b77977" providerId="LiveId" clId="{25C37FA5-4B57-43F8-A12D-8A5CD354768B}" dt="2021-06-09T12:03:54.417" v="2041" actId="208"/>
          <ac:cxnSpMkLst>
            <pc:docMk/>
            <pc:sldMk cId="4205624563" sldId="293"/>
            <ac:cxnSpMk id="116" creationId="{BFEFDE9A-2196-4B2F-A9B1-578DBA63450E}"/>
          </ac:cxnSpMkLst>
        </pc:cxnChg>
        <pc:cxnChg chg="mod">
          <ac:chgData name="Max Woolterton" userId="25088e9f67b77977" providerId="LiveId" clId="{25C37FA5-4B57-43F8-A12D-8A5CD354768B}" dt="2021-06-09T12:03:54.417" v="2041" actId="208"/>
          <ac:cxnSpMkLst>
            <pc:docMk/>
            <pc:sldMk cId="4205624563" sldId="293"/>
            <ac:cxnSpMk id="120" creationId="{586BE43B-D0BB-4E3E-87E3-3CD31D0DBF10}"/>
          </ac:cxnSpMkLst>
        </pc:cxnChg>
        <pc:cxnChg chg="mod">
          <ac:chgData name="Max Woolterton" userId="25088e9f67b77977" providerId="LiveId" clId="{25C37FA5-4B57-43F8-A12D-8A5CD354768B}" dt="2021-06-09T12:03:54.417" v="2041" actId="208"/>
          <ac:cxnSpMkLst>
            <pc:docMk/>
            <pc:sldMk cId="4205624563" sldId="293"/>
            <ac:cxnSpMk id="123" creationId="{509654F8-B5E7-4243-A810-49DB47F561A1}"/>
          </ac:cxnSpMkLst>
        </pc:cxnChg>
        <pc:cxnChg chg="mod">
          <ac:chgData name="Max Woolterton" userId="25088e9f67b77977" providerId="LiveId" clId="{25C37FA5-4B57-43F8-A12D-8A5CD354768B}" dt="2021-06-09T12:03:54.417" v="2041" actId="208"/>
          <ac:cxnSpMkLst>
            <pc:docMk/>
            <pc:sldMk cId="4205624563" sldId="293"/>
            <ac:cxnSpMk id="129" creationId="{51EB5BD6-A03C-47DF-80C9-F7EA024A07A7}"/>
          </ac:cxnSpMkLst>
        </pc:cxnChg>
        <pc:cxnChg chg="mod">
          <ac:chgData name="Max Woolterton" userId="25088e9f67b77977" providerId="LiveId" clId="{25C37FA5-4B57-43F8-A12D-8A5CD354768B}" dt="2021-06-09T12:03:54.417" v="2041" actId="208"/>
          <ac:cxnSpMkLst>
            <pc:docMk/>
            <pc:sldMk cId="4205624563" sldId="293"/>
            <ac:cxnSpMk id="133" creationId="{76B0953F-E1E7-43D0-8926-75C7A683F4FF}"/>
          </ac:cxnSpMkLst>
        </pc:cxnChg>
        <pc:cxnChg chg="mod">
          <ac:chgData name="Max Woolterton" userId="25088e9f67b77977" providerId="LiveId" clId="{25C37FA5-4B57-43F8-A12D-8A5CD354768B}" dt="2021-06-09T12:03:54.417" v="2041" actId="208"/>
          <ac:cxnSpMkLst>
            <pc:docMk/>
            <pc:sldMk cId="4205624563" sldId="293"/>
            <ac:cxnSpMk id="136" creationId="{C29AE9E6-5D8F-4AD2-AE88-1BCA9F2A0D63}"/>
          </ac:cxnSpMkLst>
        </pc:cxnChg>
        <pc:cxnChg chg="mod">
          <ac:chgData name="Max Woolterton" userId="25088e9f67b77977" providerId="LiveId" clId="{25C37FA5-4B57-43F8-A12D-8A5CD354768B}" dt="2021-06-09T12:03:54.417" v="2041" actId="208"/>
          <ac:cxnSpMkLst>
            <pc:docMk/>
            <pc:sldMk cId="4205624563" sldId="293"/>
            <ac:cxnSpMk id="139" creationId="{C39624C2-AD75-459D-AA76-1B582D765E90}"/>
          </ac:cxnSpMkLst>
        </pc:cxnChg>
        <pc:cxnChg chg="mod">
          <ac:chgData name="Max Woolterton" userId="25088e9f67b77977" providerId="LiveId" clId="{25C37FA5-4B57-43F8-A12D-8A5CD354768B}" dt="2021-06-09T12:03:54.417" v="2041" actId="208"/>
          <ac:cxnSpMkLst>
            <pc:docMk/>
            <pc:sldMk cId="4205624563" sldId="293"/>
            <ac:cxnSpMk id="142" creationId="{2984349A-254D-4FAA-B7A0-2086F29D9501}"/>
          </ac:cxnSpMkLst>
        </pc:cxnChg>
        <pc:cxnChg chg="mod">
          <ac:chgData name="Max Woolterton" userId="25088e9f67b77977" providerId="LiveId" clId="{25C37FA5-4B57-43F8-A12D-8A5CD354768B}" dt="2021-06-09T12:03:54.417" v="2041" actId="208"/>
          <ac:cxnSpMkLst>
            <pc:docMk/>
            <pc:sldMk cId="4205624563" sldId="293"/>
            <ac:cxnSpMk id="149" creationId="{41062E26-8CC8-4360-B554-DD629C914227}"/>
          </ac:cxnSpMkLst>
        </pc:cxnChg>
        <pc:cxnChg chg="add del mod">
          <ac:chgData name="Max Woolterton" userId="25088e9f67b77977" providerId="LiveId" clId="{25C37FA5-4B57-43F8-A12D-8A5CD354768B}" dt="2021-06-09T13:17:33.032" v="2050" actId="478"/>
          <ac:cxnSpMkLst>
            <pc:docMk/>
            <pc:sldMk cId="4205624563" sldId="293"/>
            <ac:cxnSpMk id="153" creationId="{7C618721-9FDE-4F5E-AD71-A130041B197C}"/>
          </ac:cxnSpMkLst>
        </pc:cxnChg>
        <pc:cxnChg chg="add del mod">
          <ac:chgData name="Max Woolterton" userId="25088e9f67b77977" providerId="LiveId" clId="{25C37FA5-4B57-43F8-A12D-8A5CD354768B}" dt="2021-06-09T13:17:33.032" v="2050" actId="478"/>
          <ac:cxnSpMkLst>
            <pc:docMk/>
            <pc:sldMk cId="4205624563" sldId="293"/>
            <ac:cxnSpMk id="157" creationId="{D9B798E3-2B9A-44FC-A199-88C0E7A6404C}"/>
          </ac:cxnSpMkLst>
        </pc:cxnChg>
      </pc:sldChg>
      <pc:sldChg chg="delSp modSp add mod ord">
        <pc:chgData name="Max Woolterton" userId="25088e9f67b77977" providerId="LiveId" clId="{25C37FA5-4B57-43F8-A12D-8A5CD354768B}" dt="2021-06-09T12:03:36.740" v="2040" actId="208"/>
        <pc:sldMkLst>
          <pc:docMk/>
          <pc:sldMk cId="2615458427" sldId="294"/>
        </pc:sldMkLst>
        <pc:spChg chg="mod">
          <ac:chgData name="Max Woolterton" userId="25088e9f67b77977" providerId="LiveId" clId="{25C37FA5-4B57-43F8-A12D-8A5CD354768B}" dt="2021-06-09T10:06:02.180" v="2012" actId="13822"/>
          <ac:spMkLst>
            <pc:docMk/>
            <pc:sldMk cId="2615458427" sldId="294"/>
            <ac:spMk id="4" creationId="{C7365627-2B6B-4F72-9C3B-FFD81E8C0C90}"/>
          </ac:spMkLst>
        </pc:spChg>
        <pc:spChg chg="mod">
          <ac:chgData name="Max Woolterton" userId="25088e9f67b77977" providerId="LiveId" clId="{25C37FA5-4B57-43F8-A12D-8A5CD354768B}" dt="2021-06-09T10:08:52.043" v="2023" actId="207"/>
          <ac:spMkLst>
            <pc:docMk/>
            <pc:sldMk cId="2615458427" sldId="294"/>
            <ac:spMk id="55" creationId="{C87058D6-7484-498D-BCA4-6A62F103B15C}"/>
          </ac:spMkLst>
        </pc:spChg>
        <pc:picChg chg="del">
          <ac:chgData name="Max Woolterton" userId="25088e9f67b77977" providerId="LiveId" clId="{25C37FA5-4B57-43F8-A12D-8A5CD354768B}" dt="2021-06-09T10:05:51.465" v="2009" actId="478"/>
          <ac:picMkLst>
            <pc:docMk/>
            <pc:sldMk cId="2615458427" sldId="294"/>
            <ac:picMk id="15" creationId="{14F44946-7B09-42EF-99A2-F1473BDDBDE0}"/>
          </ac:picMkLst>
        </pc:picChg>
        <pc:cxnChg chg="mod">
          <ac:chgData name="Max Woolterton" userId="25088e9f67b77977" providerId="LiveId" clId="{25C37FA5-4B57-43F8-A12D-8A5CD354768B}" dt="2021-06-09T12:03:36.740" v="2040" actId="208"/>
          <ac:cxnSpMkLst>
            <pc:docMk/>
            <pc:sldMk cId="2615458427" sldId="294"/>
            <ac:cxnSpMk id="39" creationId="{3A2E556B-705B-48C1-B303-18753D5CB77E}"/>
          </ac:cxnSpMkLst>
        </pc:cxnChg>
        <pc:cxnChg chg="mod">
          <ac:chgData name="Max Woolterton" userId="25088e9f67b77977" providerId="LiveId" clId="{25C37FA5-4B57-43F8-A12D-8A5CD354768B}" dt="2021-06-09T12:03:36.740" v="2040" actId="208"/>
          <ac:cxnSpMkLst>
            <pc:docMk/>
            <pc:sldMk cId="2615458427" sldId="294"/>
            <ac:cxnSpMk id="42" creationId="{D96C53EB-03B0-4FF9-ABD7-F60209F223EE}"/>
          </ac:cxnSpMkLst>
        </pc:cxnChg>
        <pc:cxnChg chg="mod">
          <ac:chgData name="Max Woolterton" userId="25088e9f67b77977" providerId="LiveId" clId="{25C37FA5-4B57-43F8-A12D-8A5CD354768B}" dt="2021-06-09T12:03:36.740" v="2040" actId="208"/>
          <ac:cxnSpMkLst>
            <pc:docMk/>
            <pc:sldMk cId="2615458427" sldId="294"/>
            <ac:cxnSpMk id="45" creationId="{B8E9715B-B08C-4A2E-AE8B-03F5864563C5}"/>
          </ac:cxnSpMkLst>
        </pc:cxnChg>
        <pc:cxnChg chg="mod">
          <ac:chgData name="Max Woolterton" userId="25088e9f67b77977" providerId="LiveId" clId="{25C37FA5-4B57-43F8-A12D-8A5CD354768B}" dt="2021-06-09T12:03:36.740" v="2040" actId="208"/>
          <ac:cxnSpMkLst>
            <pc:docMk/>
            <pc:sldMk cId="2615458427" sldId="294"/>
            <ac:cxnSpMk id="50" creationId="{34761BB2-BA8A-4A6E-8344-7C367A3BB0A7}"/>
          </ac:cxnSpMkLst>
        </pc:cxnChg>
        <pc:cxnChg chg="mod">
          <ac:chgData name="Max Woolterton" userId="25088e9f67b77977" providerId="LiveId" clId="{25C37FA5-4B57-43F8-A12D-8A5CD354768B}" dt="2021-06-09T12:03:36.740" v="2040" actId="208"/>
          <ac:cxnSpMkLst>
            <pc:docMk/>
            <pc:sldMk cId="2615458427" sldId="294"/>
            <ac:cxnSpMk id="77" creationId="{B48FB329-7435-4F01-8AAB-2682DC06A31B}"/>
          </ac:cxnSpMkLst>
        </pc:cxnChg>
        <pc:cxnChg chg="mod">
          <ac:chgData name="Max Woolterton" userId="25088e9f67b77977" providerId="LiveId" clId="{25C37FA5-4B57-43F8-A12D-8A5CD354768B}" dt="2021-06-09T12:03:36.740" v="2040" actId="208"/>
          <ac:cxnSpMkLst>
            <pc:docMk/>
            <pc:sldMk cId="2615458427" sldId="294"/>
            <ac:cxnSpMk id="116" creationId="{BFEFDE9A-2196-4B2F-A9B1-578DBA63450E}"/>
          </ac:cxnSpMkLst>
        </pc:cxnChg>
        <pc:cxnChg chg="mod">
          <ac:chgData name="Max Woolterton" userId="25088e9f67b77977" providerId="LiveId" clId="{25C37FA5-4B57-43F8-A12D-8A5CD354768B}" dt="2021-06-09T12:03:36.740" v="2040" actId="208"/>
          <ac:cxnSpMkLst>
            <pc:docMk/>
            <pc:sldMk cId="2615458427" sldId="294"/>
            <ac:cxnSpMk id="120" creationId="{586BE43B-D0BB-4E3E-87E3-3CD31D0DBF10}"/>
          </ac:cxnSpMkLst>
        </pc:cxnChg>
        <pc:cxnChg chg="mod">
          <ac:chgData name="Max Woolterton" userId="25088e9f67b77977" providerId="LiveId" clId="{25C37FA5-4B57-43F8-A12D-8A5CD354768B}" dt="2021-06-09T12:03:36.740" v="2040" actId="208"/>
          <ac:cxnSpMkLst>
            <pc:docMk/>
            <pc:sldMk cId="2615458427" sldId="294"/>
            <ac:cxnSpMk id="123" creationId="{509654F8-B5E7-4243-A810-49DB47F561A1}"/>
          </ac:cxnSpMkLst>
        </pc:cxnChg>
        <pc:cxnChg chg="mod">
          <ac:chgData name="Max Woolterton" userId="25088e9f67b77977" providerId="LiveId" clId="{25C37FA5-4B57-43F8-A12D-8A5CD354768B}" dt="2021-06-09T12:03:36.740" v="2040" actId="208"/>
          <ac:cxnSpMkLst>
            <pc:docMk/>
            <pc:sldMk cId="2615458427" sldId="294"/>
            <ac:cxnSpMk id="129" creationId="{51EB5BD6-A03C-47DF-80C9-F7EA024A07A7}"/>
          </ac:cxnSpMkLst>
        </pc:cxnChg>
        <pc:cxnChg chg="mod">
          <ac:chgData name="Max Woolterton" userId="25088e9f67b77977" providerId="LiveId" clId="{25C37FA5-4B57-43F8-A12D-8A5CD354768B}" dt="2021-06-09T12:03:36.740" v="2040" actId="208"/>
          <ac:cxnSpMkLst>
            <pc:docMk/>
            <pc:sldMk cId="2615458427" sldId="294"/>
            <ac:cxnSpMk id="133" creationId="{76B0953F-E1E7-43D0-8926-75C7A683F4FF}"/>
          </ac:cxnSpMkLst>
        </pc:cxnChg>
        <pc:cxnChg chg="mod">
          <ac:chgData name="Max Woolterton" userId="25088e9f67b77977" providerId="LiveId" clId="{25C37FA5-4B57-43F8-A12D-8A5CD354768B}" dt="2021-06-09T12:03:36.740" v="2040" actId="208"/>
          <ac:cxnSpMkLst>
            <pc:docMk/>
            <pc:sldMk cId="2615458427" sldId="294"/>
            <ac:cxnSpMk id="136" creationId="{C29AE9E6-5D8F-4AD2-AE88-1BCA9F2A0D63}"/>
          </ac:cxnSpMkLst>
        </pc:cxnChg>
        <pc:cxnChg chg="mod">
          <ac:chgData name="Max Woolterton" userId="25088e9f67b77977" providerId="LiveId" clId="{25C37FA5-4B57-43F8-A12D-8A5CD354768B}" dt="2021-06-09T12:03:36.740" v="2040" actId="208"/>
          <ac:cxnSpMkLst>
            <pc:docMk/>
            <pc:sldMk cId="2615458427" sldId="294"/>
            <ac:cxnSpMk id="139" creationId="{C39624C2-AD75-459D-AA76-1B582D765E90}"/>
          </ac:cxnSpMkLst>
        </pc:cxnChg>
        <pc:cxnChg chg="mod">
          <ac:chgData name="Max Woolterton" userId="25088e9f67b77977" providerId="LiveId" clId="{25C37FA5-4B57-43F8-A12D-8A5CD354768B}" dt="2021-06-09T12:03:36.740" v="2040" actId="208"/>
          <ac:cxnSpMkLst>
            <pc:docMk/>
            <pc:sldMk cId="2615458427" sldId="294"/>
            <ac:cxnSpMk id="142" creationId="{2984349A-254D-4FAA-B7A0-2086F29D9501}"/>
          </ac:cxnSpMkLst>
        </pc:cxnChg>
        <pc:cxnChg chg="mod">
          <ac:chgData name="Max Woolterton" userId="25088e9f67b77977" providerId="LiveId" clId="{25C37FA5-4B57-43F8-A12D-8A5CD354768B}" dt="2021-06-09T12:03:36.740" v="2040" actId="208"/>
          <ac:cxnSpMkLst>
            <pc:docMk/>
            <pc:sldMk cId="2615458427" sldId="294"/>
            <ac:cxnSpMk id="149" creationId="{41062E26-8CC8-4360-B554-DD629C914227}"/>
          </ac:cxnSpMkLst>
        </pc:cxnChg>
        <pc:cxnChg chg="mod">
          <ac:chgData name="Max Woolterton" userId="25088e9f67b77977" providerId="LiveId" clId="{25C37FA5-4B57-43F8-A12D-8A5CD354768B}" dt="2021-06-09T12:03:36.740" v="2040" actId="208"/>
          <ac:cxnSpMkLst>
            <pc:docMk/>
            <pc:sldMk cId="2615458427" sldId="294"/>
            <ac:cxnSpMk id="153" creationId="{7C618721-9FDE-4F5E-AD71-A130041B197C}"/>
          </ac:cxnSpMkLst>
        </pc:cxnChg>
        <pc:cxnChg chg="mod">
          <ac:chgData name="Max Woolterton" userId="25088e9f67b77977" providerId="LiveId" clId="{25C37FA5-4B57-43F8-A12D-8A5CD354768B}" dt="2021-06-09T12:03:36.740" v="2040" actId="208"/>
          <ac:cxnSpMkLst>
            <pc:docMk/>
            <pc:sldMk cId="2615458427" sldId="294"/>
            <ac:cxnSpMk id="157" creationId="{D9B798E3-2B9A-44FC-A199-88C0E7A6404C}"/>
          </ac:cxnSpMkLst>
        </pc:cxnChg>
      </pc:sldChg>
      <pc:sldChg chg="add del">
        <pc:chgData name="Max Woolterton" userId="25088e9f67b77977" providerId="LiveId" clId="{25C37FA5-4B57-43F8-A12D-8A5CD354768B}" dt="2021-06-09T12:04:08.812" v="2042" actId="47"/>
        <pc:sldMkLst>
          <pc:docMk/>
          <pc:sldMk cId="628483924" sldId="295"/>
        </pc:sldMkLst>
      </pc:sldChg>
      <pc:sldChg chg="add del">
        <pc:chgData name="Max Woolterton" userId="25088e9f67b77977" providerId="LiveId" clId="{25C37FA5-4B57-43F8-A12D-8A5CD354768B}" dt="2021-06-09T11:35:50.157" v="2033" actId="2890"/>
        <pc:sldMkLst>
          <pc:docMk/>
          <pc:sldMk cId="2332550847" sldId="295"/>
        </pc:sldMkLst>
      </pc:sldChg>
      <pc:sldChg chg="addSp delSp modSp add mod">
        <pc:chgData name="Max Woolterton" userId="25088e9f67b77977" providerId="LiveId" clId="{25C37FA5-4B57-43F8-A12D-8A5CD354768B}" dt="2021-06-09T13:24:29.123" v="2090" actId="207"/>
        <pc:sldMkLst>
          <pc:docMk/>
          <pc:sldMk cId="2671651941" sldId="295"/>
        </pc:sldMkLst>
        <pc:spChg chg="add mod">
          <ac:chgData name="Max Woolterton" userId="25088e9f67b77977" providerId="LiveId" clId="{25C37FA5-4B57-43F8-A12D-8A5CD354768B}" dt="2021-06-09T13:24:29.123" v="2090" actId="207"/>
          <ac:spMkLst>
            <pc:docMk/>
            <pc:sldMk cId="2671651941" sldId="295"/>
            <ac:spMk id="2" creationId="{7DA60BE0-C622-4D87-9F82-D94906F7963A}"/>
          </ac:spMkLst>
        </pc:spChg>
        <pc:spChg chg="del">
          <ac:chgData name="Max Woolterton" userId="25088e9f67b77977" providerId="LiveId" clId="{25C37FA5-4B57-43F8-A12D-8A5CD354768B}" dt="2021-06-09T13:17:56.705" v="2052" actId="478"/>
          <ac:spMkLst>
            <pc:docMk/>
            <pc:sldMk cId="2671651941" sldId="295"/>
            <ac:spMk id="5" creationId="{9000169C-B254-4AE9-B46D-E9E148334620}"/>
          </ac:spMkLst>
        </pc:spChg>
        <pc:spChg chg="del">
          <ac:chgData name="Max Woolterton" userId="25088e9f67b77977" providerId="LiveId" clId="{25C37FA5-4B57-43F8-A12D-8A5CD354768B}" dt="2021-06-09T13:17:56.705" v="2052" actId="478"/>
          <ac:spMkLst>
            <pc:docMk/>
            <pc:sldMk cId="2671651941" sldId="295"/>
            <ac:spMk id="6" creationId="{00F30EDE-0B94-43DD-9588-D55005F8BA36}"/>
          </ac:spMkLst>
        </pc:spChg>
        <pc:spChg chg="del">
          <ac:chgData name="Max Woolterton" userId="25088e9f67b77977" providerId="LiveId" clId="{25C37FA5-4B57-43F8-A12D-8A5CD354768B}" dt="2021-06-09T13:17:56.705" v="2052" actId="478"/>
          <ac:spMkLst>
            <pc:docMk/>
            <pc:sldMk cId="2671651941" sldId="295"/>
            <ac:spMk id="7" creationId="{138B7079-8A79-4139-A4D0-26F9C375F796}"/>
          </ac:spMkLst>
        </pc:spChg>
        <pc:spChg chg="del">
          <ac:chgData name="Max Woolterton" userId="25088e9f67b77977" providerId="LiveId" clId="{25C37FA5-4B57-43F8-A12D-8A5CD354768B}" dt="2021-06-09T13:17:56.705" v="2052" actId="478"/>
          <ac:spMkLst>
            <pc:docMk/>
            <pc:sldMk cId="2671651941" sldId="295"/>
            <ac:spMk id="28" creationId="{AD3C9849-41CA-41E0-BE24-92A51B4E299D}"/>
          </ac:spMkLst>
        </pc:spChg>
        <pc:cxnChg chg="del mod">
          <ac:chgData name="Max Woolterton" userId="25088e9f67b77977" providerId="LiveId" clId="{25C37FA5-4B57-43F8-A12D-8A5CD354768B}" dt="2021-06-09T13:17:56.705" v="2052" actId="478"/>
          <ac:cxnSpMkLst>
            <pc:docMk/>
            <pc:sldMk cId="2671651941" sldId="295"/>
            <ac:cxnSpMk id="29" creationId="{2D37B178-7312-4884-93A6-ED9D36CDA9C7}"/>
          </ac:cxnSpMkLst>
        </pc:cxnChg>
        <pc:cxnChg chg="del mod">
          <ac:chgData name="Max Woolterton" userId="25088e9f67b77977" providerId="LiveId" clId="{25C37FA5-4B57-43F8-A12D-8A5CD354768B}" dt="2021-06-09T13:17:56.705" v="2052" actId="478"/>
          <ac:cxnSpMkLst>
            <pc:docMk/>
            <pc:sldMk cId="2671651941" sldId="295"/>
            <ac:cxnSpMk id="32" creationId="{43B5B266-FEE5-46C7-AA8D-51638C6C2318}"/>
          </ac:cxnSpMkLst>
        </pc:cxnChg>
        <pc:cxnChg chg="del mod">
          <ac:chgData name="Max Woolterton" userId="25088e9f67b77977" providerId="LiveId" clId="{25C37FA5-4B57-43F8-A12D-8A5CD354768B}" dt="2021-06-09T13:17:56.705" v="2052" actId="478"/>
          <ac:cxnSpMkLst>
            <pc:docMk/>
            <pc:sldMk cId="2671651941" sldId="295"/>
            <ac:cxnSpMk id="39" creationId="{3A2E556B-705B-48C1-B303-18753D5CB77E}"/>
          </ac:cxnSpMkLst>
        </pc:cxnChg>
        <pc:cxnChg chg="del mod">
          <ac:chgData name="Max Woolterton" userId="25088e9f67b77977" providerId="LiveId" clId="{25C37FA5-4B57-43F8-A12D-8A5CD354768B}" dt="2021-06-09T13:17:56.705" v="2052" actId="478"/>
          <ac:cxnSpMkLst>
            <pc:docMk/>
            <pc:sldMk cId="2671651941" sldId="295"/>
            <ac:cxnSpMk id="42" creationId="{D96C53EB-03B0-4FF9-ABD7-F60209F223EE}"/>
          </ac:cxnSpMkLst>
        </pc:cxnChg>
        <pc:cxnChg chg="del mod">
          <ac:chgData name="Max Woolterton" userId="25088e9f67b77977" providerId="LiveId" clId="{25C37FA5-4B57-43F8-A12D-8A5CD354768B}" dt="2021-06-09T13:17:56.705" v="2052" actId="478"/>
          <ac:cxnSpMkLst>
            <pc:docMk/>
            <pc:sldMk cId="2671651941" sldId="295"/>
            <ac:cxnSpMk id="45" creationId="{B8E9715B-B08C-4A2E-AE8B-03F5864563C5}"/>
          </ac:cxnSpMkLst>
        </pc:cxnChg>
        <pc:cxnChg chg="del mod">
          <ac:chgData name="Max Woolterton" userId="25088e9f67b77977" providerId="LiveId" clId="{25C37FA5-4B57-43F8-A12D-8A5CD354768B}" dt="2021-06-09T13:17:56.705" v="2052" actId="478"/>
          <ac:cxnSpMkLst>
            <pc:docMk/>
            <pc:sldMk cId="2671651941" sldId="295"/>
            <ac:cxnSpMk id="50" creationId="{34761BB2-BA8A-4A6E-8344-7C367A3BB0A7}"/>
          </ac:cxnSpMkLst>
        </pc:cxnChg>
        <pc:cxnChg chg="del mod">
          <ac:chgData name="Max Woolterton" userId="25088e9f67b77977" providerId="LiveId" clId="{25C37FA5-4B57-43F8-A12D-8A5CD354768B}" dt="2021-06-09T13:17:56.705" v="2052" actId="478"/>
          <ac:cxnSpMkLst>
            <pc:docMk/>
            <pc:sldMk cId="2671651941" sldId="295"/>
            <ac:cxnSpMk id="77" creationId="{B48FB329-7435-4F01-8AAB-2682DC06A31B}"/>
          </ac:cxnSpMkLst>
        </pc:cxnChg>
        <pc:cxnChg chg="del mod">
          <ac:chgData name="Max Woolterton" userId="25088e9f67b77977" providerId="LiveId" clId="{25C37FA5-4B57-43F8-A12D-8A5CD354768B}" dt="2021-06-09T13:17:58.115" v="2053" actId="478"/>
          <ac:cxnSpMkLst>
            <pc:docMk/>
            <pc:sldMk cId="2671651941" sldId="295"/>
            <ac:cxnSpMk id="116" creationId="{BFEFDE9A-2196-4B2F-A9B1-578DBA63450E}"/>
          </ac:cxnSpMkLst>
        </pc:cxnChg>
        <pc:cxnChg chg="del">
          <ac:chgData name="Max Woolterton" userId="25088e9f67b77977" providerId="LiveId" clId="{25C37FA5-4B57-43F8-A12D-8A5CD354768B}" dt="2021-06-09T13:17:56.705" v="2052" actId="478"/>
          <ac:cxnSpMkLst>
            <pc:docMk/>
            <pc:sldMk cId="2671651941" sldId="295"/>
            <ac:cxnSpMk id="153" creationId="{7C618721-9FDE-4F5E-AD71-A130041B197C}"/>
          </ac:cxnSpMkLst>
        </pc:cxnChg>
        <pc:cxnChg chg="del mod">
          <ac:chgData name="Max Woolterton" userId="25088e9f67b77977" providerId="LiveId" clId="{25C37FA5-4B57-43F8-A12D-8A5CD354768B}" dt="2021-06-09T13:17:56.705" v="2052" actId="478"/>
          <ac:cxnSpMkLst>
            <pc:docMk/>
            <pc:sldMk cId="2671651941" sldId="295"/>
            <ac:cxnSpMk id="157" creationId="{D9B798E3-2B9A-44FC-A199-88C0E7A6404C}"/>
          </ac:cxnSpMkLst>
        </pc:cxnChg>
      </pc:sldChg>
      <pc:sldChg chg="addSp delSp modSp new mod modTransition setBg">
        <pc:chgData name="Max Woolterton" userId="25088e9f67b77977" providerId="LiveId" clId="{25C37FA5-4B57-43F8-A12D-8A5CD354768B}" dt="2021-06-09T13:59:20.425" v="2378"/>
        <pc:sldMkLst>
          <pc:docMk/>
          <pc:sldMk cId="1041032608" sldId="296"/>
        </pc:sldMkLst>
        <pc:spChg chg="mod">
          <ac:chgData name="Max Woolterton" userId="25088e9f67b77977" providerId="LiveId" clId="{25C37FA5-4B57-43F8-A12D-8A5CD354768B}" dt="2021-06-09T13:40:36.088" v="2207" actId="20577"/>
          <ac:spMkLst>
            <pc:docMk/>
            <pc:sldMk cId="1041032608" sldId="296"/>
            <ac:spMk id="2" creationId="{77F73D0C-2351-4F6F-AD2A-6E67F6B4550B}"/>
          </ac:spMkLst>
        </pc:spChg>
        <pc:spChg chg="del">
          <ac:chgData name="Max Woolterton" userId="25088e9f67b77977" providerId="LiveId" clId="{25C37FA5-4B57-43F8-A12D-8A5CD354768B}" dt="2021-06-09T13:33:27.551" v="2107"/>
          <ac:spMkLst>
            <pc:docMk/>
            <pc:sldMk cId="1041032608" sldId="296"/>
            <ac:spMk id="3" creationId="{D43412E1-CFE3-4031-8706-F8F058BDBD21}"/>
          </ac:spMkLst>
        </pc:spChg>
        <pc:spChg chg="add mod ord">
          <ac:chgData name="Max Woolterton" userId="25088e9f67b77977" providerId="LiveId" clId="{25C37FA5-4B57-43F8-A12D-8A5CD354768B}" dt="2021-06-09T13:38:54.920" v="2185" actId="2085"/>
          <ac:spMkLst>
            <pc:docMk/>
            <pc:sldMk cId="1041032608" sldId="296"/>
            <ac:spMk id="6" creationId="{3063BF24-E2DC-45F2-A8A5-E6ECDF95B000}"/>
          </ac:spMkLst>
        </pc:spChg>
        <pc:spChg chg="add">
          <ac:chgData name="Max Woolterton" userId="25088e9f67b77977" providerId="LiveId" clId="{25C37FA5-4B57-43F8-A12D-8A5CD354768B}" dt="2021-06-09T13:34:01.464" v="2114" actId="26606"/>
          <ac:spMkLst>
            <pc:docMk/>
            <pc:sldMk cId="1041032608" sldId="296"/>
            <ac:spMk id="17" creationId="{7D6BF779-0B8C-4CC2-9268-9506AD0C5331}"/>
          </ac:spMkLst>
        </pc:spChg>
        <pc:spChg chg="add">
          <ac:chgData name="Max Woolterton" userId="25088e9f67b77977" providerId="LiveId" clId="{25C37FA5-4B57-43F8-A12D-8A5CD354768B}" dt="2021-06-09T13:34:01.464" v="2114" actId="26606"/>
          <ac:spMkLst>
            <pc:docMk/>
            <pc:sldMk cId="1041032608" sldId="296"/>
            <ac:spMk id="19" creationId="{8B646C36-EEEC-4D52-8E8E-206F4CD8A3DA}"/>
          </ac:spMkLst>
        </pc:spChg>
        <pc:spChg chg="add">
          <ac:chgData name="Max Woolterton" userId="25088e9f67b77977" providerId="LiveId" clId="{25C37FA5-4B57-43F8-A12D-8A5CD354768B}" dt="2021-06-09T13:34:01.464" v="2114" actId="26606"/>
          <ac:spMkLst>
            <pc:docMk/>
            <pc:sldMk cId="1041032608" sldId="296"/>
            <ac:spMk id="25" creationId="{D6CA2F4C-8E9E-4BCD-B6E8-A68A311CA651}"/>
          </ac:spMkLst>
        </pc:spChg>
        <pc:spChg chg="add">
          <ac:chgData name="Max Woolterton" userId="25088e9f67b77977" providerId="LiveId" clId="{25C37FA5-4B57-43F8-A12D-8A5CD354768B}" dt="2021-06-09T13:34:01.464" v="2114" actId="26606"/>
          <ac:spMkLst>
            <pc:docMk/>
            <pc:sldMk cId="1041032608" sldId="296"/>
            <ac:spMk id="27" creationId="{4FB204DF-284E-45F6-A017-79A4DF57BCCB}"/>
          </ac:spMkLst>
        </pc:spChg>
        <pc:spChg chg="add">
          <ac:chgData name="Max Woolterton" userId="25088e9f67b77977" providerId="LiveId" clId="{25C37FA5-4B57-43F8-A12D-8A5CD354768B}" dt="2021-06-09T13:34:01.464" v="2114" actId="26606"/>
          <ac:spMkLst>
            <pc:docMk/>
            <pc:sldMk cId="1041032608" sldId="296"/>
            <ac:spMk id="29" creationId="{96FD6442-EB7D-4992-8D41-0B7FFDCB43E1}"/>
          </ac:spMkLst>
        </pc:spChg>
        <pc:spChg chg="add mod">
          <ac:chgData name="Max Woolterton" userId="25088e9f67b77977" providerId="LiveId" clId="{25C37FA5-4B57-43F8-A12D-8A5CD354768B}" dt="2021-06-09T13:40:04.431" v="2201" actId="404"/>
          <ac:spMkLst>
            <pc:docMk/>
            <pc:sldMk cId="1041032608" sldId="296"/>
            <ac:spMk id="30" creationId="{735930E7-D66F-4420-A57C-7BE1BF5547B0}"/>
          </ac:spMkLst>
        </pc:spChg>
        <pc:spChg chg="add del mod">
          <ac:chgData name="Max Woolterton" userId="25088e9f67b77977" providerId="LiveId" clId="{25C37FA5-4B57-43F8-A12D-8A5CD354768B}" dt="2021-06-09T13:49:21.137" v="2342" actId="478"/>
          <ac:spMkLst>
            <pc:docMk/>
            <pc:sldMk cId="1041032608" sldId="296"/>
            <ac:spMk id="37" creationId="{3FDBA35E-A002-43C6-800A-FC0C059D0984}"/>
          </ac:spMkLst>
        </pc:spChg>
        <pc:spChg chg="add">
          <ac:chgData name="Max Woolterton" userId="25088e9f67b77977" providerId="LiveId" clId="{25C37FA5-4B57-43F8-A12D-8A5CD354768B}" dt="2021-06-09T13:34:01.464" v="2114" actId="26606"/>
          <ac:spMkLst>
            <pc:docMk/>
            <pc:sldMk cId="1041032608" sldId="296"/>
            <ac:spMk id="38" creationId="{4D1A5E71-B6B6-486A-8CDC-C7ABD9B903F6}"/>
          </ac:spMkLst>
        </pc:spChg>
        <pc:spChg chg="add del mod">
          <ac:chgData name="Max Woolterton" userId="25088e9f67b77977" providerId="LiveId" clId="{25C37FA5-4B57-43F8-A12D-8A5CD354768B}" dt="2021-06-09T13:49:21.137" v="2342" actId="478"/>
          <ac:spMkLst>
            <pc:docMk/>
            <pc:sldMk cId="1041032608" sldId="296"/>
            <ac:spMk id="39" creationId="{7060C688-72FA-4833-86E5-547ECB32A7F8}"/>
          </ac:spMkLst>
        </pc:spChg>
        <pc:spChg chg="add">
          <ac:chgData name="Max Woolterton" userId="25088e9f67b77977" providerId="LiveId" clId="{25C37FA5-4B57-43F8-A12D-8A5CD354768B}" dt="2021-06-09T13:34:01.464" v="2114" actId="26606"/>
          <ac:spMkLst>
            <pc:docMk/>
            <pc:sldMk cId="1041032608" sldId="296"/>
            <ac:spMk id="40" creationId="{6004781B-698F-46D5-AADD-8AE9211719D8}"/>
          </ac:spMkLst>
        </pc:spChg>
        <pc:spChg chg="add del mod">
          <ac:chgData name="Max Woolterton" userId="25088e9f67b77977" providerId="LiveId" clId="{25C37FA5-4B57-43F8-A12D-8A5CD354768B}" dt="2021-06-09T13:49:21.137" v="2342" actId="478"/>
          <ac:spMkLst>
            <pc:docMk/>
            <pc:sldMk cId="1041032608" sldId="296"/>
            <ac:spMk id="41" creationId="{005E9242-5E02-49BB-B7A9-CF8419EF3659}"/>
          </ac:spMkLst>
        </pc:spChg>
        <pc:spChg chg="add del mod">
          <ac:chgData name="Max Woolterton" userId="25088e9f67b77977" providerId="LiveId" clId="{25C37FA5-4B57-43F8-A12D-8A5CD354768B}" dt="2021-06-09T13:49:21.137" v="2342" actId="478"/>
          <ac:spMkLst>
            <pc:docMk/>
            <pc:sldMk cId="1041032608" sldId="296"/>
            <ac:spMk id="44" creationId="{50C093B5-3ADD-47ED-870E-BBB9D2C2EC8C}"/>
          </ac:spMkLst>
        </pc:spChg>
        <pc:spChg chg="add del mod">
          <ac:chgData name="Max Woolterton" userId="25088e9f67b77977" providerId="LiveId" clId="{25C37FA5-4B57-43F8-A12D-8A5CD354768B}" dt="2021-06-09T13:49:14.096" v="2340" actId="478"/>
          <ac:spMkLst>
            <pc:docMk/>
            <pc:sldMk cId="1041032608" sldId="296"/>
            <ac:spMk id="46" creationId="{71CCB484-DF79-49E4-8E8B-7CF571787C2A}"/>
          </ac:spMkLst>
        </pc:spChg>
        <pc:grpChg chg="add">
          <ac:chgData name="Max Woolterton" userId="25088e9f67b77977" providerId="LiveId" clId="{25C37FA5-4B57-43F8-A12D-8A5CD354768B}" dt="2021-06-09T13:34:01.464" v="2114" actId="26606"/>
          <ac:grpSpMkLst>
            <pc:docMk/>
            <pc:sldMk cId="1041032608" sldId="296"/>
            <ac:grpSpMk id="10" creationId="{8A351602-3772-4279-B0D3-A523F6F6EAB3}"/>
          </ac:grpSpMkLst>
        </pc:grpChg>
        <pc:grpChg chg="add">
          <ac:chgData name="Max Woolterton" userId="25088e9f67b77977" providerId="LiveId" clId="{25C37FA5-4B57-43F8-A12D-8A5CD354768B}" dt="2021-06-09T13:34:01.464" v="2114" actId="26606"/>
          <ac:grpSpMkLst>
            <pc:docMk/>
            <pc:sldMk cId="1041032608" sldId="296"/>
            <ac:grpSpMk id="21" creationId="{308C40F4-6A24-4867-B726-B552DB0807B5}"/>
          </ac:grpSpMkLst>
        </pc:grpChg>
        <pc:grpChg chg="add">
          <ac:chgData name="Max Woolterton" userId="25088e9f67b77977" providerId="LiveId" clId="{25C37FA5-4B57-43F8-A12D-8A5CD354768B}" dt="2021-06-09T13:34:01.464" v="2114" actId="26606"/>
          <ac:grpSpMkLst>
            <pc:docMk/>
            <pc:sldMk cId="1041032608" sldId="296"/>
            <ac:grpSpMk id="31" creationId="{FB9739EB-7F66-433D-841F-AB3CD18700B7}"/>
          </ac:grpSpMkLst>
        </pc:grpChg>
        <pc:picChg chg="add mod ord">
          <ac:chgData name="Max Woolterton" userId="25088e9f67b77977" providerId="LiveId" clId="{25C37FA5-4B57-43F8-A12D-8A5CD354768B}" dt="2021-06-09T13:37:04.017" v="2179" actId="1076"/>
          <ac:picMkLst>
            <pc:docMk/>
            <pc:sldMk cId="1041032608" sldId="296"/>
            <ac:picMk id="5" creationId="{99EE1FEF-781C-4CA5-B5F3-A5C55D14943F}"/>
          </ac:picMkLst>
        </pc:picChg>
        <pc:picChg chg="add del mod">
          <ac:chgData name="Max Woolterton" userId="25088e9f67b77977" providerId="LiveId" clId="{25C37FA5-4B57-43F8-A12D-8A5CD354768B}" dt="2021-06-09T13:52:31.183" v="2349" actId="478"/>
          <ac:picMkLst>
            <pc:docMk/>
            <pc:sldMk cId="1041032608" sldId="296"/>
            <ac:picMk id="48" creationId="{4E045C13-A4A6-439E-B33C-61A84C81DA35}"/>
          </ac:picMkLst>
        </pc:picChg>
        <pc:cxnChg chg="add del mod">
          <ac:chgData name="Max Woolterton" userId="25088e9f67b77977" providerId="LiveId" clId="{25C37FA5-4B57-43F8-A12D-8A5CD354768B}" dt="2021-06-09T13:49:14.096" v="2340" actId="478"/>
          <ac:cxnSpMkLst>
            <pc:docMk/>
            <pc:sldMk cId="1041032608" sldId="296"/>
            <ac:cxnSpMk id="9" creationId="{8988A995-B8E0-4118-B331-7410FF82DB02}"/>
          </ac:cxnSpMkLst>
        </pc:cxnChg>
        <pc:cxnChg chg="add del mod">
          <ac:chgData name="Max Woolterton" userId="25088e9f67b77977" providerId="LiveId" clId="{25C37FA5-4B57-43F8-A12D-8A5CD354768B}" dt="2021-06-09T13:49:14.096" v="2340" actId="478"/>
          <ac:cxnSpMkLst>
            <pc:docMk/>
            <pc:sldMk cId="1041032608" sldId="296"/>
            <ac:cxnSpMk id="42" creationId="{9E9A3A81-A41F-4064-B564-368EAB3A1A1A}"/>
          </ac:cxnSpMkLst>
        </pc:cxnChg>
        <pc:cxnChg chg="add del mod">
          <ac:chgData name="Max Woolterton" userId="25088e9f67b77977" providerId="LiveId" clId="{25C37FA5-4B57-43F8-A12D-8A5CD354768B}" dt="2021-06-09T13:49:14.096" v="2340" actId="478"/>
          <ac:cxnSpMkLst>
            <pc:docMk/>
            <pc:sldMk cId="1041032608" sldId="296"/>
            <ac:cxnSpMk id="43" creationId="{6FB6D6BE-D53E-49B7-99F4-B4ECD15B3E85}"/>
          </ac:cxnSpMkLst>
        </pc:cxnChg>
        <pc:cxnChg chg="add del mod">
          <ac:chgData name="Max Woolterton" userId="25088e9f67b77977" providerId="LiveId" clId="{25C37FA5-4B57-43F8-A12D-8A5CD354768B}" dt="2021-06-09T13:49:14.096" v="2340" actId="478"/>
          <ac:cxnSpMkLst>
            <pc:docMk/>
            <pc:sldMk cId="1041032608" sldId="296"/>
            <ac:cxnSpMk id="45" creationId="{6347E61C-9629-408C-811E-A634F9381FB7}"/>
          </ac:cxnSpMkLst>
        </pc:cxnChg>
      </pc:sldChg>
      <pc:sldChg chg="addSp delSp modSp add mod modTransition">
        <pc:chgData name="Max Woolterton" userId="25088e9f67b77977" providerId="LiveId" clId="{25C37FA5-4B57-43F8-A12D-8A5CD354768B}" dt="2021-06-09T14:00:00.354" v="2382"/>
        <pc:sldMkLst>
          <pc:docMk/>
          <pc:sldMk cId="4085188652" sldId="297"/>
        </pc:sldMkLst>
        <pc:spChg chg="del">
          <ac:chgData name="Max Woolterton" userId="25088e9f67b77977" providerId="LiveId" clId="{25C37FA5-4B57-43F8-A12D-8A5CD354768B}" dt="2021-06-09T13:56:55.379" v="2375" actId="478"/>
          <ac:spMkLst>
            <pc:docMk/>
            <pc:sldMk cId="4085188652" sldId="297"/>
            <ac:spMk id="41" creationId="{005E9242-5E02-49BB-B7A9-CF8419EF3659}"/>
          </ac:spMkLst>
        </pc:spChg>
        <pc:spChg chg="add mod">
          <ac:chgData name="Max Woolterton" userId="25088e9f67b77977" providerId="LiveId" clId="{25C37FA5-4B57-43F8-A12D-8A5CD354768B}" dt="2021-06-09T13:56:01.974" v="2363"/>
          <ac:spMkLst>
            <pc:docMk/>
            <pc:sldMk cId="4085188652" sldId="297"/>
            <ac:spMk id="47" creationId="{314C3683-837D-4AD2-91B3-51365D95BBA1}"/>
          </ac:spMkLst>
        </pc:spChg>
        <pc:picChg chg="add mod">
          <ac:chgData name="Max Woolterton" userId="25088e9f67b77977" providerId="LiveId" clId="{25C37FA5-4B57-43F8-A12D-8A5CD354768B}" dt="2021-06-09T13:56:51.922" v="2374"/>
          <ac:picMkLst>
            <pc:docMk/>
            <pc:sldMk cId="4085188652" sldId="297"/>
            <ac:picMk id="48" creationId="{2168135E-1ED8-4528-B4A3-5A8B0C82A46E}"/>
          </ac:picMkLst>
        </pc:picChg>
        <pc:cxnChg chg="mod">
          <ac:chgData name="Max Woolterton" userId="25088e9f67b77977" providerId="LiveId" clId="{25C37FA5-4B57-43F8-A12D-8A5CD354768B}" dt="2021-06-09T13:56:46.057" v="2373" actId="14100"/>
          <ac:cxnSpMkLst>
            <pc:docMk/>
            <pc:sldMk cId="4085188652" sldId="297"/>
            <ac:cxnSpMk id="9" creationId="{8988A995-B8E0-4118-B331-7410FF82DB02}"/>
          </ac:cxnSpMkLst>
        </pc:cxnChg>
        <pc:cxnChg chg="mod">
          <ac:chgData name="Max Woolterton" userId="25088e9f67b77977" providerId="LiveId" clId="{25C37FA5-4B57-43F8-A12D-8A5CD354768B}" dt="2021-06-09T13:56:27.415" v="2369" actId="14100"/>
          <ac:cxnSpMkLst>
            <pc:docMk/>
            <pc:sldMk cId="4085188652" sldId="297"/>
            <ac:cxnSpMk id="42" creationId="{9E9A3A81-A41F-4064-B564-368EAB3A1A1A}"/>
          </ac:cxnSpMkLst>
        </pc:cxnChg>
        <pc:cxnChg chg="mod">
          <ac:chgData name="Max Woolterton" userId="25088e9f67b77977" providerId="LiveId" clId="{25C37FA5-4B57-43F8-A12D-8A5CD354768B}" dt="2021-06-09T13:56:43.431" v="2372" actId="14100"/>
          <ac:cxnSpMkLst>
            <pc:docMk/>
            <pc:sldMk cId="4085188652" sldId="297"/>
            <ac:cxnSpMk id="43" creationId="{6FB6D6BE-D53E-49B7-99F4-B4ECD15B3E85}"/>
          </ac:cxnSpMkLst>
        </pc:cxnChg>
      </pc:sldChg>
      <pc:sldChg chg="addSp modSp add mod modTransition">
        <pc:chgData name="Max Woolterton" userId="25088e9f67b77977" providerId="LiveId" clId="{25C37FA5-4B57-43F8-A12D-8A5CD354768B}" dt="2021-06-09T14:00:00.354" v="2382"/>
        <pc:sldMkLst>
          <pc:docMk/>
          <pc:sldMk cId="2808137021" sldId="298"/>
        </pc:sldMkLst>
        <pc:spChg chg="mod ord">
          <ac:chgData name="Max Woolterton" userId="25088e9f67b77977" providerId="LiveId" clId="{25C37FA5-4B57-43F8-A12D-8A5CD354768B}" dt="2021-06-09T13:55:53.747" v="2362" actId="1076"/>
          <ac:spMkLst>
            <pc:docMk/>
            <pc:sldMk cId="2808137021" sldId="298"/>
            <ac:spMk id="41" creationId="{005E9242-5E02-49BB-B7A9-CF8419EF3659}"/>
          </ac:spMkLst>
        </pc:spChg>
        <pc:picChg chg="add mod">
          <ac:chgData name="Max Woolterton" userId="25088e9f67b77977" providerId="LiveId" clId="{25C37FA5-4B57-43F8-A12D-8A5CD354768B}" dt="2021-06-09T13:54:47.194" v="2358"/>
          <ac:picMkLst>
            <pc:docMk/>
            <pc:sldMk cId="2808137021" sldId="298"/>
            <ac:picMk id="42" creationId="{0E7FA503-303A-4A64-BC2B-5505F7BC36E3}"/>
          </ac:picMkLst>
        </pc:picChg>
      </pc:sldChg>
      <pc:sldChg chg="addSp delSp modSp add mod modTransition">
        <pc:chgData name="Max Woolterton" userId="25088e9f67b77977" providerId="LiveId" clId="{25C37FA5-4B57-43F8-A12D-8A5CD354768B}" dt="2021-06-09T14:00:00.354" v="2382"/>
        <pc:sldMkLst>
          <pc:docMk/>
          <pc:sldMk cId="2527855617" sldId="299"/>
        </pc:sldMkLst>
        <pc:picChg chg="add mod">
          <ac:chgData name="Max Woolterton" userId="25088e9f67b77977" providerId="LiveId" clId="{25C37FA5-4B57-43F8-A12D-8A5CD354768B}" dt="2021-06-09T13:54:22.461" v="2357" actId="14100"/>
          <ac:picMkLst>
            <pc:docMk/>
            <pc:sldMk cId="2527855617" sldId="299"/>
            <ac:picMk id="4" creationId="{A7290FF4-5924-4B84-8913-09182AA6E7A8}"/>
          </ac:picMkLst>
        </pc:picChg>
        <pc:picChg chg="del mod">
          <ac:chgData name="Max Woolterton" userId="25088e9f67b77977" providerId="LiveId" clId="{25C37FA5-4B57-43F8-A12D-8A5CD354768B}" dt="2021-06-09T13:54:02.101" v="2353" actId="478"/>
          <ac:picMkLst>
            <pc:docMk/>
            <pc:sldMk cId="2527855617" sldId="299"/>
            <ac:picMk id="48" creationId="{4E045C13-A4A6-439E-B33C-61A84C81DA35}"/>
          </ac:picMkLst>
        </pc:picChg>
      </pc:sldChg>
      <pc:sldChg chg="addSp delSp modSp add mod modTransition">
        <pc:chgData name="Max Woolterton" userId="25088e9f67b77977" providerId="LiveId" clId="{25C37FA5-4B57-43F8-A12D-8A5CD354768B}" dt="2021-06-09T14:17:29.216" v="2652"/>
        <pc:sldMkLst>
          <pc:docMk/>
          <pc:sldMk cId="2188104907" sldId="300"/>
        </pc:sldMkLst>
        <pc:spChg chg="mod">
          <ac:chgData name="Max Woolterton" userId="25088e9f67b77977" providerId="LiveId" clId="{25C37FA5-4B57-43F8-A12D-8A5CD354768B}" dt="2021-06-09T14:03:11.677" v="2449" actId="20577"/>
          <ac:spMkLst>
            <pc:docMk/>
            <pc:sldMk cId="2188104907" sldId="300"/>
            <ac:spMk id="2" creationId="{77F73D0C-2351-4F6F-AD2A-6E67F6B4550B}"/>
          </ac:spMkLst>
        </pc:spChg>
        <pc:spChg chg="add del mod">
          <ac:chgData name="Max Woolterton" userId="25088e9f67b77977" providerId="LiveId" clId="{25C37FA5-4B57-43F8-A12D-8A5CD354768B}" dt="2021-06-09T14:01:57.852" v="2434" actId="478"/>
          <ac:spMkLst>
            <pc:docMk/>
            <pc:sldMk cId="2188104907" sldId="300"/>
            <ac:spMk id="4" creationId="{47B0F04F-562F-41F4-890C-47BEB5BA5493}"/>
          </ac:spMkLst>
        </pc:spChg>
        <pc:spChg chg="mod">
          <ac:chgData name="Max Woolterton" userId="25088e9f67b77977" providerId="LiveId" clId="{25C37FA5-4B57-43F8-A12D-8A5CD354768B}" dt="2021-06-09T14:16:01.419" v="2625" actId="1076"/>
          <ac:spMkLst>
            <pc:docMk/>
            <pc:sldMk cId="2188104907" sldId="300"/>
            <ac:spMk id="6" creationId="{3063BF24-E2DC-45F2-A8A5-E6ECDF95B000}"/>
          </ac:spMkLst>
        </pc:spChg>
        <pc:spChg chg="add mod">
          <ac:chgData name="Max Woolterton" userId="25088e9f67b77977" providerId="LiveId" clId="{25C37FA5-4B57-43F8-A12D-8A5CD354768B}" dt="2021-06-09T14:16:03.295" v="2627" actId="1037"/>
          <ac:spMkLst>
            <pc:docMk/>
            <pc:sldMk cId="2188104907" sldId="300"/>
            <ac:spMk id="26" creationId="{402680B4-0E2C-4DBD-AD90-8598C68E292B}"/>
          </ac:spMkLst>
        </pc:spChg>
        <pc:spChg chg="del">
          <ac:chgData name="Max Woolterton" userId="25088e9f67b77977" providerId="LiveId" clId="{25C37FA5-4B57-43F8-A12D-8A5CD354768B}" dt="2021-06-09T14:01:42.869" v="2429" actId="478"/>
          <ac:spMkLst>
            <pc:docMk/>
            <pc:sldMk cId="2188104907" sldId="300"/>
            <ac:spMk id="30" creationId="{735930E7-D66F-4420-A57C-7BE1BF5547B0}"/>
          </ac:spMkLst>
        </pc:spChg>
        <pc:spChg chg="del">
          <ac:chgData name="Max Woolterton" userId="25088e9f67b77977" providerId="LiveId" clId="{25C37FA5-4B57-43F8-A12D-8A5CD354768B}" dt="2021-06-09T14:01:48.392" v="2430" actId="478"/>
          <ac:spMkLst>
            <pc:docMk/>
            <pc:sldMk cId="2188104907" sldId="300"/>
            <ac:spMk id="37" creationId="{3FDBA35E-A002-43C6-800A-FC0C059D0984}"/>
          </ac:spMkLst>
        </pc:spChg>
        <pc:spChg chg="del">
          <ac:chgData name="Max Woolterton" userId="25088e9f67b77977" providerId="LiveId" clId="{25C37FA5-4B57-43F8-A12D-8A5CD354768B}" dt="2021-06-09T14:01:48.392" v="2430" actId="478"/>
          <ac:spMkLst>
            <pc:docMk/>
            <pc:sldMk cId="2188104907" sldId="300"/>
            <ac:spMk id="39" creationId="{7060C688-72FA-4833-86E5-547ECB32A7F8}"/>
          </ac:spMkLst>
        </pc:spChg>
        <pc:spChg chg="add mod">
          <ac:chgData name="Max Woolterton" userId="25088e9f67b77977" providerId="LiveId" clId="{25C37FA5-4B57-43F8-A12D-8A5CD354768B}" dt="2021-06-09T14:09:34.050" v="2565" actId="207"/>
          <ac:spMkLst>
            <pc:docMk/>
            <pc:sldMk cId="2188104907" sldId="300"/>
            <ac:spMk id="41" creationId="{C648AEB3-BCDE-4774-A5CE-C4BAA4EC9B12}"/>
          </ac:spMkLst>
        </pc:spChg>
        <pc:spChg chg="del">
          <ac:chgData name="Max Woolterton" userId="25088e9f67b77977" providerId="LiveId" clId="{25C37FA5-4B57-43F8-A12D-8A5CD354768B}" dt="2021-06-09T14:01:48.392" v="2430" actId="478"/>
          <ac:spMkLst>
            <pc:docMk/>
            <pc:sldMk cId="2188104907" sldId="300"/>
            <ac:spMk id="44" creationId="{50C093B5-3ADD-47ED-870E-BBB9D2C2EC8C}"/>
          </ac:spMkLst>
        </pc:spChg>
        <pc:spChg chg="del">
          <ac:chgData name="Max Woolterton" userId="25088e9f67b77977" providerId="LiveId" clId="{25C37FA5-4B57-43F8-A12D-8A5CD354768B}" dt="2021-06-09T14:01:54.449" v="2432" actId="478"/>
          <ac:spMkLst>
            <pc:docMk/>
            <pc:sldMk cId="2188104907" sldId="300"/>
            <ac:spMk id="46" creationId="{71CCB484-DF79-49E4-8E8B-7CF571787C2A}"/>
          </ac:spMkLst>
        </pc:spChg>
        <pc:spChg chg="del">
          <ac:chgData name="Max Woolterton" userId="25088e9f67b77977" providerId="LiveId" clId="{25C37FA5-4B57-43F8-A12D-8A5CD354768B}" dt="2021-06-09T14:01:48.392" v="2430" actId="478"/>
          <ac:spMkLst>
            <pc:docMk/>
            <pc:sldMk cId="2188104907" sldId="300"/>
            <ac:spMk id="47" creationId="{314C3683-837D-4AD2-91B3-51365D95BBA1}"/>
          </ac:spMkLst>
        </pc:spChg>
        <pc:spChg chg="add mod">
          <ac:chgData name="Max Woolterton" userId="25088e9f67b77977" providerId="LiveId" clId="{25C37FA5-4B57-43F8-A12D-8A5CD354768B}" dt="2021-06-09T14:08:29.356" v="2564" actId="20577"/>
          <ac:spMkLst>
            <pc:docMk/>
            <pc:sldMk cId="2188104907" sldId="300"/>
            <ac:spMk id="49" creationId="{818D5353-E95B-4CEA-A940-72C339146B25}"/>
          </ac:spMkLst>
        </pc:spChg>
        <pc:spChg chg="add mod">
          <ac:chgData name="Max Woolterton" userId="25088e9f67b77977" providerId="LiveId" clId="{25C37FA5-4B57-43F8-A12D-8A5CD354768B}" dt="2021-06-09T14:15:25.189" v="2608" actId="1076"/>
          <ac:spMkLst>
            <pc:docMk/>
            <pc:sldMk cId="2188104907" sldId="300"/>
            <ac:spMk id="50" creationId="{ACD21889-774E-42F0-A7A5-14F877B31AC8}"/>
          </ac:spMkLst>
        </pc:spChg>
        <pc:spChg chg="add mod">
          <ac:chgData name="Max Woolterton" userId="25088e9f67b77977" providerId="LiveId" clId="{25C37FA5-4B57-43F8-A12D-8A5CD354768B}" dt="2021-06-09T14:16:32.434" v="2648" actId="1076"/>
          <ac:spMkLst>
            <pc:docMk/>
            <pc:sldMk cId="2188104907" sldId="300"/>
            <ac:spMk id="51" creationId="{5E78088E-548D-4FBC-A6F0-B8ED327585CE}"/>
          </ac:spMkLst>
        </pc:spChg>
        <pc:picChg chg="del">
          <ac:chgData name="Max Woolterton" userId="25088e9f67b77977" providerId="LiveId" clId="{25C37FA5-4B57-43F8-A12D-8A5CD354768B}" dt="2021-06-09T14:01:50.099" v="2431" actId="478"/>
          <ac:picMkLst>
            <pc:docMk/>
            <pc:sldMk cId="2188104907" sldId="300"/>
            <ac:picMk id="5" creationId="{99EE1FEF-781C-4CA5-B5F3-A5C55D14943F}"/>
          </ac:picMkLst>
        </pc:picChg>
        <pc:picChg chg="add del mod">
          <ac:chgData name="Max Woolterton" userId="25088e9f67b77977" providerId="LiveId" clId="{25C37FA5-4B57-43F8-A12D-8A5CD354768B}" dt="2021-06-09T14:11:03.009" v="2569" actId="22"/>
          <ac:picMkLst>
            <pc:docMk/>
            <pc:sldMk cId="2188104907" sldId="300"/>
            <ac:picMk id="18" creationId="{2EBFE9C9-057A-4326-8B95-D56C02A47F5E}"/>
          </ac:picMkLst>
        </pc:picChg>
        <pc:picChg chg="add mod">
          <ac:chgData name="Max Woolterton" userId="25088e9f67b77977" providerId="LiveId" clId="{25C37FA5-4B57-43F8-A12D-8A5CD354768B}" dt="2021-06-09T14:13:45.241" v="2579" actId="1037"/>
          <ac:picMkLst>
            <pc:docMk/>
            <pc:sldMk cId="2188104907" sldId="300"/>
            <ac:picMk id="24" creationId="{A82A5099-C8CA-4786-AF37-4457CEFD2937}"/>
          </ac:picMkLst>
        </pc:picChg>
        <pc:picChg chg="del">
          <ac:chgData name="Max Woolterton" userId="25088e9f67b77977" providerId="LiveId" clId="{25C37FA5-4B57-43F8-A12D-8A5CD354768B}" dt="2021-06-09T14:01:55.494" v="2433" actId="478"/>
          <ac:picMkLst>
            <pc:docMk/>
            <pc:sldMk cId="2188104907" sldId="300"/>
            <ac:picMk id="48" creationId="{2168135E-1ED8-4528-B4A3-5A8B0C82A46E}"/>
          </ac:picMkLst>
        </pc:picChg>
        <pc:cxnChg chg="del">
          <ac:chgData name="Max Woolterton" userId="25088e9f67b77977" providerId="LiveId" clId="{25C37FA5-4B57-43F8-A12D-8A5CD354768B}" dt="2021-06-09T14:01:48.392" v="2430" actId="478"/>
          <ac:cxnSpMkLst>
            <pc:docMk/>
            <pc:sldMk cId="2188104907" sldId="300"/>
            <ac:cxnSpMk id="9" creationId="{8988A995-B8E0-4118-B331-7410FF82DB02}"/>
          </ac:cxnSpMkLst>
        </pc:cxnChg>
        <pc:cxnChg chg="del">
          <ac:chgData name="Max Woolterton" userId="25088e9f67b77977" providerId="LiveId" clId="{25C37FA5-4B57-43F8-A12D-8A5CD354768B}" dt="2021-06-09T14:01:48.392" v="2430" actId="478"/>
          <ac:cxnSpMkLst>
            <pc:docMk/>
            <pc:sldMk cId="2188104907" sldId="300"/>
            <ac:cxnSpMk id="42" creationId="{9E9A3A81-A41F-4064-B564-368EAB3A1A1A}"/>
          </ac:cxnSpMkLst>
        </pc:cxnChg>
        <pc:cxnChg chg="del">
          <ac:chgData name="Max Woolterton" userId="25088e9f67b77977" providerId="LiveId" clId="{25C37FA5-4B57-43F8-A12D-8A5CD354768B}" dt="2021-06-09T14:01:48.392" v="2430" actId="478"/>
          <ac:cxnSpMkLst>
            <pc:docMk/>
            <pc:sldMk cId="2188104907" sldId="300"/>
            <ac:cxnSpMk id="43" creationId="{6FB6D6BE-D53E-49B7-99F4-B4ECD15B3E85}"/>
          </ac:cxnSpMkLst>
        </pc:cxnChg>
        <pc:cxnChg chg="del mod">
          <ac:chgData name="Max Woolterton" userId="25088e9f67b77977" providerId="LiveId" clId="{25C37FA5-4B57-43F8-A12D-8A5CD354768B}" dt="2021-06-09T14:01:48.392" v="2430" actId="478"/>
          <ac:cxnSpMkLst>
            <pc:docMk/>
            <pc:sldMk cId="2188104907" sldId="300"/>
            <ac:cxnSpMk id="45" creationId="{6347E61C-9629-408C-811E-A634F9381FB7}"/>
          </ac:cxnSpMkLst>
        </pc:cxnChg>
      </pc:sldChg>
      <pc:sldChg chg="addSp modSp add mod">
        <pc:chgData name="Max Woolterton" userId="25088e9f67b77977" providerId="LiveId" clId="{25C37FA5-4B57-43F8-A12D-8A5CD354768B}" dt="2021-06-09T14:17:18.991" v="2651" actId="1076"/>
        <pc:sldMkLst>
          <pc:docMk/>
          <pc:sldMk cId="1154138792" sldId="301"/>
        </pc:sldMkLst>
        <pc:spChg chg="add mod">
          <ac:chgData name="Max Woolterton" userId="25088e9f67b77977" providerId="LiveId" clId="{25C37FA5-4B57-43F8-A12D-8A5CD354768B}" dt="2021-06-09T14:17:18.991" v="2651" actId="1076"/>
          <ac:spMkLst>
            <pc:docMk/>
            <pc:sldMk cId="1154138792" sldId="301"/>
            <ac:spMk id="37" creationId="{65AB19F4-9E09-41E4-BC55-8BCAAA87F0B5}"/>
          </ac:spMkLst>
        </pc:spChg>
      </pc:sldChg>
      <pc:sldChg chg="delSp modSp add mod modTransition">
        <pc:chgData name="Max Woolterton" userId="25088e9f67b77977" providerId="LiveId" clId="{25C37FA5-4B57-43F8-A12D-8A5CD354768B}" dt="2021-06-09T14:22:32.512" v="2703"/>
        <pc:sldMkLst>
          <pc:docMk/>
          <pc:sldMk cId="1444993787" sldId="302"/>
        </pc:sldMkLst>
        <pc:spChg chg="del">
          <ac:chgData name="Max Woolterton" userId="25088e9f67b77977" providerId="LiveId" clId="{25C37FA5-4B57-43F8-A12D-8A5CD354768B}" dt="2021-06-09T14:21:30.453" v="2695" actId="478"/>
          <ac:spMkLst>
            <pc:docMk/>
            <pc:sldMk cId="1444993787" sldId="302"/>
            <ac:spMk id="158" creationId="{A967415A-5C56-4E62-B7EE-DFA0EF62F1DF}"/>
          </ac:spMkLst>
        </pc:spChg>
        <pc:spChg chg="mod">
          <ac:chgData name="Max Woolterton" userId="25088e9f67b77977" providerId="LiveId" clId="{25C37FA5-4B57-43F8-A12D-8A5CD354768B}" dt="2021-06-09T14:21:40.796" v="2698" actId="20577"/>
          <ac:spMkLst>
            <pc:docMk/>
            <pc:sldMk cId="1444993787" sldId="302"/>
            <ac:spMk id="160" creationId="{450B6B20-A835-49B9-861A-B8C46AB15A89}"/>
          </ac:spMkLst>
        </pc:spChg>
      </pc:sldChg>
      <pc:sldChg chg="addSp modSp add mod">
        <pc:chgData name="Max Woolterton" userId="25088e9f67b77977" providerId="LiveId" clId="{25C37FA5-4B57-43F8-A12D-8A5CD354768B}" dt="2021-06-09T14:31:41.394" v="2806" actId="571"/>
        <pc:sldMkLst>
          <pc:docMk/>
          <pc:sldMk cId="1010934382" sldId="303"/>
        </pc:sldMkLst>
        <pc:spChg chg="mod">
          <ac:chgData name="Max Woolterton" userId="25088e9f67b77977" providerId="LiveId" clId="{25C37FA5-4B57-43F8-A12D-8A5CD354768B}" dt="2021-06-09T14:31:29.148" v="2802" actId="1076"/>
          <ac:spMkLst>
            <pc:docMk/>
            <pc:sldMk cId="1010934382" sldId="303"/>
            <ac:spMk id="6" creationId="{2B684164-F795-4FA3-8333-29B7F3C4F47D}"/>
          </ac:spMkLst>
        </pc:spChg>
        <pc:spChg chg="add mod">
          <ac:chgData name="Max Woolterton" userId="25088e9f67b77977" providerId="LiveId" clId="{25C37FA5-4B57-43F8-A12D-8A5CD354768B}" dt="2021-06-09T14:31:25.395" v="2801" actId="1076"/>
          <ac:spMkLst>
            <pc:docMk/>
            <pc:sldMk cId="1010934382" sldId="303"/>
            <ac:spMk id="8" creationId="{8D55B35D-F66A-4542-B26F-1BB0AE85A298}"/>
          </ac:spMkLst>
        </pc:spChg>
        <pc:spChg chg="add mod">
          <ac:chgData name="Max Woolterton" userId="25088e9f67b77977" providerId="LiveId" clId="{25C37FA5-4B57-43F8-A12D-8A5CD354768B}" dt="2021-06-09T14:31:34.172" v="2804" actId="1076"/>
          <ac:spMkLst>
            <pc:docMk/>
            <pc:sldMk cId="1010934382" sldId="303"/>
            <ac:spMk id="9" creationId="{84866CCB-A99B-4469-BB44-3E6BD01DEEC8}"/>
          </ac:spMkLst>
        </pc:spChg>
        <pc:spChg chg="add mod">
          <ac:chgData name="Max Woolterton" userId="25088e9f67b77977" providerId="LiveId" clId="{25C37FA5-4B57-43F8-A12D-8A5CD354768B}" dt="2021-06-09T14:31:36.606" v="2805" actId="571"/>
          <ac:spMkLst>
            <pc:docMk/>
            <pc:sldMk cId="1010934382" sldId="303"/>
            <ac:spMk id="10" creationId="{08393ED4-EAFF-4E05-AEEB-0A6B13D1DA88}"/>
          </ac:spMkLst>
        </pc:spChg>
        <pc:spChg chg="add mod">
          <ac:chgData name="Max Woolterton" userId="25088e9f67b77977" providerId="LiveId" clId="{25C37FA5-4B57-43F8-A12D-8A5CD354768B}" dt="2021-06-09T14:31:41.394" v="2806" actId="571"/>
          <ac:spMkLst>
            <pc:docMk/>
            <pc:sldMk cId="1010934382" sldId="303"/>
            <ac:spMk id="11" creationId="{473D4E0B-4FD0-4FAF-B95F-9BB7BF7398F8}"/>
          </ac:spMkLst>
        </pc:spChg>
      </pc:sldChg>
      <pc:sldChg chg="addSp delSp modSp add mod ord">
        <pc:chgData name="Max Woolterton" userId="25088e9f67b77977" providerId="LiveId" clId="{25C37FA5-4B57-43F8-A12D-8A5CD354768B}" dt="2021-06-10T10:17:04.007" v="2929" actId="1076"/>
        <pc:sldMkLst>
          <pc:docMk/>
          <pc:sldMk cId="1298154783" sldId="304"/>
        </pc:sldMkLst>
        <pc:spChg chg="mod">
          <ac:chgData name="Max Woolterton" userId="25088e9f67b77977" providerId="LiveId" clId="{25C37FA5-4B57-43F8-A12D-8A5CD354768B}" dt="2021-06-09T14:33:05.944" v="2825" actId="20577"/>
          <ac:spMkLst>
            <pc:docMk/>
            <pc:sldMk cId="1298154783" sldId="304"/>
            <ac:spMk id="2" creationId="{77F73D0C-2351-4F6F-AD2A-6E67F6B4550B}"/>
          </ac:spMkLst>
        </pc:spChg>
        <pc:spChg chg="add del mod">
          <ac:chgData name="Max Woolterton" userId="25088e9f67b77977" providerId="LiveId" clId="{25C37FA5-4B57-43F8-A12D-8A5CD354768B}" dt="2021-06-09T14:35:43.279" v="2837" actId="21"/>
          <ac:spMkLst>
            <pc:docMk/>
            <pc:sldMk cId="1298154783" sldId="304"/>
            <ac:spMk id="6" creationId="{3063BF24-E2DC-45F2-A8A5-E6ECDF95B000}"/>
          </ac:spMkLst>
        </pc:spChg>
        <pc:spChg chg="del">
          <ac:chgData name="Max Woolterton" userId="25088e9f67b77977" providerId="LiveId" clId="{25C37FA5-4B57-43F8-A12D-8A5CD354768B}" dt="2021-06-09T14:33:23.824" v="2830" actId="478"/>
          <ac:spMkLst>
            <pc:docMk/>
            <pc:sldMk cId="1298154783" sldId="304"/>
            <ac:spMk id="26" creationId="{402680B4-0E2C-4DBD-AD90-8598C68E292B}"/>
          </ac:spMkLst>
        </pc:spChg>
        <pc:spChg chg="add mod">
          <ac:chgData name="Max Woolterton" userId="25088e9f67b77977" providerId="LiveId" clId="{25C37FA5-4B57-43F8-A12D-8A5CD354768B}" dt="2021-06-09T14:36:47.760" v="2860" actId="20577"/>
          <ac:spMkLst>
            <pc:docMk/>
            <pc:sldMk cId="1298154783" sldId="304"/>
            <ac:spMk id="37" creationId="{99EA44A4-E5DE-4853-888E-92BEB106C1FB}"/>
          </ac:spMkLst>
        </pc:spChg>
        <pc:spChg chg="add mod">
          <ac:chgData name="Max Woolterton" userId="25088e9f67b77977" providerId="LiveId" clId="{25C37FA5-4B57-43F8-A12D-8A5CD354768B}" dt="2021-06-10T10:17:04.007" v="2929" actId="1076"/>
          <ac:spMkLst>
            <pc:docMk/>
            <pc:sldMk cId="1298154783" sldId="304"/>
            <ac:spMk id="39" creationId="{5A29E409-3E2F-4FF2-88B7-1EB6F6BA55F3}"/>
          </ac:spMkLst>
        </pc:spChg>
        <pc:spChg chg="del">
          <ac:chgData name="Max Woolterton" userId="25088e9f67b77977" providerId="LiveId" clId="{25C37FA5-4B57-43F8-A12D-8A5CD354768B}" dt="2021-06-09T14:35:36.899" v="2834" actId="478"/>
          <ac:spMkLst>
            <pc:docMk/>
            <pc:sldMk cId="1298154783" sldId="304"/>
            <ac:spMk id="41" creationId="{C648AEB3-BCDE-4774-A5CE-C4BAA4EC9B12}"/>
          </ac:spMkLst>
        </pc:spChg>
        <pc:spChg chg="del">
          <ac:chgData name="Max Woolterton" userId="25088e9f67b77977" providerId="LiveId" clId="{25C37FA5-4B57-43F8-A12D-8A5CD354768B}" dt="2021-06-09T14:35:35.532" v="2833" actId="478"/>
          <ac:spMkLst>
            <pc:docMk/>
            <pc:sldMk cId="1298154783" sldId="304"/>
            <ac:spMk id="49" creationId="{818D5353-E95B-4CEA-A940-72C339146B25}"/>
          </ac:spMkLst>
        </pc:spChg>
        <pc:spChg chg="del">
          <ac:chgData name="Max Woolterton" userId="25088e9f67b77977" providerId="LiveId" clId="{25C37FA5-4B57-43F8-A12D-8A5CD354768B}" dt="2021-06-09T14:33:25.562" v="2831" actId="478"/>
          <ac:spMkLst>
            <pc:docMk/>
            <pc:sldMk cId="1298154783" sldId="304"/>
            <ac:spMk id="50" creationId="{ACD21889-774E-42F0-A7A5-14F877B31AC8}"/>
          </ac:spMkLst>
        </pc:spChg>
        <pc:spChg chg="del">
          <ac:chgData name="Max Woolterton" userId="25088e9f67b77977" providerId="LiveId" clId="{25C37FA5-4B57-43F8-A12D-8A5CD354768B}" dt="2021-06-09T14:33:16.531" v="2827" actId="478"/>
          <ac:spMkLst>
            <pc:docMk/>
            <pc:sldMk cId="1298154783" sldId="304"/>
            <ac:spMk id="51" creationId="{5E78088E-548D-4FBC-A6F0-B8ED327585CE}"/>
          </ac:spMkLst>
        </pc:spChg>
        <pc:picChg chg="del">
          <ac:chgData name="Max Woolterton" userId="25088e9f67b77977" providerId="LiveId" clId="{25C37FA5-4B57-43F8-A12D-8A5CD354768B}" dt="2021-06-09T14:33:15.002" v="2826" actId="478"/>
          <ac:picMkLst>
            <pc:docMk/>
            <pc:sldMk cId="1298154783" sldId="304"/>
            <ac:picMk id="24" creationId="{A82A5099-C8CA-4786-AF37-4457CEFD2937}"/>
          </ac:picMkLst>
        </pc:picChg>
      </pc:sldChg>
      <pc:sldChg chg="addSp modSp add mod modTransition">
        <pc:chgData name="Max Woolterton" userId="25088e9f67b77977" providerId="LiveId" clId="{25C37FA5-4B57-43F8-A12D-8A5CD354768B}" dt="2021-06-10T16:00:55.805" v="3308"/>
        <pc:sldMkLst>
          <pc:docMk/>
          <pc:sldMk cId="2332611100" sldId="305"/>
        </pc:sldMkLst>
        <pc:spChg chg="add mod">
          <ac:chgData name="Max Woolterton" userId="25088e9f67b77977" providerId="LiveId" clId="{25C37FA5-4B57-43F8-A12D-8A5CD354768B}" dt="2021-06-10T10:16:23.558" v="2921" actId="1076"/>
          <ac:spMkLst>
            <pc:docMk/>
            <pc:sldMk cId="2332611100" sldId="305"/>
            <ac:spMk id="5" creationId="{1276F7E9-3993-4035-8664-0AD11239C63A}"/>
          </ac:spMkLst>
        </pc:spChg>
      </pc:sldChg>
      <pc:sldChg chg="addSp modSp add mod ord modTransition">
        <pc:chgData name="Max Woolterton" userId="25088e9f67b77977" providerId="LiveId" clId="{25C37FA5-4B57-43F8-A12D-8A5CD354768B}" dt="2021-06-10T16:00:36.060" v="3307"/>
        <pc:sldMkLst>
          <pc:docMk/>
          <pc:sldMk cId="2935664146" sldId="306"/>
        </pc:sldMkLst>
        <pc:spChg chg="add mod">
          <ac:chgData name="Max Woolterton" userId="25088e9f67b77977" providerId="LiveId" clId="{25C37FA5-4B57-43F8-A12D-8A5CD354768B}" dt="2021-06-09T14:41:04.568" v="2885" actId="20577"/>
          <ac:spMkLst>
            <pc:docMk/>
            <pc:sldMk cId="2935664146" sldId="306"/>
            <ac:spMk id="28" creationId="{DFD7D48E-14B1-4C32-87A2-F2CA09586500}"/>
          </ac:spMkLst>
        </pc:spChg>
        <pc:spChg chg="add mod">
          <ac:chgData name="Max Woolterton" userId="25088e9f67b77977" providerId="LiveId" clId="{25C37FA5-4B57-43F8-A12D-8A5CD354768B}" dt="2021-06-10T10:17:07.388" v="2930"/>
          <ac:spMkLst>
            <pc:docMk/>
            <pc:sldMk cId="2935664146" sldId="306"/>
            <ac:spMk id="30" creationId="{35648BE8-7891-48C5-B0C4-08EC126F9195}"/>
          </ac:spMkLst>
        </pc:spChg>
      </pc:sldChg>
      <pc:sldChg chg="modSp add mod">
        <pc:chgData name="Max Woolterton" userId="25088e9f67b77977" providerId="LiveId" clId="{25C37FA5-4B57-43F8-A12D-8A5CD354768B}" dt="2021-06-09T14:40:58.042" v="2881" actId="404"/>
        <pc:sldMkLst>
          <pc:docMk/>
          <pc:sldMk cId="3410826872" sldId="307"/>
        </pc:sldMkLst>
        <pc:spChg chg="mod">
          <ac:chgData name="Max Woolterton" userId="25088e9f67b77977" providerId="LiveId" clId="{25C37FA5-4B57-43F8-A12D-8A5CD354768B}" dt="2021-06-09T14:40:58.042" v="2881" actId="404"/>
          <ac:spMkLst>
            <pc:docMk/>
            <pc:sldMk cId="3410826872" sldId="307"/>
            <ac:spMk id="3" creationId="{6F606833-452C-4C2A-871D-11A38454D74D}"/>
          </ac:spMkLst>
        </pc:spChg>
      </pc:sldChg>
      <pc:sldChg chg="add modTransition">
        <pc:chgData name="Max Woolterton" userId="25088e9f67b77977" providerId="LiveId" clId="{25C37FA5-4B57-43F8-A12D-8A5CD354768B}" dt="2021-06-09T14:43:10.982" v="2911"/>
        <pc:sldMkLst>
          <pc:docMk/>
          <pc:sldMk cId="372958736" sldId="308"/>
        </pc:sldMkLst>
      </pc:sldChg>
      <pc:sldChg chg="new add del">
        <pc:chgData name="Max Woolterton" userId="25088e9f67b77977" providerId="LiveId" clId="{25C37FA5-4B57-43F8-A12D-8A5CD354768B}" dt="2021-06-09T15:23:21.753" v="2919" actId="680"/>
        <pc:sldMkLst>
          <pc:docMk/>
          <pc:sldMk cId="2853926741" sldId="309"/>
        </pc:sldMkLst>
      </pc:sldChg>
      <pc:sldChg chg="addSp delSp modSp new mod modTransition modAnim">
        <pc:chgData name="Max Woolterton" userId="25088e9f67b77977" providerId="LiveId" clId="{25C37FA5-4B57-43F8-A12D-8A5CD354768B}" dt="2021-06-11T09:31:06.320" v="3427" actId="1036"/>
        <pc:sldMkLst>
          <pc:docMk/>
          <pc:sldMk cId="3891122354" sldId="309"/>
        </pc:sldMkLst>
        <pc:spChg chg="del">
          <ac:chgData name="Max Woolterton" userId="25088e9f67b77977" providerId="LiveId" clId="{25C37FA5-4B57-43F8-A12D-8A5CD354768B}" dt="2021-06-10T10:17:24.517" v="2932" actId="478"/>
          <ac:spMkLst>
            <pc:docMk/>
            <pc:sldMk cId="3891122354" sldId="309"/>
            <ac:spMk id="2" creationId="{67EA6121-8A84-4C32-B245-CF65EB4D192F}"/>
          </ac:spMkLst>
        </pc:spChg>
        <pc:spChg chg="del">
          <ac:chgData name="Max Woolterton" userId="25088e9f67b77977" providerId="LiveId" clId="{25C37FA5-4B57-43F8-A12D-8A5CD354768B}" dt="2021-06-10T10:18:11.475" v="2971" actId="478"/>
          <ac:spMkLst>
            <pc:docMk/>
            <pc:sldMk cId="3891122354" sldId="309"/>
            <ac:spMk id="3" creationId="{7876B396-0E84-4A4C-A519-FBB406B3B366}"/>
          </ac:spMkLst>
        </pc:spChg>
        <pc:spChg chg="add mod">
          <ac:chgData name="Max Woolterton" userId="25088e9f67b77977" providerId="LiveId" clId="{25C37FA5-4B57-43F8-A12D-8A5CD354768B}" dt="2021-06-10T13:48:54.434" v="2988" actId="1076"/>
          <ac:spMkLst>
            <pc:docMk/>
            <pc:sldMk cId="3891122354" sldId="309"/>
            <ac:spMk id="4" creationId="{8FEE8DD2-3675-4142-BD63-6BB58A0CE892}"/>
          </ac:spMkLst>
        </pc:spChg>
        <pc:spChg chg="add mod">
          <ac:chgData name="Max Woolterton" userId="25088e9f67b77977" providerId="LiveId" clId="{25C37FA5-4B57-43F8-A12D-8A5CD354768B}" dt="2021-06-10T13:50:14.579" v="3005" actId="6559"/>
          <ac:spMkLst>
            <pc:docMk/>
            <pc:sldMk cId="3891122354" sldId="309"/>
            <ac:spMk id="9" creationId="{B4768F6F-2421-42D6-A1D6-D1F8624D6BBF}"/>
          </ac:spMkLst>
        </pc:spChg>
        <pc:spChg chg="add mod">
          <ac:chgData name="Max Woolterton" userId="25088e9f67b77977" providerId="LiveId" clId="{25C37FA5-4B57-43F8-A12D-8A5CD354768B}" dt="2021-06-10T13:56:21.937" v="3034" actId="1076"/>
          <ac:spMkLst>
            <pc:docMk/>
            <pc:sldMk cId="3891122354" sldId="309"/>
            <ac:spMk id="12" creationId="{1291EBC6-675F-458A-878B-6ECB17F14953}"/>
          </ac:spMkLst>
        </pc:spChg>
        <pc:picChg chg="add del mod">
          <ac:chgData name="Max Woolterton" userId="25088e9f67b77977" providerId="LiveId" clId="{25C37FA5-4B57-43F8-A12D-8A5CD354768B}" dt="2021-06-10T13:39:34.003" v="2979" actId="478"/>
          <ac:picMkLst>
            <pc:docMk/>
            <pc:sldMk cId="3891122354" sldId="309"/>
            <ac:picMk id="6" creationId="{A66EB21F-27DB-431C-B1DC-1C80D5B6D337}"/>
          </ac:picMkLst>
        </pc:picChg>
        <pc:picChg chg="add mod">
          <ac:chgData name="Max Woolterton" userId="25088e9f67b77977" providerId="LiveId" clId="{25C37FA5-4B57-43F8-A12D-8A5CD354768B}" dt="2021-06-10T13:56:14.568" v="3032" actId="14100"/>
          <ac:picMkLst>
            <pc:docMk/>
            <pc:sldMk cId="3891122354" sldId="309"/>
            <ac:picMk id="8" creationId="{254036FD-D9DD-4019-8464-2EDB44B7A4C7}"/>
          </ac:picMkLst>
        </pc:picChg>
        <pc:picChg chg="add mod">
          <ac:chgData name="Max Woolterton" userId="25088e9f67b77977" providerId="LiveId" clId="{25C37FA5-4B57-43F8-A12D-8A5CD354768B}" dt="2021-06-10T13:56:17.500" v="3033" actId="1076"/>
          <ac:picMkLst>
            <pc:docMk/>
            <pc:sldMk cId="3891122354" sldId="309"/>
            <ac:picMk id="11" creationId="{751304B3-ECA9-493E-9B79-632A46BFB0EB}"/>
          </ac:picMkLst>
        </pc:picChg>
        <pc:picChg chg="add mod">
          <ac:chgData name="Max Woolterton" userId="25088e9f67b77977" providerId="LiveId" clId="{25C37FA5-4B57-43F8-A12D-8A5CD354768B}" dt="2021-06-11T09:31:06.320" v="3427" actId="1036"/>
          <ac:picMkLst>
            <pc:docMk/>
            <pc:sldMk cId="3891122354" sldId="309"/>
            <ac:picMk id="13" creationId="{58A47B3E-A2A4-4F88-A7B0-2D60ABA39B4F}"/>
          </ac:picMkLst>
        </pc:picChg>
      </pc:sldChg>
      <pc:sldChg chg="addSp delSp modSp add mod modTransition delAnim modAnim">
        <pc:chgData name="Max Woolterton" userId="25088e9f67b77977" providerId="LiveId" clId="{25C37FA5-4B57-43F8-A12D-8A5CD354768B}" dt="2021-06-10T14:11:53.722" v="3083"/>
        <pc:sldMkLst>
          <pc:docMk/>
          <pc:sldMk cId="1485930820" sldId="310"/>
        </pc:sldMkLst>
        <pc:picChg chg="mod">
          <ac:chgData name="Max Woolterton" userId="25088e9f67b77977" providerId="LiveId" clId="{25C37FA5-4B57-43F8-A12D-8A5CD354768B}" dt="2021-06-10T14:09:18.496" v="3071" actId="14826"/>
          <ac:picMkLst>
            <pc:docMk/>
            <pc:sldMk cId="1485930820" sldId="310"/>
            <ac:picMk id="8" creationId="{254036FD-D9DD-4019-8464-2EDB44B7A4C7}"/>
          </ac:picMkLst>
        </pc:picChg>
        <pc:picChg chg="add mod">
          <ac:chgData name="Max Woolterton" userId="25088e9f67b77977" providerId="LiveId" clId="{25C37FA5-4B57-43F8-A12D-8A5CD354768B}" dt="2021-06-10T14:09:38.790" v="3074" actId="14826"/>
          <ac:picMkLst>
            <pc:docMk/>
            <pc:sldMk cId="1485930820" sldId="310"/>
            <ac:picMk id="10" creationId="{A10776EB-2C17-4D4B-813C-FA5ECCD1A75B}"/>
          </ac:picMkLst>
        </pc:picChg>
        <pc:picChg chg="del">
          <ac:chgData name="Max Woolterton" userId="25088e9f67b77977" providerId="LiveId" clId="{25C37FA5-4B57-43F8-A12D-8A5CD354768B}" dt="2021-06-10T14:09:20.189" v="3072" actId="478"/>
          <ac:picMkLst>
            <pc:docMk/>
            <pc:sldMk cId="1485930820" sldId="310"/>
            <ac:picMk id="13" creationId="{58A47B3E-A2A4-4F88-A7B0-2D60ABA39B4F}"/>
          </ac:picMkLst>
        </pc:picChg>
        <pc:picChg chg="add mod">
          <ac:chgData name="Max Woolterton" userId="25088e9f67b77977" providerId="LiveId" clId="{25C37FA5-4B57-43F8-A12D-8A5CD354768B}" dt="2021-06-10T14:09:46.184" v="3075" actId="14826"/>
          <ac:picMkLst>
            <pc:docMk/>
            <pc:sldMk cId="1485930820" sldId="310"/>
            <ac:picMk id="14" creationId="{D73EF02C-83AA-478E-A864-C3E4CC307177}"/>
          </ac:picMkLst>
        </pc:picChg>
      </pc:sldChg>
      <pc:sldChg chg="new add del">
        <pc:chgData name="Max Woolterton" userId="25088e9f67b77977" providerId="LiveId" clId="{25C37FA5-4B57-43F8-A12D-8A5CD354768B}" dt="2021-06-09T15:23:21.450" v="2918" actId="680"/>
        <pc:sldMkLst>
          <pc:docMk/>
          <pc:sldMk cId="1890680898" sldId="310"/>
        </pc:sldMkLst>
      </pc:sldChg>
      <pc:sldChg chg="add ord modTransition">
        <pc:chgData name="Max Woolterton" userId="25088e9f67b77977" providerId="LiveId" clId="{25C37FA5-4B57-43F8-A12D-8A5CD354768B}" dt="2021-06-10T14:11:46.070" v="3081"/>
        <pc:sldMkLst>
          <pc:docMk/>
          <pc:sldMk cId="2200426803" sldId="311"/>
        </pc:sldMkLst>
      </pc:sldChg>
      <pc:sldChg chg="addSp delSp modSp add mod modTransition">
        <pc:chgData name="Max Woolterton" userId="25088e9f67b77977" providerId="LiveId" clId="{25C37FA5-4B57-43F8-A12D-8A5CD354768B}" dt="2021-06-10T16:00:17.564" v="3298"/>
        <pc:sldMkLst>
          <pc:docMk/>
          <pc:sldMk cId="3589284274" sldId="312"/>
        </pc:sldMkLst>
        <pc:spChg chg="add mod">
          <ac:chgData name="Max Woolterton" userId="25088e9f67b77977" providerId="LiveId" clId="{25C37FA5-4B57-43F8-A12D-8A5CD354768B}" dt="2021-06-10T14:12:30.050" v="3085" actId="571"/>
          <ac:spMkLst>
            <pc:docMk/>
            <pc:sldMk cId="3589284274" sldId="312"/>
            <ac:spMk id="6" creationId="{96F99B19-EC3C-4D25-BFAD-7114B71BB5AF}"/>
          </ac:spMkLst>
        </pc:spChg>
        <pc:spChg chg="add del mod">
          <ac:chgData name="Max Woolterton" userId="25088e9f67b77977" providerId="LiveId" clId="{25C37FA5-4B57-43F8-A12D-8A5CD354768B}" dt="2021-06-10T14:37:10.134" v="3202" actId="478"/>
          <ac:spMkLst>
            <pc:docMk/>
            <pc:sldMk cId="3589284274" sldId="312"/>
            <ac:spMk id="8" creationId="{4FD067F9-7F9E-47CE-9D74-853F5F639B28}"/>
          </ac:spMkLst>
        </pc:spChg>
        <pc:spChg chg="add mod">
          <ac:chgData name="Max Woolterton" userId="25088e9f67b77977" providerId="LiveId" clId="{25C37FA5-4B57-43F8-A12D-8A5CD354768B}" dt="2021-06-10T14:36:54.045" v="3200"/>
          <ac:spMkLst>
            <pc:docMk/>
            <pc:sldMk cId="3589284274" sldId="312"/>
            <ac:spMk id="9" creationId="{663CC82B-CFDD-403E-B14D-929A8C9E4EE3}"/>
          </ac:spMkLst>
        </pc:spChg>
      </pc:sldChg>
      <pc:sldChg chg="addSp delSp modSp add mod ord delAnim modAnim">
        <pc:chgData name="Max Woolterton" userId="25088e9f67b77977" providerId="LiveId" clId="{25C37FA5-4B57-43F8-A12D-8A5CD354768B}" dt="2021-06-10T15:33:56.910" v="3276"/>
        <pc:sldMkLst>
          <pc:docMk/>
          <pc:sldMk cId="461675975" sldId="313"/>
        </pc:sldMkLst>
        <pc:spChg chg="mod">
          <ac:chgData name="Max Woolterton" userId="25088e9f67b77977" providerId="LiveId" clId="{25C37FA5-4B57-43F8-A12D-8A5CD354768B}" dt="2021-06-10T14:16:26.930" v="3171" actId="1076"/>
          <ac:spMkLst>
            <pc:docMk/>
            <pc:sldMk cId="461675975" sldId="313"/>
            <ac:spMk id="4" creationId="{8FEE8DD2-3675-4142-BD63-6BB58A0CE892}"/>
          </ac:spMkLst>
        </pc:spChg>
        <pc:spChg chg="mod">
          <ac:chgData name="Max Woolterton" userId="25088e9f67b77977" providerId="LiveId" clId="{25C37FA5-4B57-43F8-A12D-8A5CD354768B}" dt="2021-06-10T14:16:17.007" v="3162" actId="20577"/>
          <ac:spMkLst>
            <pc:docMk/>
            <pc:sldMk cId="461675975" sldId="313"/>
            <ac:spMk id="9" creationId="{B4768F6F-2421-42D6-A1D6-D1F8624D6BBF}"/>
          </ac:spMkLst>
        </pc:spChg>
        <pc:picChg chg="add del mod">
          <ac:chgData name="Max Woolterton" userId="25088e9f67b77977" providerId="LiveId" clId="{25C37FA5-4B57-43F8-A12D-8A5CD354768B}" dt="2021-06-10T15:28:32.667" v="3260" actId="478"/>
          <ac:picMkLst>
            <pc:docMk/>
            <pc:sldMk cId="461675975" sldId="313"/>
            <ac:picMk id="2" creationId="{EABCFC89-773B-49B3-A2DE-4D1D937501CD}"/>
          </ac:picMkLst>
        </pc:picChg>
        <pc:picChg chg="add mod">
          <ac:chgData name="Max Woolterton" userId="25088e9f67b77977" providerId="LiveId" clId="{25C37FA5-4B57-43F8-A12D-8A5CD354768B}" dt="2021-06-10T14:35:03.351" v="3186" actId="1076"/>
          <ac:picMkLst>
            <pc:docMk/>
            <pc:sldMk cId="461675975" sldId="313"/>
            <ac:picMk id="3" creationId="{388FFD68-A15B-476C-9D2F-7B1D1953A7FA}"/>
          </ac:picMkLst>
        </pc:picChg>
        <pc:picChg chg="add mod">
          <ac:chgData name="Max Woolterton" userId="25088e9f67b77977" providerId="LiveId" clId="{25C37FA5-4B57-43F8-A12D-8A5CD354768B}" dt="2021-06-10T15:29:28.767" v="3267" actId="1076"/>
          <ac:picMkLst>
            <pc:docMk/>
            <pc:sldMk cId="461675975" sldId="313"/>
            <ac:picMk id="5" creationId="{11EE1E43-4BD5-4323-AAFF-AF4474B03EF8}"/>
          </ac:picMkLst>
        </pc:picChg>
        <pc:picChg chg="add mod">
          <ac:chgData name="Max Woolterton" userId="25088e9f67b77977" providerId="LiveId" clId="{25C37FA5-4B57-43F8-A12D-8A5CD354768B}" dt="2021-06-10T14:35:03.351" v="3186" actId="1076"/>
          <ac:picMkLst>
            <pc:docMk/>
            <pc:sldMk cId="461675975" sldId="313"/>
            <ac:picMk id="6" creationId="{EBA33B7D-8EBC-4B49-A84B-FCE21BD5019B}"/>
          </ac:picMkLst>
        </pc:picChg>
        <pc:picChg chg="add mod">
          <ac:chgData name="Max Woolterton" userId="25088e9f67b77977" providerId="LiveId" clId="{25C37FA5-4B57-43F8-A12D-8A5CD354768B}" dt="2021-06-10T15:29:24.498" v="3266" actId="14100"/>
          <ac:picMkLst>
            <pc:docMk/>
            <pc:sldMk cId="461675975" sldId="313"/>
            <ac:picMk id="7" creationId="{23DD9D33-F9DD-447A-9AC6-14263CEC0292}"/>
          </ac:picMkLst>
        </pc:picChg>
        <pc:picChg chg="del">
          <ac:chgData name="Max Woolterton" userId="25088e9f67b77977" providerId="LiveId" clId="{25C37FA5-4B57-43F8-A12D-8A5CD354768B}" dt="2021-06-10T14:33:52.514" v="3172" actId="478"/>
          <ac:picMkLst>
            <pc:docMk/>
            <pc:sldMk cId="461675975" sldId="313"/>
            <ac:picMk id="8" creationId="{254036FD-D9DD-4019-8464-2EDB44B7A4C7}"/>
          </ac:picMkLst>
        </pc:picChg>
        <pc:picChg chg="del">
          <ac:chgData name="Max Woolterton" userId="25088e9f67b77977" providerId="LiveId" clId="{25C37FA5-4B57-43F8-A12D-8A5CD354768B}" dt="2021-06-10T14:33:53.602" v="3173" actId="478"/>
          <ac:picMkLst>
            <pc:docMk/>
            <pc:sldMk cId="461675975" sldId="313"/>
            <ac:picMk id="11" creationId="{751304B3-ECA9-493E-9B79-632A46BFB0EB}"/>
          </ac:picMkLst>
        </pc:picChg>
        <pc:picChg chg="del">
          <ac:chgData name="Max Woolterton" userId="25088e9f67b77977" providerId="LiveId" clId="{25C37FA5-4B57-43F8-A12D-8A5CD354768B}" dt="2021-06-10T14:35:35.933" v="3187" actId="478"/>
          <ac:picMkLst>
            <pc:docMk/>
            <pc:sldMk cId="461675975" sldId="313"/>
            <ac:picMk id="13" creationId="{58A47B3E-A2A4-4F88-A7B0-2D60ABA39B4F}"/>
          </ac:picMkLst>
        </pc:picChg>
      </pc:sldChg>
      <pc:sldChg chg="addSp modSp add ord modTransition">
        <pc:chgData name="Max Woolterton" userId="25088e9f67b77977" providerId="LiveId" clId="{25C37FA5-4B57-43F8-A12D-8A5CD354768B}" dt="2021-06-10T14:36:49.979" v="3199"/>
        <pc:sldMkLst>
          <pc:docMk/>
          <pc:sldMk cId="635976319" sldId="314"/>
        </pc:sldMkLst>
        <pc:spChg chg="add mod">
          <ac:chgData name="Max Woolterton" userId="25088e9f67b77977" providerId="LiveId" clId="{25C37FA5-4B57-43F8-A12D-8A5CD354768B}" dt="2021-06-10T14:36:49.979" v="3199"/>
          <ac:spMkLst>
            <pc:docMk/>
            <pc:sldMk cId="635976319" sldId="314"/>
            <ac:spMk id="9" creationId="{073CF179-ECD4-4F61-A533-5B94AE510A4C}"/>
          </ac:spMkLst>
        </pc:spChg>
      </pc:sldChg>
      <pc:sldChg chg="addSp modSp add mod modTransition">
        <pc:chgData name="Max Woolterton" userId="25088e9f67b77977" providerId="LiveId" clId="{25C37FA5-4B57-43F8-A12D-8A5CD354768B}" dt="2021-06-10T16:00:00.582" v="3294"/>
        <pc:sldMkLst>
          <pc:docMk/>
          <pc:sldMk cId="3418903097" sldId="315"/>
        </pc:sldMkLst>
        <pc:spChg chg="add mod">
          <ac:chgData name="Max Woolterton" userId="25088e9f67b77977" providerId="LiveId" clId="{25C37FA5-4B57-43F8-A12D-8A5CD354768B}" dt="2021-06-10T14:36:25.064" v="3197" actId="1076"/>
          <ac:spMkLst>
            <pc:docMk/>
            <pc:sldMk cId="3418903097" sldId="315"/>
            <ac:spMk id="9" creationId="{2EC82F64-8FD6-4ADF-B859-E19CFD5FC043}"/>
          </ac:spMkLst>
        </pc:spChg>
        <pc:spChg chg="add mod">
          <ac:chgData name="Max Woolterton" userId="25088e9f67b77977" providerId="LiveId" clId="{25C37FA5-4B57-43F8-A12D-8A5CD354768B}" dt="2021-06-10T14:36:27.552" v="3198" actId="571"/>
          <ac:spMkLst>
            <pc:docMk/>
            <pc:sldMk cId="3418903097" sldId="315"/>
            <ac:spMk id="10" creationId="{1923B877-4A4B-4938-BD29-5F797586F5FB}"/>
          </ac:spMkLst>
        </pc:spChg>
      </pc:sldChg>
      <pc:sldChg chg="add modTransition">
        <pc:chgData name="Max Woolterton" userId="25088e9f67b77977" providerId="LiveId" clId="{25C37FA5-4B57-43F8-A12D-8A5CD354768B}" dt="2021-06-10T16:00:20.417" v="3302"/>
        <pc:sldMkLst>
          <pc:docMk/>
          <pc:sldMk cId="3949997299" sldId="316"/>
        </pc:sldMkLst>
      </pc:sldChg>
      <pc:sldChg chg="addSp delSp modSp add mod ord delAnim modAnim">
        <pc:chgData name="Max Woolterton" userId="25088e9f67b77977" providerId="LiveId" clId="{25C37FA5-4B57-43F8-A12D-8A5CD354768B}" dt="2021-06-10T15:58:07.426" v="3292"/>
        <pc:sldMkLst>
          <pc:docMk/>
          <pc:sldMk cId="905477619" sldId="317"/>
        </pc:sldMkLst>
        <pc:spChg chg="mod">
          <ac:chgData name="Max Woolterton" userId="25088e9f67b77977" providerId="LiveId" clId="{25C37FA5-4B57-43F8-A12D-8A5CD354768B}" dt="2021-06-10T14:38:34.066" v="3228" actId="20577"/>
          <ac:spMkLst>
            <pc:docMk/>
            <pc:sldMk cId="905477619" sldId="317"/>
            <ac:spMk id="4" creationId="{8FEE8DD2-3675-4142-BD63-6BB58A0CE892}"/>
          </ac:spMkLst>
        </pc:spChg>
        <pc:spChg chg="mod">
          <ac:chgData name="Max Woolterton" userId="25088e9f67b77977" providerId="LiveId" clId="{25C37FA5-4B57-43F8-A12D-8A5CD354768B}" dt="2021-06-10T14:38:25.055" v="3226" actId="20577"/>
          <ac:spMkLst>
            <pc:docMk/>
            <pc:sldMk cId="905477619" sldId="317"/>
            <ac:spMk id="9" creationId="{B4768F6F-2421-42D6-A1D6-D1F8624D6BBF}"/>
          </ac:spMkLst>
        </pc:spChg>
        <pc:picChg chg="add del mod">
          <ac:chgData name="Max Woolterton" userId="25088e9f67b77977" providerId="LiveId" clId="{25C37FA5-4B57-43F8-A12D-8A5CD354768B}" dt="2021-06-10T15:22:08.958" v="3232" actId="21"/>
          <ac:picMkLst>
            <pc:docMk/>
            <pc:sldMk cId="905477619" sldId="317"/>
            <ac:picMk id="2" creationId="{3105E402-4058-41AC-ADE2-FB37C1E2FFA2}"/>
          </ac:picMkLst>
        </pc:picChg>
        <pc:picChg chg="mod">
          <ac:chgData name="Max Woolterton" userId="25088e9f67b77977" providerId="LiveId" clId="{25C37FA5-4B57-43F8-A12D-8A5CD354768B}" dt="2021-06-10T15:16:40.147" v="3229" actId="14826"/>
          <ac:picMkLst>
            <pc:docMk/>
            <pc:sldMk cId="905477619" sldId="317"/>
            <ac:picMk id="3" creationId="{388FFD68-A15B-476C-9D2F-7B1D1953A7FA}"/>
          </ac:picMkLst>
        </pc:picChg>
        <pc:picChg chg="add mod">
          <ac:chgData name="Max Woolterton" userId="25088e9f67b77977" providerId="LiveId" clId="{25C37FA5-4B57-43F8-A12D-8A5CD354768B}" dt="2021-06-10T15:57:58.894" v="3291" actId="339"/>
          <ac:picMkLst>
            <pc:docMk/>
            <pc:sldMk cId="905477619" sldId="317"/>
            <ac:picMk id="5" creationId="{3E5873F4-B4E1-4F73-AB5A-5841BD7E4451}"/>
          </ac:picMkLst>
        </pc:picChg>
        <pc:picChg chg="mod">
          <ac:chgData name="Max Woolterton" userId="25088e9f67b77977" providerId="LiveId" clId="{25C37FA5-4B57-43F8-A12D-8A5CD354768B}" dt="2021-06-10T15:16:49.215" v="3230" actId="14826"/>
          <ac:picMkLst>
            <pc:docMk/>
            <pc:sldMk cId="905477619" sldId="317"/>
            <ac:picMk id="6" creationId="{EBA33B7D-8EBC-4B49-A84B-FCE21BD5019B}"/>
          </ac:picMkLst>
        </pc:picChg>
        <pc:picChg chg="add mod">
          <ac:chgData name="Max Woolterton" userId="25088e9f67b77977" providerId="LiveId" clId="{25C37FA5-4B57-43F8-A12D-8A5CD354768B}" dt="2021-06-10T15:57:58.894" v="3291" actId="339"/>
          <ac:picMkLst>
            <pc:docMk/>
            <pc:sldMk cId="905477619" sldId="317"/>
            <ac:picMk id="7" creationId="{4DD2E1F0-7C2D-4657-A053-415C16123A74}"/>
          </ac:picMkLst>
        </pc:picChg>
        <pc:picChg chg="add mod">
          <ac:chgData name="Max Woolterton" userId="25088e9f67b77977" providerId="LiveId" clId="{25C37FA5-4B57-43F8-A12D-8A5CD354768B}" dt="2021-06-10T15:57:58.894" v="3291" actId="339"/>
          <ac:picMkLst>
            <pc:docMk/>
            <pc:sldMk cId="905477619" sldId="317"/>
            <ac:picMk id="8" creationId="{06908C29-AE33-4583-B674-80876E1C9318}"/>
          </ac:picMkLst>
        </pc:picChg>
        <pc:picChg chg="add mod">
          <ac:chgData name="Max Woolterton" userId="25088e9f67b77977" providerId="LiveId" clId="{25C37FA5-4B57-43F8-A12D-8A5CD354768B}" dt="2021-06-10T15:57:58.894" v="3291" actId="339"/>
          <ac:picMkLst>
            <pc:docMk/>
            <pc:sldMk cId="905477619" sldId="317"/>
            <ac:picMk id="10" creationId="{60184A05-55B9-42CE-B22F-2B12668A4477}"/>
          </ac:picMkLst>
        </pc:picChg>
      </pc:sldChg>
      <pc:sldChg chg="addSp modSp add mod modTransition">
        <pc:chgData name="Max Woolterton" userId="25088e9f67b77977" providerId="LiveId" clId="{25C37FA5-4B57-43F8-A12D-8A5CD354768B}" dt="2021-06-10T16:04:37.523" v="3326"/>
        <pc:sldMkLst>
          <pc:docMk/>
          <pc:sldMk cId="1239741916" sldId="318"/>
        </pc:sldMkLst>
        <pc:spChg chg="add mod">
          <ac:chgData name="Max Woolterton" userId="25088e9f67b77977" providerId="LiveId" clId="{25C37FA5-4B57-43F8-A12D-8A5CD354768B}" dt="2021-06-10T16:03:42.815" v="3314" actId="1076"/>
          <ac:spMkLst>
            <pc:docMk/>
            <pc:sldMk cId="1239741916" sldId="318"/>
            <ac:spMk id="5" creationId="{33B37D76-7867-49AE-B3C7-B8CF2D4214FC}"/>
          </ac:spMkLst>
        </pc:spChg>
        <pc:spChg chg="add mod">
          <ac:chgData name="Max Woolterton" userId="25088e9f67b77977" providerId="LiveId" clId="{25C37FA5-4B57-43F8-A12D-8A5CD354768B}" dt="2021-06-10T16:03:45.660" v="3315" actId="571"/>
          <ac:spMkLst>
            <pc:docMk/>
            <pc:sldMk cId="1239741916" sldId="318"/>
            <ac:spMk id="6" creationId="{F244D615-523A-4B97-92F9-04AF6E91BCE9}"/>
          </ac:spMkLst>
        </pc:spChg>
      </pc:sldChg>
      <pc:sldChg chg="addSp modSp add mod modTransition">
        <pc:chgData name="Max Woolterton" userId="25088e9f67b77977" providerId="LiveId" clId="{25C37FA5-4B57-43F8-A12D-8A5CD354768B}" dt="2021-06-10T16:04:34.589" v="3322"/>
        <pc:sldMkLst>
          <pc:docMk/>
          <pc:sldMk cId="830669255" sldId="319"/>
        </pc:sldMkLst>
        <pc:spChg chg="add mod">
          <ac:chgData name="Max Woolterton" userId="25088e9f67b77977" providerId="LiveId" clId="{25C37FA5-4B57-43F8-A12D-8A5CD354768B}" dt="2021-06-10T16:04:14.440" v="3318" actId="1076"/>
          <ac:spMkLst>
            <pc:docMk/>
            <pc:sldMk cId="830669255" sldId="319"/>
            <ac:spMk id="8" creationId="{44580ACD-A25F-4A8E-BF52-2D3D1629BAC8}"/>
          </ac:spMkLst>
        </pc:spChg>
      </pc:sldChg>
      <pc:sldChg chg="addSp delSp modSp add mod ord delAnim">
        <pc:chgData name="Max Woolterton" userId="25088e9f67b77977" providerId="LiveId" clId="{25C37FA5-4B57-43F8-A12D-8A5CD354768B}" dt="2021-06-10T16:09:34.515" v="3355" actId="1076"/>
        <pc:sldMkLst>
          <pc:docMk/>
          <pc:sldMk cId="3165737642" sldId="320"/>
        </pc:sldMkLst>
        <pc:spChg chg="mod">
          <ac:chgData name="Max Woolterton" userId="25088e9f67b77977" providerId="LiveId" clId="{25C37FA5-4B57-43F8-A12D-8A5CD354768B}" dt="2021-06-10T16:08:06.976" v="3351" actId="20577"/>
          <ac:spMkLst>
            <pc:docMk/>
            <pc:sldMk cId="3165737642" sldId="320"/>
            <ac:spMk id="4" creationId="{8FEE8DD2-3675-4142-BD63-6BB58A0CE892}"/>
          </ac:spMkLst>
        </pc:spChg>
        <pc:spChg chg="mod">
          <ac:chgData name="Max Woolterton" userId="25088e9f67b77977" providerId="LiveId" clId="{25C37FA5-4B57-43F8-A12D-8A5CD354768B}" dt="2021-06-10T16:07:46.253" v="3348" actId="20577"/>
          <ac:spMkLst>
            <pc:docMk/>
            <pc:sldMk cId="3165737642" sldId="320"/>
            <ac:spMk id="9" creationId="{B4768F6F-2421-42D6-A1D6-D1F8624D6BBF}"/>
          </ac:spMkLst>
        </pc:spChg>
        <pc:picChg chg="add del mod">
          <ac:chgData name="Max Woolterton" userId="25088e9f67b77977" providerId="LiveId" clId="{25C37FA5-4B57-43F8-A12D-8A5CD354768B}" dt="2021-06-10T16:09:34.515" v="3355" actId="1076"/>
          <ac:picMkLst>
            <pc:docMk/>
            <pc:sldMk cId="3165737642" sldId="320"/>
            <ac:picMk id="3" creationId="{388FFD68-A15B-476C-9D2F-7B1D1953A7FA}"/>
          </ac:picMkLst>
        </pc:picChg>
        <pc:picChg chg="del">
          <ac:chgData name="Max Woolterton" userId="25088e9f67b77977" providerId="LiveId" clId="{25C37FA5-4B57-43F8-A12D-8A5CD354768B}" dt="2021-06-10T16:09:20.009" v="3352" actId="478"/>
          <ac:picMkLst>
            <pc:docMk/>
            <pc:sldMk cId="3165737642" sldId="320"/>
            <ac:picMk id="5" creationId="{3E5873F4-B4E1-4F73-AB5A-5841BD7E4451}"/>
          </ac:picMkLst>
        </pc:picChg>
        <pc:picChg chg="mod">
          <ac:chgData name="Max Woolterton" userId="25088e9f67b77977" providerId="LiveId" clId="{25C37FA5-4B57-43F8-A12D-8A5CD354768B}" dt="2021-06-10T16:09:34.515" v="3355" actId="1076"/>
          <ac:picMkLst>
            <pc:docMk/>
            <pc:sldMk cId="3165737642" sldId="320"/>
            <ac:picMk id="6" creationId="{EBA33B7D-8EBC-4B49-A84B-FCE21BD5019B}"/>
          </ac:picMkLst>
        </pc:picChg>
        <pc:picChg chg="del">
          <ac:chgData name="Max Woolterton" userId="25088e9f67b77977" providerId="LiveId" clId="{25C37FA5-4B57-43F8-A12D-8A5CD354768B}" dt="2021-06-10T16:09:20.009" v="3352" actId="478"/>
          <ac:picMkLst>
            <pc:docMk/>
            <pc:sldMk cId="3165737642" sldId="320"/>
            <ac:picMk id="7" creationId="{4DD2E1F0-7C2D-4657-A053-415C16123A74}"/>
          </ac:picMkLst>
        </pc:picChg>
        <pc:picChg chg="del">
          <ac:chgData name="Max Woolterton" userId="25088e9f67b77977" providerId="LiveId" clId="{25C37FA5-4B57-43F8-A12D-8A5CD354768B}" dt="2021-06-10T16:09:20.009" v="3352" actId="478"/>
          <ac:picMkLst>
            <pc:docMk/>
            <pc:sldMk cId="3165737642" sldId="320"/>
            <ac:picMk id="8" creationId="{06908C29-AE33-4583-B674-80876E1C9318}"/>
          </ac:picMkLst>
        </pc:picChg>
        <pc:picChg chg="del">
          <ac:chgData name="Max Woolterton" userId="25088e9f67b77977" providerId="LiveId" clId="{25C37FA5-4B57-43F8-A12D-8A5CD354768B}" dt="2021-06-10T16:09:20.009" v="3352" actId="478"/>
          <ac:picMkLst>
            <pc:docMk/>
            <pc:sldMk cId="3165737642" sldId="320"/>
            <ac:picMk id="10" creationId="{60184A05-55B9-42CE-B22F-2B12668A4477}"/>
          </ac:picMkLst>
        </pc:picChg>
      </pc:sldChg>
      <pc:sldChg chg="addSp delSp modSp add mod ord modTransition">
        <pc:chgData name="Max Woolterton" userId="25088e9f67b77977" providerId="LiveId" clId="{25C37FA5-4B57-43F8-A12D-8A5CD354768B}" dt="2021-06-10T16:12:29.117" v="3379" actId="478"/>
        <pc:sldMkLst>
          <pc:docMk/>
          <pc:sldMk cId="4260313739" sldId="321"/>
        </pc:sldMkLst>
        <pc:spChg chg="add del mod">
          <ac:chgData name="Max Woolterton" userId="25088e9f67b77977" providerId="LiveId" clId="{25C37FA5-4B57-43F8-A12D-8A5CD354768B}" dt="2021-06-10T16:12:29.117" v="3379" actId="478"/>
          <ac:spMkLst>
            <pc:docMk/>
            <pc:sldMk cId="4260313739" sldId="321"/>
            <ac:spMk id="9" creationId="{600781F8-4D50-48A7-9995-E39058448DCD}"/>
          </ac:spMkLst>
        </pc:spChg>
      </pc:sldChg>
      <pc:sldChg chg="add modTransition">
        <pc:chgData name="Max Woolterton" userId="25088e9f67b77977" providerId="LiveId" clId="{25C37FA5-4B57-43F8-A12D-8A5CD354768B}" dt="2021-06-10T16:15:40.657" v="3406"/>
        <pc:sldMkLst>
          <pc:docMk/>
          <pc:sldMk cId="3461323876" sldId="322"/>
        </pc:sldMkLst>
      </pc:sldChg>
      <pc:sldChg chg="addSp modSp add mod ord">
        <pc:chgData name="Max Woolterton" userId="25088e9f67b77977" providerId="LiveId" clId="{25C37FA5-4B57-43F8-A12D-8A5CD354768B}" dt="2021-06-10T16:14:47.199" v="3388" actId="571"/>
        <pc:sldMkLst>
          <pc:docMk/>
          <pc:sldMk cId="2286493388" sldId="323"/>
        </pc:sldMkLst>
        <pc:spChg chg="mod">
          <ac:chgData name="Max Woolterton" userId="25088e9f67b77977" providerId="LiveId" clId="{25C37FA5-4B57-43F8-A12D-8A5CD354768B}" dt="2021-06-10T16:13:27.471" v="3387" actId="20577"/>
          <ac:spMkLst>
            <pc:docMk/>
            <pc:sldMk cId="2286493388" sldId="323"/>
            <ac:spMk id="4" creationId="{8FEE8DD2-3675-4142-BD63-6BB58A0CE892}"/>
          </ac:spMkLst>
        </pc:spChg>
        <pc:spChg chg="mod">
          <ac:chgData name="Max Woolterton" userId="25088e9f67b77977" providerId="LiveId" clId="{25C37FA5-4B57-43F8-A12D-8A5CD354768B}" dt="2021-06-10T16:13:21.918" v="3385" actId="20577"/>
          <ac:spMkLst>
            <pc:docMk/>
            <pc:sldMk cId="2286493388" sldId="323"/>
            <ac:spMk id="9" creationId="{B4768F6F-2421-42D6-A1D6-D1F8624D6BBF}"/>
          </ac:spMkLst>
        </pc:spChg>
        <pc:picChg chg="add mod">
          <ac:chgData name="Max Woolterton" userId="25088e9f67b77977" providerId="LiveId" clId="{25C37FA5-4B57-43F8-A12D-8A5CD354768B}" dt="2021-06-10T16:14:47.199" v="3388" actId="571"/>
          <ac:picMkLst>
            <pc:docMk/>
            <pc:sldMk cId="2286493388" sldId="323"/>
            <ac:picMk id="7" creationId="{0E78F243-FF70-45EB-8E1B-CD9A475BD686}"/>
          </ac:picMkLst>
        </pc:picChg>
      </pc:sldChg>
      <pc:sldChg chg="delSp add mod modTransition">
        <pc:chgData name="Max Woolterton" userId="25088e9f67b77977" providerId="LiveId" clId="{25C37FA5-4B57-43F8-A12D-8A5CD354768B}" dt="2021-06-10T16:15:03.774" v="3391"/>
        <pc:sldMkLst>
          <pc:docMk/>
          <pc:sldMk cId="2617336730" sldId="324"/>
        </pc:sldMkLst>
        <pc:spChg chg="del">
          <ac:chgData name="Max Woolterton" userId="25088e9f67b77977" providerId="LiveId" clId="{25C37FA5-4B57-43F8-A12D-8A5CD354768B}" dt="2021-06-10T16:14:59.056" v="3390" actId="478"/>
          <ac:spMkLst>
            <pc:docMk/>
            <pc:sldMk cId="2617336730" sldId="324"/>
            <ac:spMk id="12" creationId="{1291EBC6-675F-458A-878B-6ECB17F14953}"/>
          </ac:spMkLst>
        </pc:spChg>
        <pc:picChg chg="del">
          <ac:chgData name="Max Woolterton" userId="25088e9f67b77977" providerId="LiveId" clId="{25C37FA5-4B57-43F8-A12D-8A5CD354768B}" dt="2021-06-10T16:14:59.056" v="3390" actId="478"/>
          <ac:picMkLst>
            <pc:docMk/>
            <pc:sldMk cId="2617336730" sldId="324"/>
            <ac:picMk id="3" creationId="{388FFD68-A15B-476C-9D2F-7B1D1953A7FA}"/>
          </ac:picMkLst>
        </pc:picChg>
        <pc:picChg chg="del">
          <ac:chgData name="Max Woolterton" userId="25088e9f67b77977" providerId="LiveId" clId="{25C37FA5-4B57-43F8-A12D-8A5CD354768B}" dt="2021-06-10T16:14:59.056" v="3390" actId="478"/>
          <ac:picMkLst>
            <pc:docMk/>
            <pc:sldMk cId="2617336730" sldId="324"/>
            <ac:picMk id="6" creationId="{EBA33B7D-8EBC-4B49-A84B-FCE21BD5019B}"/>
          </ac:picMkLst>
        </pc:picChg>
        <pc:picChg chg="del">
          <ac:chgData name="Max Woolterton" userId="25088e9f67b77977" providerId="LiveId" clId="{25C37FA5-4B57-43F8-A12D-8A5CD354768B}" dt="2021-06-10T16:14:59.056" v="3390" actId="478"/>
          <ac:picMkLst>
            <pc:docMk/>
            <pc:sldMk cId="2617336730" sldId="324"/>
            <ac:picMk id="7" creationId="{0E78F243-FF70-45EB-8E1B-CD9A475BD686}"/>
          </ac:picMkLst>
        </pc:picChg>
      </pc:sldChg>
      <pc:sldChg chg="add ord">
        <pc:chgData name="Max Woolterton" userId="25088e9f67b77977" providerId="LiveId" clId="{25C37FA5-4B57-43F8-A12D-8A5CD354768B}" dt="2021-06-10T16:15:12.264" v="3394"/>
        <pc:sldMkLst>
          <pc:docMk/>
          <pc:sldMk cId="1968539712" sldId="325"/>
        </pc:sldMkLst>
      </pc:sldChg>
      <pc:sldChg chg="addSp modSp add modTransition">
        <pc:chgData name="Max Woolterton" userId="25088e9f67b77977" providerId="LiveId" clId="{25C37FA5-4B57-43F8-A12D-8A5CD354768B}" dt="2021-06-10T16:15:37.669" v="3402"/>
        <pc:sldMkLst>
          <pc:docMk/>
          <pc:sldMk cId="2165912314" sldId="326"/>
        </pc:sldMkLst>
        <pc:spChg chg="add mod">
          <ac:chgData name="Max Woolterton" userId="25088e9f67b77977" providerId="LiveId" clId="{25C37FA5-4B57-43F8-A12D-8A5CD354768B}" dt="2021-06-10T16:15:33.442" v="3398" actId="571"/>
          <ac:spMkLst>
            <pc:docMk/>
            <pc:sldMk cId="2165912314" sldId="326"/>
            <ac:spMk id="10" creationId="{8C2F4859-8604-4978-AE14-A0EE03689844}"/>
          </ac:spMkLst>
        </pc:spChg>
      </pc:sldChg>
      <pc:sldChg chg="modSp add mod ord">
        <pc:chgData name="Max Woolterton" userId="25088e9f67b77977" providerId="LiveId" clId="{25C37FA5-4B57-43F8-A12D-8A5CD354768B}" dt="2021-06-10T16:16:20.920" v="3410"/>
        <pc:sldMkLst>
          <pc:docMk/>
          <pc:sldMk cId="2268577192" sldId="327"/>
        </pc:sldMkLst>
        <pc:spChg chg="mod">
          <ac:chgData name="Max Woolterton" userId="25088e9f67b77977" providerId="LiveId" clId="{25C37FA5-4B57-43F8-A12D-8A5CD354768B}" dt="2021-06-10T16:16:20.920" v="3410"/>
          <ac:spMkLst>
            <pc:docMk/>
            <pc:sldMk cId="2268577192" sldId="327"/>
            <ac:spMk id="9" creationId="{B4768F6F-2421-42D6-A1D6-D1F8624D6BBF}"/>
          </ac:spMkLst>
        </pc:spChg>
      </pc:sldChg>
      <pc:sldChg chg="add ord modTransition">
        <pc:chgData name="Max Woolterton" userId="25088e9f67b77977" providerId="LiveId" clId="{25C37FA5-4B57-43F8-A12D-8A5CD354768B}" dt="2021-06-10T16:16:50.256" v="3414"/>
        <pc:sldMkLst>
          <pc:docMk/>
          <pc:sldMk cId="2443826512" sldId="328"/>
        </pc:sldMkLst>
      </pc:sldChg>
      <pc:sldChg chg="addSp modSp add mod ord">
        <pc:chgData name="Max Woolterton" userId="25088e9f67b77977" providerId="LiveId" clId="{25C37FA5-4B57-43F8-A12D-8A5CD354768B}" dt="2021-06-10T16:17:10.443" v="3419" actId="20577"/>
        <pc:sldMkLst>
          <pc:docMk/>
          <pc:sldMk cId="1014938473" sldId="329"/>
        </pc:sldMkLst>
        <pc:spChg chg="add mod">
          <ac:chgData name="Max Woolterton" userId="25088e9f67b77977" providerId="LiveId" clId="{25C37FA5-4B57-43F8-A12D-8A5CD354768B}" dt="2021-06-10T16:17:10.443" v="3419" actId="20577"/>
          <ac:spMkLst>
            <pc:docMk/>
            <pc:sldMk cId="1014938473" sldId="329"/>
            <ac:spMk id="11" creationId="{3EBB823E-D407-4CFE-AEF6-67BF063A3C89}"/>
          </ac:spMkLst>
        </pc:spChg>
      </pc:sldChg>
      <pc:sldChg chg="addSp modSp add mod modTransition">
        <pc:chgData name="Max Woolterton" userId="25088e9f67b77977" providerId="LiveId" clId="{25C37FA5-4B57-43F8-A12D-8A5CD354768B}" dt="2021-06-10T16:18:21.827" v="3426" actId="1076"/>
        <pc:sldMkLst>
          <pc:docMk/>
          <pc:sldMk cId="2340863381" sldId="330"/>
        </pc:sldMkLst>
        <pc:spChg chg="add mod">
          <ac:chgData name="Max Woolterton" userId="25088e9f67b77977" providerId="LiveId" clId="{25C37FA5-4B57-43F8-A12D-8A5CD354768B}" dt="2021-06-10T16:18:11.282" v="3423" actId="1076"/>
          <ac:spMkLst>
            <pc:docMk/>
            <pc:sldMk cId="2340863381" sldId="330"/>
            <ac:spMk id="5" creationId="{1C955A45-390D-4B4A-A550-371E72AF55C3}"/>
          </ac:spMkLst>
        </pc:spChg>
        <pc:spChg chg="add mod">
          <ac:chgData name="Max Woolterton" userId="25088e9f67b77977" providerId="LiveId" clId="{25C37FA5-4B57-43F8-A12D-8A5CD354768B}" dt="2021-06-10T16:18:21.827" v="3426" actId="1076"/>
          <ac:spMkLst>
            <pc:docMk/>
            <pc:sldMk cId="2340863381" sldId="330"/>
            <ac:spMk id="6" creationId="{82FA9124-CE6A-4011-A29A-1CA3F5FCB917}"/>
          </ac:spMkLst>
        </pc:spChg>
        <pc:spChg chg="add mod">
          <ac:chgData name="Max Woolterton" userId="25088e9f67b77977" providerId="LiveId" clId="{25C37FA5-4B57-43F8-A12D-8A5CD354768B}" dt="2021-06-10T16:18:17.917" v="3425" actId="571"/>
          <ac:spMkLst>
            <pc:docMk/>
            <pc:sldMk cId="2340863381" sldId="330"/>
            <ac:spMk id="8" creationId="{E95682F6-F54B-4851-A859-35C01BA46703}"/>
          </ac:spMkLst>
        </pc:spChg>
      </pc:sldChg>
    </pc:docChg>
  </pc:docChgLst>
  <pc:docChgLst>
    <pc:chgData name="Max Woolterton" userId="25088e9f67b77977" providerId="LiveId" clId="{E0BD8505-7F74-47AC-A8AD-8244DCBE0AFE}"/>
    <pc:docChg chg="undo redo custSel addSld delSld modSld sldOrd">
      <pc:chgData name="Max Woolterton" userId="25088e9f67b77977" providerId="LiveId" clId="{E0BD8505-7F74-47AC-A8AD-8244DCBE0AFE}" dt="2021-09-01T09:48:33.546" v="3326" actId="20577"/>
      <pc:docMkLst>
        <pc:docMk/>
      </pc:docMkLst>
      <pc:sldChg chg="addSp modSp mod modShow">
        <pc:chgData name="Max Woolterton" userId="25088e9f67b77977" providerId="LiveId" clId="{E0BD8505-7F74-47AC-A8AD-8244DCBE0AFE}" dt="2021-08-31T21:41:29.094" v="1371" actId="729"/>
        <pc:sldMkLst>
          <pc:docMk/>
          <pc:sldMk cId="2140252163" sldId="256"/>
        </pc:sldMkLst>
        <pc:spChg chg="mod">
          <ac:chgData name="Max Woolterton" userId="25088e9f67b77977" providerId="LiveId" clId="{E0BD8505-7F74-47AC-A8AD-8244DCBE0AFE}" dt="2021-08-31T21:37:03.632" v="1256" actId="1076"/>
          <ac:spMkLst>
            <pc:docMk/>
            <pc:sldMk cId="2140252163" sldId="256"/>
            <ac:spMk id="2" creationId="{8C5D3735-FEBE-45F6-AA31-BFAA55560BEC}"/>
          </ac:spMkLst>
        </pc:spChg>
        <pc:spChg chg="mod">
          <ac:chgData name="Max Woolterton" userId="25088e9f67b77977" providerId="LiveId" clId="{E0BD8505-7F74-47AC-A8AD-8244DCBE0AFE}" dt="2021-08-31T21:37:53.274" v="1262" actId="1076"/>
          <ac:spMkLst>
            <pc:docMk/>
            <pc:sldMk cId="2140252163" sldId="256"/>
            <ac:spMk id="3" creationId="{BC86FB48-2A54-4C93-9B5D-7E7CE461C35F}"/>
          </ac:spMkLst>
        </pc:spChg>
        <pc:spChg chg="add mod">
          <ac:chgData name="Max Woolterton" userId="25088e9f67b77977" providerId="LiveId" clId="{E0BD8505-7F74-47AC-A8AD-8244DCBE0AFE}" dt="2021-08-31T21:38:57.863" v="1283" actId="1076"/>
          <ac:spMkLst>
            <pc:docMk/>
            <pc:sldMk cId="2140252163" sldId="256"/>
            <ac:spMk id="20" creationId="{344E6B8F-4D64-4D09-BE8A-0A17B0A5F8B3}"/>
          </ac:spMkLst>
        </pc:spChg>
      </pc:sldChg>
      <pc:sldChg chg="modSp mod">
        <pc:chgData name="Max Woolterton" userId="25088e9f67b77977" providerId="LiveId" clId="{E0BD8505-7F74-47AC-A8AD-8244DCBE0AFE}" dt="2021-08-31T22:05:53.925" v="1827" actId="20577"/>
        <pc:sldMkLst>
          <pc:docMk/>
          <pc:sldMk cId="1043082560" sldId="261"/>
        </pc:sldMkLst>
        <pc:spChg chg="mod">
          <ac:chgData name="Max Woolterton" userId="25088e9f67b77977" providerId="LiveId" clId="{E0BD8505-7F74-47AC-A8AD-8244DCBE0AFE}" dt="2021-08-31T22:05:53.925" v="1827" actId="20577"/>
          <ac:spMkLst>
            <pc:docMk/>
            <pc:sldMk cId="1043082560" sldId="261"/>
            <ac:spMk id="2" creationId="{F3F9FAAE-EBF9-4546-842C-8B8BB95FBD91}"/>
          </ac:spMkLst>
        </pc:spChg>
      </pc:sldChg>
      <pc:sldChg chg="add del">
        <pc:chgData name="Max Woolterton" userId="25088e9f67b77977" providerId="LiveId" clId="{E0BD8505-7F74-47AC-A8AD-8244DCBE0AFE}" dt="2021-08-15T14:19:51.804" v="67" actId="47"/>
        <pc:sldMkLst>
          <pc:docMk/>
          <pc:sldMk cId="3934291690" sldId="266"/>
        </pc:sldMkLst>
      </pc:sldChg>
      <pc:sldChg chg="modTransition">
        <pc:chgData name="Max Woolterton" userId="25088e9f67b77977" providerId="LiveId" clId="{E0BD8505-7F74-47AC-A8AD-8244DCBE0AFE}" dt="2021-09-01T08:35:53.459" v="2571"/>
        <pc:sldMkLst>
          <pc:docMk/>
          <pc:sldMk cId="2072015690" sldId="268"/>
        </pc:sldMkLst>
      </pc:sldChg>
      <pc:sldChg chg="modNotesTx">
        <pc:chgData name="Max Woolterton" userId="25088e9f67b77977" providerId="LiveId" clId="{E0BD8505-7F74-47AC-A8AD-8244DCBE0AFE}" dt="2021-08-16T12:57:04.579" v="1137" actId="20577"/>
        <pc:sldMkLst>
          <pc:docMk/>
          <pc:sldMk cId="2913821559" sldId="269"/>
        </pc:sldMkLst>
      </pc:sldChg>
      <pc:sldChg chg="del">
        <pc:chgData name="Max Woolterton" userId="25088e9f67b77977" providerId="LiveId" clId="{E0BD8505-7F74-47AC-A8AD-8244DCBE0AFE}" dt="2021-08-16T12:27:08.533" v="907" actId="47"/>
        <pc:sldMkLst>
          <pc:docMk/>
          <pc:sldMk cId="120600035" sldId="270"/>
        </pc:sldMkLst>
      </pc:sldChg>
      <pc:sldChg chg="del">
        <pc:chgData name="Max Woolterton" userId="25088e9f67b77977" providerId="LiveId" clId="{E0BD8505-7F74-47AC-A8AD-8244DCBE0AFE}" dt="2021-08-16T12:27:08.533" v="907" actId="47"/>
        <pc:sldMkLst>
          <pc:docMk/>
          <pc:sldMk cId="4267693399" sldId="271"/>
        </pc:sldMkLst>
      </pc:sldChg>
      <pc:sldChg chg="del">
        <pc:chgData name="Max Woolterton" userId="25088e9f67b77977" providerId="LiveId" clId="{E0BD8505-7F74-47AC-A8AD-8244DCBE0AFE}" dt="2021-08-16T12:27:08.533" v="907" actId="47"/>
        <pc:sldMkLst>
          <pc:docMk/>
          <pc:sldMk cId="2087475225" sldId="272"/>
        </pc:sldMkLst>
      </pc:sldChg>
      <pc:sldChg chg="modNotesTx">
        <pc:chgData name="Max Woolterton" userId="25088e9f67b77977" providerId="LiveId" clId="{E0BD8505-7F74-47AC-A8AD-8244DCBE0AFE}" dt="2021-09-01T08:30:33.886" v="2565" actId="20577"/>
        <pc:sldMkLst>
          <pc:docMk/>
          <pc:sldMk cId="2686808906" sldId="273"/>
        </pc:sldMkLst>
      </pc:sldChg>
      <pc:sldChg chg="modNotesTx">
        <pc:chgData name="Max Woolterton" userId="25088e9f67b77977" providerId="LiveId" clId="{E0BD8505-7F74-47AC-A8AD-8244DCBE0AFE}" dt="2021-09-01T09:23:09.991" v="3140" actId="20577"/>
        <pc:sldMkLst>
          <pc:docMk/>
          <pc:sldMk cId="3064979992" sldId="274"/>
        </pc:sldMkLst>
      </pc:sldChg>
      <pc:sldChg chg="modSp mod">
        <pc:chgData name="Max Woolterton" userId="25088e9f67b77977" providerId="LiveId" clId="{E0BD8505-7F74-47AC-A8AD-8244DCBE0AFE}" dt="2021-08-16T12:33:30.569" v="1116" actId="1076"/>
        <pc:sldMkLst>
          <pc:docMk/>
          <pc:sldMk cId="3994000854" sldId="275"/>
        </pc:sldMkLst>
        <pc:spChg chg="mod">
          <ac:chgData name="Max Woolterton" userId="25088e9f67b77977" providerId="LiveId" clId="{E0BD8505-7F74-47AC-A8AD-8244DCBE0AFE}" dt="2021-08-16T12:33:30.569" v="1116" actId="1076"/>
          <ac:spMkLst>
            <pc:docMk/>
            <pc:sldMk cId="3994000854" sldId="275"/>
            <ac:spMk id="20" creationId="{A7A20FD3-E03F-48D1-BB96-C59B948E362A}"/>
          </ac:spMkLst>
        </pc:spChg>
        <pc:spChg chg="mod">
          <ac:chgData name="Max Woolterton" userId="25088e9f67b77977" providerId="LiveId" clId="{E0BD8505-7F74-47AC-A8AD-8244DCBE0AFE}" dt="2021-08-16T12:31:02.842" v="1056" actId="1076"/>
          <ac:spMkLst>
            <pc:docMk/>
            <pc:sldMk cId="3994000854" sldId="275"/>
            <ac:spMk id="37" creationId="{A3D25CE6-C193-4F75-8AC5-AB8016D48918}"/>
          </ac:spMkLst>
        </pc:spChg>
      </pc:sldChg>
      <pc:sldChg chg="modNotesTx">
        <pc:chgData name="Max Woolterton" userId="25088e9f67b77977" providerId="LiveId" clId="{E0BD8505-7F74-47AC-A8AD-8244DCBE0AFE}" dt="2021-09-01T08:24:12.411" v="2439" actId="20577"/>
        <pc:sldMkLst>
          <pc:docMk/>
          <pc:sldMk cId="563188815" sldId="277"/>
        </pc:sldMkLst>
      </pc:sldChg>
      <pc:sldChg chg="modNotesTx">
        <pc:chgData name="Max Woolterton" userId="25088e9f67b77977" providerId="LiveId" clId="{E0BD8505-7F74-47AC-A8AD-8244DCBE0AFE}" dt="2021-08-31T21:56:15.619" v="1796" actId="313"/>
        <pc:sldMkLst>
          <pc:docMk/>
          <pc:sldMk cId="2748019544" sldId="278"/>
        </pc:sldMkLst>
      </pc:sldChg>
      <pc:sldChg chg="modNotesTx">
        <pc:chgData name="Max Woolterton" userId="25088e9f67b77977" providerId="LiveId" clId="{E0BD8505-7F74-47AC-A8AD-8244DCBE0AFE}" dt="2021-09-01T08:27:33.237" v="2476" actId="20577"/>
        <pc:sldMkLst>
          <pc:docMk/>
          <pc:sldMk cId="2766793960" sldId="279"/>
        </pc:sldMkLst>
      </pc:sldChg>
      <pc:sldChg chg="modTransition modNotesTx">
        <pc:chgData name="Max Woolterton" userId="25088e9f67b77977" providerId="LiveId" clId="{E0BD8505-7F74-47AC-A8AD-8244DCBE0AFE}" dt="2021-09-01T08:27:46.019" v="2502" actId="6549"/>
        <pc:sldMkLst>
          <pc:docMk/>
          <pc:sldMk cId="3358687228" sldId="280"/>
        </pc:sldMkLst>
      </pc:sldChg>
      <pc:sldChg chg="mod modShow">
        <pc:chgData name="Max Woolterton" userId="25088e9f67b77977" providerId="LiveId" clId="{E0BD8505-7F74-47AC-A8AD-8244DCBE0AFE}" dt="2021-08-16T13:15:14.912" v="1139" actId="729"/>
        <pc:sldMkLst>
          <pc:docMk/>
          <pc:sldMk cId="195301668" sldId="282"/>
        </pc:sldMkLst>
      </pc:sldChg>
      <pc:sldChg chg="modNotesTx">
        <pc:chgData name="Max Woolterton" userId="25088e9f67b77977" providerId="LiveId" clId="{E0BD8505-7F74-47AC-A8AD-8244DCBE0AFE}" dt="2021-09-01T09:22:57.708" v="3132" actId="20577"/>
        <pc:sldMkLst>
          <pc:docMk/>
          <pc:sldMk cId="3872760750" sldId="283"/>
        </pc:sldMkLst>
      </pc:sldChg>
      <pc:sldChg chg="modNotesTx">
        <pc:chgData name="Max Woolterton" userId="25088e9f67b77977" providerId="LiveId" clId="{E0BD8505-7F74-47AC-A8AD-8244DCBE0AFE}" dt="2021-09-01T08:53:46.280" v="2575" actId="20577"/>
        <pc:sldMkLst>
          <pc:docMk/>
          <pc:sldMk cId="2924501964" sldId="284"/>
        </pc:sldMkLst>
      </pc:sldChg>
      <pc:sldChg chg="modNotesTx">
        <pc:chgData name="Max Woolterton" userId="25088e9f67b77977" providerId="LiveId" clId="{E0BD8505-7F74-47AC-A8AD-8244DCBE0AFE}" dt="2021-09-01T09:24:06.258" v="3168" actId="20577"/>
        <pc:sldMkLst>
          <pc:docMk/>
          <pc:sldMk cId="3040530332" sldId="286"/>
        </pc:sldMkLst>
      </pc:sldChg>
      <pc:sldChg chg="modNotesTx">
        <pc:chgData name="Max Woolterton" userId="25088e9f67b77977" providerId="LiveId" clId="{E0BD8505-7F74-47AC-A8AD-8244DCBE0AFE}" dt="2021-09-01T08:53:57.888" v="2577"/>
        <pc:sldMkLst>
          <pc:docMk/>
          <pc:sldMk cId="958646053" sldId="287"/>
        </pc:sldMkLst>
      </pc:sldChg>
      <pc:sldChg chg="modNotesTx">
        <pc:chgData name="Max Woolterton" userId="25088e9f67b77977" providerId="LiveId" clId="{E0BD8505-7F74-47AC-A8AD-8244DCBE0AFE}" dt="2021-09-01T09:25:27.548" v="3216"/>
        <pc:sldMkLst>
          <pc:docMk/>
          <pc:sldMk cId="3482694369" sldId="288"/>
        </pc:sldMkLst>
      </pc:sldChg>
      <pc:sldChg chg="modNotesTx">
        <pc:chgData name="Max Woolterton" userId="25088e9f67b77977" providerId="LiveId" clId="{E0BD8505-7F74-47AC-A8AD-8244DCBE0AFE}" dt="2021-09-01T09:25:15.719" v="3215" actId="20577"/>
        <pc:sldMkLst>
          <pc:docMk/>
          <pc:sldMk cId="2190315371" sldId="291"/>
        </pc:sldMkLst>
      </pc:sldChg>
      <pc:sldChg chg="modNotesTx">
        <pc:chgData name="Max Woolterton" userId="25088e9f67b77977" providerId="LiveId" clId="{E0BD8505-7F74-47AC-A8AD-8244DCBE0AFE}" dt="2021-09-01T08:59:48.967" v="2690" actId="20577"/>
        <pc:sldMkLst>
          <pc:docMk/>
          <pc:sldMk cId="4205624563" sldId="293"/>
        </pc:sldMkLst>
      </pc:sldChg>
      <pc:sldChg chg="modNotesTx">
        <pc:chgData name="Max Woolterton" userId="25088e9f67b77977" providerId="LiveId" clId="{E0BD8505-7F74-47AC-A8AD-8244DCBE0AFE}" dt="2021-09-01T08:57:26.451" v="2668" actId="20577"/>
        <pc:sldMkLst>
          <pc:docMk/>
          <pc:sldMk cId="2615458427" sldId="294"/>
        </pc:sldMkLst>
      </pc:sldChg>
      <pc:sldChg chg="modNotesTx">
        <pc:chgData name="Max Woolterton" userId="25088e9f67b77977" providerId="LiveId" clId="{E0BD8505-7F74-47AC-A8AD-8244DCBE0AFE}" dt="2021-09-01T09:01:55.414" v="2721"/>
        <pc:sldMkLst>
          <pc:docMk/>
          <pc:sldMk cId="2671651941" sldId="295"/>
        </pc:sldMkLst>
      </pc:sldChg>
      <pc:sldChg chg="modNotesTx">
        <pc:chgData name="Max Woolterton" userId="25088e9f67b77977" providerId="LiveId" clId="{E0BD8505-7F74-47AC-A8AD-8244DCBE0AFE}" dt="2021-09-01T09:27:09.104" v="3246" actId="20577"/>
        <pc:sldMkLst>
          <pc:docMk/>
          <pc:sldMk cId="1041032608" sldId="296"/>
        </pc:sldMkLst>
      </pc:sldChg>
      <pc:sldChg chg="modTransition modNotesTx">
        <pc:chgData name="Max Woolterton" userId="25088e9f67b77977" providerId="LiveId" clId="{E0BD8505-7F74-47AC-A8AD-8244DCBE0AFE}" dt="2021-09-01T09:05:23.553" v="2743" actId="20577"/>
        <pc:sldMkLst>
          <pc:docMk/>
          <pc:sldMk cId="4085188652" sldId="297"/>
        </pc:sldMkLst>
      </pc:sldChg>
      <pc:sldChg chg="modTransition modNotesTx">
        <pc:chgData name="Max Woolterton" userId="25088e9f67b77977" providerId="LiveId" clId="{E0BD8505-7F74-47AC-A8AD-8244DCBE0AFE}" dt="2021-09-01T09:28:19.531" v="3261" actId="20577"/>
        <pc:sldMkLst>
          <pc:docMk/>
          <pc:sldMk cId="2808137021" sldId="298"/>
        </pc:sldMkLst>
      </pc:sldChg>
      <pc:sldChg chg="modTransition modNotesTx">
        <pc:chgData name="Max Woolterton" userId="25088e9f67b77977" providerId="LiveId" clId="{E0BD8505-7F74-47AC-A8AD-8244DCBE0AFE}" dt="2021-09-01T09:27:53.313" v="3259"/>
        <pc:sldMkLst>
          <pc:docMk/>
          <pc:sldMk cId="2527855617" sldId="299"/>
        </pc:sldMkLst>
      </pc:sldChg>
      <pc:sldChg chg="modNotesTx">
        <pc:chgData name="Max Woolterton" userId="25088e9f67b77977" providerId="LiveId" clId="{E0BD8505-7F74-47AC-A8AD-8244DCBE0AFE}" dt="2021-09-01T09:28:57.583" v="3270" actId="20577"/>
        <pc:sldMkLst>
          <pc:docMk/>
          <pc:sldMk cId="2188104907" sldId="300"/>
        </pc:sldMkLst>
      </pc:sldChg>
      <pc:sldChg chg="modNotesTx">
        <pc:chgData name="Max Woolterton" userId="25088e9f67b77977" providerId="LiveId" clId="{E0BD8505-7F74-47AC-A8AD-8244DCBE0AFE}" dt="2021-09-01T09:08:28.126" v="2769"/>
        <pc:sldMkLst>
          <pc:docMk/>
          <pc:sldMk cId="1154138792" sldId="301"/>
        </pc:sldMkLst>
      </pc:sldChg>
      <pc:sldChg chg="modNotesTx">
        <pc:chgData name="Max Woolterton" userId="25088e9f67b77977" providerId="LiveId" clId="{E0BD8505-7F74-47AC-A8AD-8244DCBE0AFE}" dt="2021-09-01T09:11:17.352" v="2778" actId="20577"/>
        <pc:sldMkLst>
          <pc:docMk/>
          <pc:sldMk cId="1444993787" sldId="302"/>
        </pc:sldMkLst>
      </pc:sldChg>
      <pc:sldChg chg="del">
        <pc:chgData name="Max Woolterton" userId="25088e9f67b77977" providerId="LiveId" clId="{E0BD8505-7F74-47AC-A8AD-8244DCBE0AFE}" dt="2021-08-15T14:19:36.905" v="62" actId="47"/>
        <pc:sldMkLst>
          <pc:docMk/>
          <pc:sldMk cId="1010934382" sldId="303"/>
        </pc:sldMkLst>
      </pc:sldChg>
      <pc:sldChg chg="delSp mod ord modShow">
        <pc:chgData name="Max Woolterton" userId="25088e9f67b77977" providerId="LiveId" clId="{E0BD8505-7F74-47AC-A8AD-8244DCBE0AFE}" dt="2021-09-01T09:08:52.591" v="2770" actId="478"/>
        <pc:sldMkLst>
          <pc:docMk/>
          <pc:sldMk cId="1298154783" sldId="304"/>
        </pc:sldMkLst>
        <pc:spChg chg="del">
          <ac:chgData name="Max Woolterton" userId="25088e9f67b77977" providerId="LiveId" clId="{E0BD8505-7F74-47AC-A8AD-8244DCBE0AFE}" dt="2021-09-01T09:08:52.591" v="2770" actId="478"/>
          <ac:spMkLst>
            <pc:docMk/>
            <pc:sldMk cId="1298154783" sldId="304"/>
            <ac:spMk id="39" creationId="{5A29E409-3E2F-4FF2-88B7-1EB6F6BA55F3}"/>
          </ac:spMkLst>
        </pc:spChg>
      </pc:sldChg>
      <pc:sldChg chg="del">
        <pc:chgData name="Max Woolterton" userId="25088e9f67b77977" providerId="LiveId" clId="{E0BD8505-7F74-47AC-A8AD-8244DCBE0AFE}" dt="2021-08-16T12:27:08.533" v="907" actId="47"/>
        <pc:sldMkLst>
          <pc:docMk/>
          <pc:sldMk cId="2332611100" sldId="305"/>
        </pc:sldMkLst>
      </pc:sldChg>
      <pc:sldChg chg="delSp mod ord modShow">
        <pc:chgData name="Max Woolterton" userId="25088e9f67b77977" providerId="LiveId" clId="{E0BD8505-7F74-47AC-A8AD-8244DCBE0AFE}" dt="2021-09-01T09:08:56.133" v="2771" actId="478"/>
        <pc:sldMkLst>
          <pc:docMk/>
          <pc:sldMk cId="2935664146" sldId="306"/>
        </pc:sldMkLst>
        <pc:spChg chg="del">
          <ac:chgData name="Max Woolterton" userId="25088e9f67b77977" providerId="LiveId" clId="{E0BD8505-7F74-47AC-A8AD-8244DCBE0AFE}" dt="2021-09-01T09:08:56.133" v="2771" actId="478"/>
          <ac:spMkLst>
            <pc:docMk/>
            <pc:sldMk cId="2935664146" sldId="306"/>
            <ac:spMk id="30" creationId="{35648BE8-7891-48C5-B0C4-08EC126F9195}"/>
          </ac:spMkLst>
        </pc:spChg>
      </pc:sldChg>
      <pc:sldChg chg="modSp mod ord">
        <pc:chgData name="Max Woolterton" userId="25088e9f67b77977" providerId="LiveId" clId="{E0BD8505-7F74-47AC-A8AD-8244DCBE0AFE}" dt="2021-08-15T16:02:04.874" v="506"/>
        <pc:sldMkLst>
          <pc:docMk/>
          <pc:sldMk cId="3891122354" sldId="309"/>
        </pc:sldMkLst>
        <pc:spChg chg="mod">
          <ac:chgData name="Max Woolterton" userId="25088e9f67b77977" providerId="LiveId" clId="{E0BD8505-7F74-47AC-A8AD-8244DCBE0AFE}" dt="2021-08-15T16:02:04.874" v="506"/>
          <ac:spMkLst>
            <pc:docMk/>
            <pc:sldMk cId="3891122354" sldId="309"/>
            <ac:spMk id="4" creationId="{8FEE8DD2-3675-4142-BD63-6BB58A0CE892}"/>
          </ac:spMkLst>
        </pc:spChg>
      </pc:sldChg>
      <pc:sldChg chg="addSp delSp modSp mod ord modShow">
        <pc:chgData name="Max Woolterton" userId="25088e9f67b77977" providerId="LiveId" clId="{E0BD8505-7F74-47AC-A8AD-8244DCBE0AFE}" dt="2021-08-16T13:14:54.038" v="1138" actId="729"/>
        <pc:sldMkLst>
          <pc:docMk/>
          <pc:sldMk cId="1485930820" sldId="310"/>
        </pc:sldMkLst>
        <pc:spChg chg="del">
          <ac:chgData name="Max Woolterton" userId="25088e9f67b77977" providerId="LiveId" clId="{E0BD8505-7F74-47AC-A8AD-8244DCBE0AFE}" dt="2021-08-15T16:02:12.414" v="508" actId="478"/>
          <ac:spMkLst>
            <pc:docMk/>
            <pc:sldMk cId="1485930820" sldId="310"/>
            <ac:spMk id="4" creationId="{8FEE8DD2-3675-4142-BD63-6BB58A0CE892}"/>
          </ac:spMkLst>
        </pc:spChg>
        <pc:spChg chg="add mod">
          <ac:chgData name="Max Woolterton" userId="25088e9f67b77977" providerId="LiveId" clId="{E0BD8505-7F74-47AC-A8AD-8244DCBE0AFE}" dt="2021-08-15T16:02:15.352" v="509" actId="1076"/>
          <ac:spMkLst>
            <pc:docMk/>
            <pc:sldMk cId="1485930820" sldId="310"/>
            <ac:spMk id="13" creationId="{BC279886-ABD0-47A9-9A51-B83943600B4F}"/>
          </ac:spMkLst>
        </pc:spChg>
      </pc:sldChg>
      <pc:sldChg chg="del">
        <pc:chgData name="Max Woolterton" userId="25088e9f67b77977" providerId="LiveId" clId="{E0BD8505-7F74-47AC-A8AD-8244DCBE0AFE}" dt="2021-08-16T12:27:08.533" v="907" actId="47"/>
        <pc:sldMkLst>
          <pc:docMk/>
          <pc:sldMk cId="2200426803" sldId="311"/>
        </pc:sldMkLst>
      </pc:sldChg>
      <pc:sldChg chg="del">
        <pc:chgData name="Max Woolterton" userId="25088e9f67b77977" providerId="LiveId" clId="{E0BD8505-7F74-47AC-A8AD-8244DCBE0AFE}" dt="2021-08-16T12:27:08.533" v="907" actId="47"/>
        <pc:sldMkLst>
          <pc:docMk/>
          <pc:sldMk cId="3589284274" sldId="312"/>
        </pc:sldMkLst>
      </pc:sldChg>
      <pc:sldChg chg="modSp mod ord modTransition">
        <pc:chgData name="Max Woolterton" userId="25088e9f67b77977" providerId="LiveId" clId="{E0BD8505-7F74-47AC-A8AD-8244DCBE0AFE}" dt="2021-08-16T13:45:36.830" v="1211"/>
        <pc:sldMkLst>
          <pc:docMk/>
          <pc:sldMk cId="461675975" sldId="313"/>
        </pc:sldMkLst>
        <pc:spChg chg="mod">
          <ac:chgData name="Max Woolterton" userId="25088e9f67b77977" providerId="LiveId" clId="{E0BD8505-7F74-47AC-A8AD-8244DCBE0AFE}" dt="2021-08-15T16:01:53.476" v="503" actId="1076"/>
          <ac:spMkLst>
            <pc:docMk/>
            <pc:sldMk cId="461675975" sldId="313"/>
            <ac:spMk id="4" creationId="{8FEE8DD2-3675-4142-BD63-6BB58A0CE892}"/>
          </ac:spMkLst>
        </pc:spChg>
      </pc:sldChg>
      <pc:sldChg chg="del">
        <pc:chgData name="Max Woolterton" userId="25088e9f67b77977" providerId="LiveId" clId="{E0BD8505-7F74-47AC-A8AD-8244DCBE0AFE}" dt="2021-08-16T12:27:08.533" v="907" actId="47"/>
        <pc:sldMkLst>
          <pc:docMk/>
          <pc:sldMk cId="635976319" sldId="314"/>
        </pc:sldMkLst>
      </pc:sldChg>
      <pc:sldChg chg="del">
        <pc:chgData name="Max Woolterton" userId="25088e9f67b77977" providerId="LiveId" clId="{E0BD8505-7F74-47AC-A8AD-8244DCBE0AFE}" dt="2021-08-16T12:27:08.533" v="907" actId="47"/>
        <pc:sldMkLst>
          <pc:docMk/>
          <pc:sldMk cId="3418903097" sldId="315"/>
        </pc:sldMkLst>
      </pc:sldChg>
      <pc:sldChg chg="del">
        <pc:chgData name="Max Woolterton" userId="25088e9f67b77977" providerId="LiveId" clId="{E0BD8505-7F74-47AC-A8AD-8244DCBE0AFE}" dt="2021-08-16T12:27:08.533" v="907" actId="47"/>
        <pc:sldMkLst>
          <pc:docMk/>
          <pc:sldMk cId="3949997299" sldId="316"/>
        </pc:sldMkLst>
      </pc:sldChg>
      <pc:sldChg chg="delSp modSp mod ord modAnim">
        <pc:chgData name="Max Woolterton" userId="25088e9f67b77977" providerId="LiveId" clId="{E0BD8505-7F74-47AC-A8AD-8244DCBE0AFE}" dt="2021-08-31T22:52:56.988" v="1850" actId="478"/>
        <pc:sldMkLst>
          <pc:docMk/>
          <pc:sldMk cId="905477619" sldId="317"/>
        </pc:sldMkLst>
        <pc:spChg chg="mod">
          <ac:chgData name="Max Woolterton" userId="25088e9f67b77977" providerId="LiveId" clId="{E0BD8505-7F74-47AC-A8AD-8244DCBE0AFE}" dt="2021-08-15T16:01:30.967" v="497"/>
          <ac:spMkLst>
            <pc:docMk/>
            <pc:sldMk cId="905477619" sldId="317"/>
            <ac:spMk id="4" creationId="{8FEE8DD2-3675-4142-BD63-6BB58A0CE892}"/>
          </ac:spMkLst>
        </pc:spChg>
        <pc:spChg chg="del">
          <ac:chgData name="Max Woolterton" userId="25088e9f67b77977" providerId="LiveId" clId="{E0BD8505-7F74-47AC-A8AD-8244DCBE0AFE}" dt="2021-08-31T22:52:56.988" v="1850" actId="478"/>
          <ac:spMkLst>
            <pc:docMk/>
            <pc:sldMk cId="905477619" sldId="317"/>
            <ac:spMk id="12" creationId="{1291EBC6-675F-458A-878B-6ECB17F14953}"/>
          </ac:spMkLst>
        </pc:spChg>
        <pc:picChg chg="mod">
          <ac:chgData name="Max Woolterton" userId="25088e9f67b77977" providerId="LiveId" clId="{E0BD8505-7F74-47AC-A8AD-8244DCBE0AFE}" dt="2021-08-15T14:39:12.487" v="155" actId="1440"/>
          <ac:picMkLst>
            <pc:docMk/>
            <pc:sldMk cId="905477619" sldId="317"/>
            <ac:picMk id="7" creationId="{4DD2E1F0-7C2D-4657-A053-415C16123A74}"/>
          </ac:picMkLst>
        </pc:picChg>
      </pc:sldChg>
      <pc:sldChg chg="del">
        <pc:chgData name="Max Woolterton" userId="25088e9f67b77977" providerId="LiveId" clId="{E0BD8505-7F74-47AC-A8AD-8244DCBE0AFE}" dt="2021-08-16T12:27:08.533" v="907" actId="47"/>
        <pc:sldMkLst>
          <pc:docMk/>
          <pc:sldMk cId="1239741916" sldId="318"/>
        </pc:sldMkLst>
      </pc:sldChg>
      <pc:sldChg chg="del">
        <pc:chgData name="Max Woolterton" userId="25088e9f67b77977" providerId="LiveId" clId="{E0BD8505-7F74-47AC-A8AD-8244DCBE0AFE}" dt="2021-08-16T12:27:08.533" v="907" actId="47"/>
        <pc:sldMkLst>
          <pc:docMk/>
          <pc:sldMk cId="830669255" sldId="319"/>
        </pc:sldMkLst>
      </pc:sldChg>
      <pc:sldChg chg="addSp delSp modSp add mod modTransition modAnim">
        <pc:chgData name="Max Woolterton" userId="25088e9f67b77977" providerId="LiveId" clId="{E0BD8505-7F74-47AC-A8AD-8244DCBE0AFE}" dt="2021-08-31T22:52:59.140" v="1851" actId="478"/>
        <pc:sldMkLst>
          <pc:docMk/>
          <pc:sldMk cId="2818847819" sldId="320"/>
        </pc:sldMkLst>
        <pc:spChg chg="mod">
          <ac:chgData name="Max Woolterton" userId="25088e9f67b77977" providerId="LiveId" clId="{E0BD8505-7F74-47AC-A8AD-8244DCBE0AFE}" dt="2021-08-15T16:01:22.869" v="493" actId="20577"/>
          <ac:spMkLst>
            <pc:docMk/>
            <pc:sldMk cId="2818847819" sldId="320"/>
            <ac:spMk id="4" creationId="{8FEE8DD2-3675-4142-BD63-6BB58A0CE892}"/>
          </ac:spMkLst>
        </pc:spChg>
        <pc:spChg chg="mod">
          <ac:chgData name="Max Woolterton" userId="25088e9f67b77977" providerId="LiveId" clId="{E0BD8505-7F74-47AC-A8AD-8244DCBE0AFE}" dt="2021-08-15T14:40:28.357" v="168" actId="1076"/>
          <ac:spMkLst>
            <pc:docMk/>
            <pc:sldMk cId="2818847819" sldId="320"/>
            <ac:spMk id="9" creationId="{B4768F6F-2421-42D6-A1D6-D1F8624D6BBF}"/>
          </ac:spMkLst>
        </pc:spChg>
        <pc:spChg chg="del">
          <ac:chgData name="Max Woolterton" userId="25088e9f67b77977" providerId="LiveId" clId="{E0BD8505-7F74-47AC-A8AD-8244DCBE0AFE}" dt="2021-08-31T22:52:59.140" v="1851" actId="478"/>
          <ac:spMkLst>
            <pc:docMk/>
            <pc:sldMk cId="2818847819" sldId="320"/>
            <ac:spMk id="12" creationId="{1291EBC6-675F-458A-878B-6ECB17F14953}"/>
          </ac:spMkLst>
        </pc:spChg>
        <pc:picChg chg="del">
          <ac:chgData name="Max Woolterton" userId="25088e9f67b77977" providerId="LiveId" clId="{E0BD8505-7F74-47AC-A8AD-8244DCBE0AFE}" dt="2021-08-15T14:26:32.287" v="124" actId="478"/>
          <ac:picMkLst>
            <pc:docMk/>
            <pc:sldMk cId="2818847819" sldId="320"/>
            <ac:picMk id="3" creationId="{388FFD68-A15B-476C-9D2F-7B1D1953A7FA}"/>
          </ac:picMkLst>
        </pc:picChg>
        <pc:picChg chg="add mod">
          <ac:chgData name="Max Woolterton" userId="25088e9f67b77977" providerId="LiveId" clId="{E0BD8505-7F74-47AC-A8AD-8244DCBE0AFE}" dt="2021-08-15T15:00:54.545" v="241" actId="1076"/>
          <ac:picMkLst>
            <pc:docMk/>
            <pc:sldMk cId="2818847819" sldId="320"/>
            <ac:picMk id="5" creationId="{03547AEF-FE02-40AD-AC0A-BE878ABCC524}"/>
          </ac:picMkLst>
        </pc:picChg>
        <pc:picChg chg="del">
          <ac:chgData name="Max Woolterton" userId="25088e9f67b77977" providerId="LiveId" clId="{E0BD8505-7F74-47AC-A8AD-8244DCBE0AFE}" dt="2021-08-15T14:26:33.159" v="125" actId="478"/>
          <ac:picMkLst>
            <pc:docMk/>
            <pc:sldMk cId="2818847819" sldId="320"/>
            <ac:picMk id="6" creationId="{EBA33B7D-8EBC-4B49-A84B-FCE21BD5019B}"/>
          </ac:picMkLst>
        </pc:picChg>
        <pc:picChg chg="add mod">
          <ac:chgData name="Max Woolterton" userId="25088e9f67b77977" providerId="LiveId" clId="{E0BD8505-7F74-47AC-A8AD-8244DCBE0AFE}" dt="2021-08-15T15:00:54.545" v="241" actId="1076"/>
          <ac:picMkLst>
            <pc:docMk/>
            <pc:sldMk cId="2818847819" sldId="320"/>
            <ac:picMk id="8" creationId="{28C8F570-7950-4FD6-8B10-D6AE777A8731}"/>
          </ac:picMkLst>
        </pc:picChg>
        <pc:picChg chg="add mod ord">
          <ac:chgData name="Max Woolterton" userId="25088e9f67b77977" providerId="LiveId" clId="{E0BD8505-7F74-47AC-A8AD-8244DCBE0AFE}" dt="2021-08-15T15:00:54.545" v="241" actId="1076"/>
          <ac:picMkLst>
            <pc:docMk/>
            <pc:sldMk cId="2818847819" sldId="320"/>
            <ac:picMk id="10" creationId="{504CB021-7E84-4460-A8F1-210078A2A449}"/>
          </ac:picMkLst>
        </pc:picChg>
        <pc:picChg chg="add mod ord">
          <ac:chgData name="Max Woolterton" userId="25088e9f67b77977" providerId="LiveId" clId="{E0BD8505-7F74-47AC-A8AD-8244DCBE0AFE}" dt="2021-08-15T15:00:54.545" v="241" actId="1076"/>
          <ac:picMkLst>
            <pc:docMk/>
            <pc:sldMk cId="2818847819" sldId="320"/>
            <ac:picMk id="11" creationId="{FC9DD3C3-69D3-418E-8D4D-2AB2B4D43D35}"/>
          </ac:picMkLst>
        </pc:picChg>
        <pc:picChg chg="add mod">
          <ac:chgData name="Max Woolterton" userId="25088e9f67b77977" providerId="LiveId" clId="{E0BD8505-7F74-47AC-A8AD-8244DCBE0AFE}" dt="2021-08-15T15:00:54.545" v="241" actId="1076"/>
          <ac:picMkLst>
            <pc:docMk/>
            <pc:sldMk cId="2818847819" sldId="320"/>
            <ac:picMk id="13" creationId="{C733453A-EFC5-41B1-A6DF-7BE9BC761FB4}"/>
          </ac:picMkLst>
        </pc:picChg>
        <pc:picChg chg="add mod ord">
          <ac:chgData name="Max Woolterton" userId="25088e9f67b77977" providerId="LiveId" clId="{E0BD8505-7F74-47AC-A8AD-8244DCBE0AFE}" dt="2021-08-15T15:00:54.545" v="241" actId="1076"/>
          <ac:picMkLst>
            <pc:docMk/>
            <pc:sldMk cId="2818847819" sldId="320"/>
            <ac:picMk id="14" creationId="{0C65C941-3D50-4D79-ABA7-DA3EAD88D9D8}"/>
          </ac:picMkLst>
        </pc:picChg>
        <pc:picChg chg="add mod">
          <ac:chgData name="Max Woolterton" userId="25088e9f67b77977" providerId="LiveId" clId="{E0BD8505-7F74-47AC-A8AD-8244DCBE0AFE}" dt="2021-08-15T15:00:54.545" v="241" actId="1076"/>
          <ac:picMkLst>
            <pc:docMk/>
            <pc:sldMk cId="2818847819" sldId="320"/>
            <ac:picMk id="15" creationId="{4F8B2484-0780-4B42-88C5-D980393DEB59}"/>
          </ac:picMkLst>
        </pc:picChg>
        <pc:picChg chg="add mod">
          <ac:chgData name="Max Woolterton" userId="25088e9f67b77977" providerId="LiveId" clId="{E0BD8505-7F74-47AC-A8AD-8244DCBE0AFE}" dt="2021-08-15T15:00:54.545" v="241" actId="1076"/>
          <ac:picMkLst>
            <pc:docMk/>
            <pc:sldMk cId="2818847819" sldId="320"/>
            <ac:picMk id="16" creationId="{A7AC0FFE-C40A-47E1-A762-767E5F9CF267}"/>
          </ac:picMkLst>
        </pc:picChg>
        <pc:picChg chg="add mod">
          <ac:chgData name="Max Woolterton" userId="25088e9f67b77977" providerId="LiveId" clId="{E0BD8505-7F74-47AC-A8AD-8244DCBE0AFE}" dt="2021-08-15T15:00:54.545" v="241" actId="1076"/>
          <ac:picMkLst>
            <pc:docMk/>
            <pc:sldMk cId="2818847819" sldId="320"/>
            <ac:picMk id="17" creationId="{8F0AC46D-2E43-47BB-B3D3-04163F62A835}"/>
          </ac:picMkLst>
        </pc:picChg>
        <pc:picChg chg="add mod">
          <ac:chgData name="Max Woolterton" userId="25088e9f67b77977" providerId="LiveId" clId="{E0BD8505-7F74-47AC-A8AD-8244DCBE0AFE}" dt="2021-08-15T15:00:54.545" v="241" actId="1076"/>
          <ac:picMkLst>
            <pc:docMk/>
            <pc:sldMk cId="2818847819" sldId="320"/>
            <ac:picMk id="18" creationId="{4965705E-6789-4C35-8B4A-10FA22EBA82B}"/>
          </ac:picMkLst>
        </pc:picChg>
      </pc:sldChg>
      <pc:sldChg chg="del">
        <pc:chgData name="Max Woolterton" userId="25088e9f67b77977" providerId="LiveId" clId="{E0BD8505-7F74-47AC-A8AD-8244DCBE0AFE}" dt="2021-08-15T14:25:26.883" v="122" actId="2696"/>
        <pc:sldMkLst>
          <pc:docMk/>
          <pc:sldMk cId="3165737642" sldId="320"/>
        </pc:sldMkLst>
      </pc:sldChg>
      <pc:sldChg chg="del">
        <pc:chgData name="Max Woolterton" userId="25088e9f67b77977" providerId="LiveId" clId="{E0BD8505-7F74-47AC-A8AD-8244DCBE0AFE}" dt="2021-08-16T12:27:08.533" v="907" actId="47"/>
        <pc:sldMkLst>
          <pc:docMk/>
          <pc:sldMk cId="4260313739" sldId="321"/>
        </pc:sldMkLst>
      </pc:sldChg>
      <pc:sldChg chg="del">
        <pc:chgData name="Max Woolterton" userId="25088e9f67b77977" providerId="LiveId" clId="{E0BD8505-7F74-47AC-A8AD-8244DCBE0AFE}" dt="2021-08-16T12:27:08.533" v="907" actId="47"/>
        <pc:sldMkLst>
          <pc:docMk/>
          <pc:sldMk cId="3461323876" sldId="322"/>
        </pc:sldMkLst>
      </pc:sldChg>
      <pc:sldChg chg="addSp delSp modSp mod ord">
        <pc:chgData name="Max Woolterton" userId="25088e9f67b77977" providerId="LiveId" clId="{E0BD8505-7F74-47AC-A8AD-8244DCBE0AFE}" dt="2021-08-31T22:52:40.234" v="1849" actId="478"/>
        <pc:sldMkLst>
          <pc:docMk/>
          <pc:sldMk cId="2286493388" sldId="323"/>
        </pc:sldMkLst>
        <pc:spChg chg="mod">
          <ac:chgData name="Max Woolterton" userId="25088e9f67b77977" providerId="LiveId" clId="{E0BD8505-7F74-47AC-A8AD-8244DCBE0AFE}" dt="2021-08-15T15:59:20.104" v="466" actId="20577"/>
          <ac:spMkLst>
            <pc:docMk/>
            <pc:sldMk cId="2286493388" sldId="323"/>
            <ac:spMk id="4" creationId="{8FEE8DD2-3675-4142-BD63-6BB58A0CE892}"/>
          </ac:spMkLst>
        </pc:spChg>
        <pc:spChg chg="add del">
          <ac:chgData name="Max Woolterton" userId="25088e9f67b77977" providerId="LiveId" clId="{E0BD8505-7F74-47AC-A8AD-8244DCBE0AFE}" dt="2021-08-31T22:52:40.234" v="1849" actId="478"/>
          <ac:spMkLst>
            <pc:docMk/>
            <pc:sldMk cId="2286493388" sldId="323"/>
            <ac:spMk id="12" creationId="{1291EBC6-675F-458A-878B-6ECB17F14953}"/>
          </ac:spMkLst>
        </pc:spChg>
        <pc:picChg chg="del">
          <ac:chgData name="Max Woolterton" userId="25088e9f67b77977" providerId="LiveId" clId="{E0BD8505-7F74-47AC-A8AD-8244DCBE0AFE}" dt="2021-08-15T15:05:48.772" v="269" actId="478"/>
          <ac:picMkLst>
            <pc:docMk/>
            <pc:sldMk cId="2286493388" sldId="323"/>
            <ac:picMk id="3" creationId="{388FFD68-A15B-476C-9D2F-7B1D1953A7FA}"/>
          </ac:picMkLst>
        </pc:picChg>
        <pc:picChg chg="add del mod">
          <ac:chgData name="Max Woolterton" userId="25088e9f67b77977" providerId="LiveId" clId="{E0BD8505-7F74-47AC-A8AD-8244DCBE0AFE}" dt="2021-08-15T15:06:19.477" v="279" actId="478"/>
          <ac:picMkLst>
            <pc:docMk/>
            <pc:sldMk cId="2286493388" sldId="323"/>
            <ac:picMk id="5" creationId="{AAC25C8F-41E1-4EF0-A93A-6E04D3523790}"/>
          </ac:picMkLst>
        </pc:picChg>
        <pc:picChg chg="del">
          <ac:chgData name="Max Woolterton" userId="25088e9f67b77977" providerId="LiveId" clId="{E0BD8505-7F74-47AC-A8AD-8244DCBE0AFE}" dt="2021-08-15T15:05:48.399" v="268" actId="478"/>
          <ac:picMkLst>
            <pc:docMk/>
            <pc:sldMk cId="2286493388" sldId="323"/>
            <ac:picMk id="6" creationId="{EBA33B7D-8EBC-4B49-A84B-FCE21BD5019B}"/>
          </ac:picMkLst>
        </pc:picChg>
        <pc:picChg chg="del">
          <ac:chgData name="Max Woolterton" userId="25088e9f67b77977" providerId="LiveId" clId="{E0BD8505-7F74-47AC-A8AD-8244DCBE0AFE}" dt="2021-08-15T15:05:43.529" v="267" actId="478"/>
          <ac:picMkLst>
            <pc:docMk/>
            <pc:sldMk cId="2286493388" sldId="323"/>
            <ac:picMk id="7" creationId="{0E78F243-FF70-45EB-8E1B-CD9A475BD686}"/>
          </ac:picMkLst>
        </pc:picChg>
        <pc:picChg chg="add del mod">
          <ac:chgData name="Max Woolterton" userId="25088e9f67b77977" providerId="LiveId" clId="{E0BD8505-7F74-47AC-A8AD-8244DCBE0AFE}" dt="2021-08-15T15:07:21.545" v="287" actId="478"/>
          <ac:picMkLst>
            <pc:docMk/>
            <pc:sldMk cId="2286493388" sldId="323"/>
            <ac:picMk id="10" creationId="{353E2990-64EF-4826-B444-2589F50B8097}"/>
          </ac:picMkLst>
        </pc:picChg>
        <pc:picChg chg="add mod">
          <ac:chgData name="Max Woolterton" userId="25088e9f67b77977" providerId="LiveId" clId="{E0BD8505-7F74-47AC-A8AD-8244DCBE0AFE}" dt="2021-08-15T15:08:06.243" v="306" actId="1076"/>
          <ac:picMkLst>
            <pc:docMk/>
            <pc:sldMk cId="2286493388" sldId="323"/>
            <ac:picMk id="13" creationId="{9E011BD6-1268-42C8-BE6F-F022FC4B239B}"/>
          </ac:picMkLst>
        </pc:picChg>
        <pc:picChg chg="add mod">
          <ac:chgData name="Max Woolterton" userId="25088e9f67b77977" providerId="LiveId" clId="{E0BD8505-7F74-47AC-A8AD-8244DCBE0AFE}" dt="2021-08-15T15:08:06.243" v="306" actId="1076"/>
          <ac:picMkLst>
            <pc:docMk/>
            <pc:sldMk cId="2286493388" sldId="323"/>
            <ac:picMk id="15" creationId="{E071CD34-A8D7-4FAC-A996-B196FBA7A6C7}"/>
          </ac:picMkLst>
        </pc:picChg>
      </pc:sldChg>
      <pc:sldChg chg="del">
        <pc:chgData name="Max Woolterton" userId="25088e9f67b77977" providerId="LiveId" clId="{E0BD8505-7F74-47AC-A8AD-8244DCBE0AFE}" dt="2021-08-16T12:27:08.533" v="907" actId="47"/>
        <pc:sldMkLst>
          <pc:docMk/>
          <pc:sldMk cId="2617336730" sldId="324"/>
        </pc:sldMkLst>
      </pc:sldChg>
      <pc:sldChg chg="del">
        <pc:chgData name="Max Woolterton" userId="25088e9f67b77977" providerId="LiveId" clId="{E0BD8505-7F74-47AC-A8AD-8244DCBE0AFE}" dt="2021-08-16T12:27:08.533" v="907" actId="47"/>
        <pc:sldMkLst>
          <pc:docMk/>
          <pc:sldMk cId="1968539712" sldId="325"/>
        </pc:sldMkLst>
      </pc:sldChg>
      <pc:sldChg chg="del">
        <pc:chgData name="Max Woolterton" userId="25088e9f67b77977" providerId="LiveId" clId="{E0BD8505-7F74-47AC-A8AD-8244DCBE0AFE}" dt="2021-08-16T12:27:08.533" v="907" actId="47"/>
        <pc:sldMkLst>
          <pc:docMk/>
          <pc:sldMk cId="2165912314" sldId="326"/>
        </pc:sldMkLst>
      </pc:sldChg>
      <pc:sldChg chg="del">
        <pc:chgData name="Max Woolterton" userId="25088e9f67b77977" providerId="LiveId" clId="{E0BD8505-7F74-47AC-A8AD-8244DCBE0AFE}" dt="2021-08-16T12:27:08.533" v="907" actId="47"/>
        <pc:sldMkLst>
          <pc:docMk/>
          <pc:sldMk cId="2268577192" sldId="327"/>
        </pc:sldMkLst>
      </pc:sldChg>
      <pc:sldChg chg="del">
        <pc:chgData name="Max Woolterton" userId="25088e9f67b77977" providerId="LiveId" clId="{E0BD8505-7F74-47AC-A8AD-8244DCBE0AFE}" dt="2021-08-16T12:27:08.533" v="907" actId="47"/>
        <pc:sldMkLst>
          <pc:docMk/>
          <pc:sldMk cId="2443826512" sldId="328"/>
        </pc:sldMkLst>
      </pc:sldChg>
      <pc:sldChg chg="del">
        <pc:chgData name="Max Woolterton" userId="25088e9f67b77977" providerId="LiveId" clId="{E0BD8505-7F74-47AC-A8AD-8244DCBE0AFE}" dt="2021-08-16T12:27:08.533" v="907" actId="47"/>
        <pc:sldMkLst>
          <pc:docMk/>
          <pc:sldMk cId="1014938473" sldId="329"/>
        </pc:sldMkLst>
      </pc:sldChg>
      <pc:sldChg chg="del">
        <pc:chgData name="Max Woolterton" userId="25088e9f67b77977" providerId="LiveId" clId="{E0BD8505-7F74-47AC-A8AD-8244DCBE0AFE}" dt="2021-08-16T12:27:08.533" v="907" actId="47"/>
        <pc:sldMkLst>
          <pc:docMk/>
          <pc:sldMk cId="2340863381" sldId="330"/>
        </pc:sldMkLst>
      </pc:sldChg>
      <pc:sldChg chg="modSp add mod modNotesTx">
        <pc:chgData name="Max Woolterton" userId="25088e9f67b77977" providerId="LiveId" clId="{E0BD8505-7F74-47AC-A8AD-8244DCBE0AFE}" dt="2021-09-01T09:34:12.592" v="3271" actId="20577"/>
        <pc:sldMkLst>
          <pc:docMk/>
          <pc:sldMk cId="2794376675" sldId="331"/>
        </pc:sldMkLst>
        <pc:spChg chg="mod">
          <ac:chgData name="Max Woolterton" userId="25088e9f67b77977" providerId="LiveId" clId="{E0BD8505-7F74-47AC-A8AD-8244DCBE0AFE}" dt="2021-08-15T14:19:12.902" v="58" actId="20577"/>
          <ac:spMkLst>
            <pc:docMk/>
            <pc:sldMk cId="2794376675" sldId="331"/>
            <ac:spMk id="2" creationId="{0D53B55F-695B-4E3B-890A-1B62720D174F}"/>
          </ac:spMkLst>
        </pc:spChg>
        <pc:spChg chg="mod">
          <ac:chgData name="Max Woolterton" userId="25088e9f67b77977" providerId="LiveId" clId="{E0BD8505-7F74-47AC-A8AD-8244DCBE0AFE}" dt="2021-08-15T14:19:00.173" v="42" actId="20577"/>
          <ac:spMkLst>
            <pc:docMk/>
            <pc:sldMk cId="2794376675" sldId="331"/>
            <ac:spMk id="3" creationId="{475A8D60-2F6E-4E3E-A220-9EFB0109929D}"/>
          </ac:spMkLst>
        </pc:spChg>
      </pc:sldChg>
      <pc:sldChg chg="addSp modSp add mod modTransition modShow">
        <pc:chgData name="Max Woolterton" userId="25088e9f67b77977" providerId="LiveId" clId="{E0BD8505-7F74-47AC-A8AD-8244DCBE0AFE}" dt="2021-08-16T13:45:22.364" v="1210" actId="729"/>
        <pc:sldMkLst>
          <pc:docMk/>
          <pc:sldMk cId="1943288558" sldId="332"/>
        </pc:sldMkLst>
        <pc:spChg chg="add mod">
          <ac:chgData name="Max Woolterton" userId="25088e9f67b77977" providerId="LiveId" clId="{E0BD8505-7F74-47AC-A8AD-8244DCBE0AFE}" dt="2021-08-15T14:19:29.117" v="61" actId="1076"/>
          <ac:spMkLst>
            <pc:docMk/>
            <pc:sldMk cId="1943288558" sldId="332"/>
            <ac:spMk id="5" creationId="{56FEC900-F74E-4F25-B49C-0E7CA3884FAD}"/>
          </ac:spMkLst>
        </pc:spChg>
      </pc:sldChg>
      <pc:sldChg chg="add mod ord modTransition modShow">
        <pc:chgData name="Max Woolterton" userId="25088e9f67b77977" providerId="LiveId" clId="{E0BD8505-7F74-47AC-A8AD-8244DCBE0AFE}" dt="2021-08-16T13:45:22.364" v="1210" actId="729"/>
        <pc:sldMkLst>
          <pc:docMk/>
          <pc:sldMk cId="2067390737" sldId="333"/>
        </pc:sldMkLst>
      </pc:sldChg>
      <pc:sldChg chg="addSp modSp add ord modTransition modNotesTx">
        <pc:chgData name="Max Woolterton" userId="25088e9f67b77977" providerId="LiveId" clId="{E0BD8505-7F74-47AC-A8AD-8244DCBE0AFE}" dt="2021-09-01T09:11:33.982" v="2780" actId="20577"/>
        <pc:sldMkLst>
          <pc:docMk/>
          <pc:sldMk cId="2994940100" sldId="334"/>
        </pc:sldMkLst>
        <pc:spChg chg="add mod">
          <ac:chgData name="Max Woolterton" userId="25088e9f67b77977" providerId="LiveId" clId="{E0BD8505-7F74-47AC-A8AD-8244DCBE0AFE}" dt="2021-08-15T14:20:33.205" v="75" actId="571"/>
          <ac:spMkLst>
            <pc:docMk/>
            <pc:sldMk cId="2994940100" sldId="334"/>
            <ac:spMk id="6" creationId="{4C276AC1-933F-4F32-88FD-86178FA0718C}"/>
          </ac:spMkLst>
        </pc:spChg>
      </pc:sldChg>
      <pc:sldChg chg="add del ord modTransition">
        <pc:chgData name="Max Woolterton" userId="25088e9f67b77977" providerId="LiveId" clId="{E0BD8505-7F74-47AC-A8AD-8244DCBE0AFE}" dt="2021-08-16T13:42:29.182" v="1184" actId="47"/>
        <pc:sldMkLst>
          <pc:docMk/>
          <pc:sldMk cId="1227023932" sldId="335"/>
        </pc:sldMkLst>
      </pc:sldChg>
      <pc:sldChg chg="addSp delSp modSp add mod modTransition modNotesTx">
        <pc:chgData name="Max Woolterton" userId="25088e9f67b77977" providerId="LiveId" clId="{E0BD8505-7F74-47AC-A8AD-8244DCBE0AFE}" dt="2021-09-01T09:36:06.068" v="3298" actId="20577"/>
        <pc:sldMkLst>
          <pc:docMk/>
          <pc:sldMk cId="2383407995" sldId="336"/>
        </pc:sldMkLst>
        <pc:spChg chg="del mod">
          <ac:chgData name="Max Woolterton" userId="25088e9f67b77977" providerId="LiveId" clId="{E0BD8505-7F74-47AC-A8AD-8244DCBE0AFE}" dt="2021-08-16T13:42:37.408" v="1185" actId="478"/>
          <ac:spMkLst>
            <pc:docMk/>
            <pc:sldMk cId="2383407995" sldId="336"/>
            <ac:spMk id="3" creationId="{475A8D60-2F6E-4E3E-A220-9EFB0109929D}"/>
          </ac:spMkLst>
        </pc:spChg>
        <pc:spChg chg="del">
          <ac:chgData name="Max Woolterton" userId="25088e9f67b77977" providerId="LiveId" clId="{E0BD8505-7F74-47AC-A8AD-8244DCBE0AFE}" dt="2021-08-16T13:43:02.935" v="1191" actId="478"/>
          <ac:spMkLst>
            <pc:docMk/>
            <pc:sldMk cId="2383407995" sldId="336"/>
            <ac:spMk id="5" creationId="{56FEC900-F74E-4F25-B49C-0E7CA3884FAD}"/>
          </ac:spMkLst>
        </pc:spChg>
        <pc:spChg chg="del">
          <ac:chgData name="Max Woolterton" userId="25088e9f67b77977" providerId="LiveId" clId="{E0BD8505-7F74-47AC-A8AD-8244DCBE0AFE}" dt="2021-08-16T13:43:01.458" v="1190" actId="478"/>
          <ac:spMkLst>
            <pc:docMk/>
            <pc:sldMk cId="2383407995" sldId="336"/>
            <ac:spMk id="6" creationId="{4C276AC1-933F-4F32-88FD-86178FA0718C}"/>
          </ac:spMkLst>
        </pc:spChg>
        <pc:spChg chg="add del mod">
          <ac:chgData name="Max Woolterton" userId="25088e9f67b77977" providerId="LiveId" clId="{E0BD8505-7F74-47AC-A8AD-8244DCBE0AFE}" dt="2021-08-16T13:42:39.936" v="1187" actId="478"/>
          <ac:spMkLst>
            <pc:docMk/>
            <pc:sldMk cId="2383407995" sldId="336"/>
            <ac:spMk id="8" creationId="{2A7BD796-69A5-4C47-98A2-6D0B3725A324}"/>
          </ac:spMkLst>
        </pc:spChg>
        <pc:spChg chg="add mod">
          <ac:chgData name="Max Woolterton" userId="25088e9f67b77977" providerId="LiveId" clId="{E0BD8505-7F74-47AC-A8AD-8244DCBE0AFE}" dt="2021-08-15T14:22:04.161" v="87" actId="571"/>
          <ac:spMkLst>
            <pc:docMk/>
            <pc:sldMk cId="2383407995" sldId="336"/>
            <ac:spMk id="8" creationId="{D95FA6E4-8845-450A-B9D0-1CD2E626FB0F}"/>
          </ac:spMkLst>
        </pc:spChg>
        <pc:spChg chg="add mod">
          <ac:chgData name="Max Woolterton" userId="25088e9f67b77977" providerId="LiveId" clId="{E0BD8505-7F74-47AC-A8AD-8244DCBE0AFE}" dt="2021-08-16T13:42:52.395" v="1189"/>
          <ac:spMkLst>
            <pc:docMk/>
            <pc:sldMk cId="2383407995" sldId="336"/>
            <ac:spMk id="9" creationId="{EAA7E5B6-DE50-457E-A5C9-984F2AB87AA4}"/>
          </ac:spMkLst>
        </pc:spChg>
      </pc:sldChg>
      <pc:sldChg chg="addSp delSp modSp add del mod modTransition">
        <pc:chgData name="Max Woolterton" userId="25088e9f67b77977" providerId="LiveId" clId="{E0BD8505-7F74-47AC-A8AD-8244DCBE0AFE}" dt="2021-08-16T13:44:40.270" v="1205" actId="47"/>
        <pc:sldMkLst>
          <pc:docMk/>
          <pc:sldMk cId="443973942" sldId="337"/>
        </pc:sldMkLst>
        <pc:spChg chg="mod">
          <ac:chgData name="Max Woolterton" userId="25088e9f67b77977" providerId="LiveId" clId="{E0BD8505-7F74-47AC-A8AD-8244DCBE0AFE}" dt="2021-08-16T13:42:48.486" v="1188" actId="11"/>
          <ac:spMkLst>
            <pc:docMk/>
            <pc:sldMk cId="443973942" sldId="337"/>
            <ac:spMk id="3" creationId="{475A8D60-2F6E-4E3E-A220-9EFB0109929D}"/>
          </ac:spMkLst>
        </pc:spChg>
        <pc:spChg chg="del">
          <ac:chgData name="Max Woolterton" userId="25088e9f67b77977" providerId="LiveId" clId="{E0BD8505-7F74-47AC-A8AD-8244DCBE0AFE}" dt="2021-08-16T13:42:12.308" v="1182" actId="478"/>
          <ac:spMkLst>
            <pc:docMk/>
            <pc:sldMk cId="443973942" sldId="337"/>
            <ac:spMk id="5" creationId="{56FEC900-F74E-4F25-B49C-0E7CA3884FAD}"/>
          </ac:spMkLst>
        </pc:spChg>
        <pc:spChg chg="del">
          <ac:chgData name="Max Woolterton" userId="25088e9f67b77977" providerId="LiveId" clId="{E0BD8505-7F74-47AC-A8AD-8244DCBE0AFE}" dt="2021-08-16T13:42:12.308" v="1182" actId="478"/>
          <ac:spMkLst>
            <pc:docMk/>
            <pc:sldMk cId="443973942" sldId="337"/>
            <ac:spMk id="6" creationId="{4C276AC1-933F-4F32-88FD-86178FA0718C}"/>
          </ac:spMkLst>
        </pc:spChg>
        <pc:spChg chg="add mod">
          <ac:chgData name="Max Woolterton" userId="25088e9f67b77977" providerId="LiveId" clId="{E0BD8505-7F74-47AC-A8AD-8244DCBE0AFE}" dt="2021-08-16T13:43:09.312" v="1192" actId="1076"/>
          <ac:spMkLst>
            <pc:docMk/>
            <pc:sldMk cId="443973942" sldId="337"/>
            <ac:spMk id="8" creationId="{A8B199DC-3A48-4B11-843A-71AAACE3BA82}"/>
          </ac:spMkLst>
        </pc:spChg>
      </pc:sldChg>
      <pc:sldChg chg="addSp delSp modSp add del mod ord modShow">
        <pc:chgData name="Max Woolterton" userId="25088e9f67b77977" providerId="LiveId" clId="{E0BD8505-7F74-47AC-A8AD-8244DCBE0AFE}" dt="2021-08-16T13:44:51.387" v="1207" actId="2696"/>
        <pc:sldMkLst>
          <pc:docMk/>
          <pc:sldMk cId="4069619044" sldId="338"/>
        </pc:sldMkLst>
        <pc:spChg chg="del">
          <ac:chgData name="Max Woolterton" userId="25088e9f67b77977" providerId="LiveId" clId="{E0BD8505-7F74-47AC-A8AD-8244DCBE0AFE}" dt="2021-08-16T13:43:19.092" v="1193" actId="478"/>
          <ac:spMkLst>
            <pc:docMk/>
            <pc:sldMk cId="4069619044" sldId="338"/>
            <ac:spMk id="3" creationId="{475A8D60-2F6E-4E3E-A220-9EFB0109929D}"/>
          </ac:spMkLst>
        </pc:spChg>
        <pc:spChg chg="del">
          <ac:chgData name="Max Woolterton" userId="25088e9f67b77977" providerId="LiveId" clId="{E0BD8505-7F74-47AC-A8AD-8244DCBE0AFE}" dt="2021-08-16T13:43:19.092" v="1193" actId="478"/>
          <ac:spMkLst>
            <pc:docMk/>
            <pc:sldMk cId="4069619044" sldId="338"/>
            <ac:spMk id="5" creationId="{56FEC900-F74E-4F25-B49C-0E7CA3884FAD}"/>
          </ac:spMkLst>
        </pc:spChg>
        <pc:spChg chg="del">
          <ac:chgData name="Max Woolterton" userId="25088e9f67b77977" providerId="LiveId" clId="{E0BD8505-7F74-47AC-A8AD-8244DCBE0AFE}" dt="2021-08-16T13:43:19.092" v="1193" actId="478"/>
          <ac:spMkLst>
            <pc:docMk/>
            <pc:sldMk cId="4069619044" sldId="338"/>
            <ac:spMk id="6" creationId="{4C276AC1-933F-4F32-88FD-86178FA0718C}"/>
          </ac:spMkLst>
        </pc:spChg>
        <pc:spChg chg="del">
          <ac:chgData name="Max Woolterton" userId="25088e9f67b77977" providerId="LiveId" clId="{E0BD8505-7F74-47AC-A8AD-8244DCBE0AFE}" dt="2021-08-16T13:43:19.092" v="1193" actId="478"/>
          <ac:spMkLst>
            <pc:docMk/>
            <pc:sldMk cId="4069619044" sldId="338"/>
            <ac:spMk id="8" creationId="{A8B199DC-3A48-4B11-843A-71AAACE3BA82}"/>
          </ac:spMkLst>
        </pc:spChg>
        <pc:spChg chg="add del mod">
          <ac:chgData name="Max Woolterton" userId="25088e9f67b77977" providerId="LiveId" clId="{E0BD8505-7F74-47AC-A8AD-8244DCBE0AFE}" dt="2021-08-16T13:43:21.376" v="1194" actId="478"/>
          <ac:spMkLst>
            <pc:docMk/>
            <pc:sldMk cId="4069619044" sldId="338"/>
            <ac:spMk id="9" creationId="{FF4BEAC6-9958-449C-8CCF-948858BA193F}"/>
          </ac:spMkLst>
        </pc:spChg>
        <pc:spChg chg="add mod">
          <ac:chgData name="Max Woolterton" userId="25088e9f67b77977" providerId="LiveId" clId="{E0BD8505-7F74-47AC-A8AD-8244DCBE0AFE}" dt="2021-08-16T13:43:21.663" v="1195"/>
          <ac:spMkLst>
            <pc:docMk/>
            <pc:sldMk cId="4069619044" sldId="338"/>
            <ac:spMk id="10" creationId="{04BF2675-9561-4EDF-B64A-3E09B2CD65C1}"/>
          </ac:spMkLst>
        </pc:spChg>
        <pc:spChg chg="add mod">
          <ac:chgData name="Max Woolterton" userId="25088e9f67b77977" providerId="LiveId" clId="{E0BD8505-7F74-47AC-A8AD-8244DCBE0AFE}" dt="2021-08-16T13:43:29.313" v="1196"/>
          <ac:spMkLst>
            <pc:docMk/>
            <pc:sldMk cId="4069619044" sldId="338"/>
            <ac:spMk id="11" creationId="{EB3E5F1D-BE45-43E4-A641-E58DABC9BC94}"/>
          </ac:spMkLst>
        </pc:spChg>
        <pc:spChg chg="add del mod">
          <ac:chgData name="Max Woolterton" userId="25088e9f67b77977" providerId="LiveId" clId="{E0BD8505-7F74-47AC-A8AD-8244DCBE0AFE}" dt="2021-08-16T13:43:49.971" v="1199" actId="478"/>
          <ac:spMkLst>
            <pc:docMk/>
            <pc:sldMk cId="4069619044" sldId="338"/>
            <ac:spMk id="12" creationId="{E3F8F94D-AF56-4ACC-9A6D-51ADD6DF2ACD}"/>
          </ac:spMkLst>
        </pc:spChg>
      </pc:sldChg>
      <pc:sldChg chg="addSp delSp modSp add mod ord modTransition modNotesTx">
        <pc:chgData name="Max Woolterton" userId="25088e9f67b77977" providerId="LiveId" clId="{E0BD8505-7F74-47AC-A8AD-8244DCBE0AFE}" dt="2021-09-01T09:11:40.432" v="2782" actId="20577"/>
        <pc:sldMkLst>
          <pc:docMk/>
          <pc:sldMk cId="409659851" sldId="339"/>
        </pc:sldMkLst>
        <pc:spChg chg="del">
          <ac:chgData name="Max Woolterton" userId="25088e9f67b77977" providerId="LiveId" clId="{E0BD8505-7F74-47AC-A8AD-8244DCBE0AFE}" dt="2021-08-16T13:43:55.202" v="1200" actId="478"/>
          <ac:spMkLst>
            <pc:docMk/>
            <pc:sldMk cId="409659851" sldId="339"/>
            <ac:spMk id="3" creationId="{475A8D60-2F6E-4E3E-A220-9EFB0109929D}"/>
          </ac:spMkLst>
        </pc:spChg>
        <pc:spChg chg="del">
          <ac:chgData name="Max Woolterton" userId="25088e9f67b77977" providerId="LiveId" clId="{E0BD8505-7F74-47AC-A8AD-8244DCBE0AFE}" dt="2021-08-16T13:43:55.202" v="1200" actId="478"/>
          <ac:spMkLst>
            <pc:docMk/>
            <pc:sldMk cId="409659851" sldId="339"/>
            <ac:spMk id="5" creationId="{56FEC900-F74E-4F25-B49C-0E7CA3884FAD}"/>
          </ac:spMkLst>
        </pc:spChg>
        <pc:spChg chg="del">
          <ac:chgData name="Max Woolterton" userId="25088e9f67b77977" providerId="LiveId" clId="{E0BD8505-7F74-47AC-A8AD-8244DCBE0AFE}" dt="2021-08-16T13:43:55.202" v="1200" actId="478"/>
          <ac:spMkLst>
            <pc:docMk/>
            <pc:sldMk cId="409659851" sldId="339"/>
            <ac:spMk id="6" creationId="{4C276AC1-933F-4F32-88FD-86178FA0718C}"/>
          </ac:spMkLst>
        </pc:spChg>
        <pc:spChg chg="del">
          <ac:chgData name="Max Woolterton" userId="25088e9f67b77977" providerId="LiveId" clId="{E0BD8505-7F74-47AC-A8AD-8244DCBE0AFE}" dt="2021-08-16T13:43:55.202" v="1200" actId="478"/>
          <ac:spMkLst>
            <pc:docMk/>
            <pc:sldMk cId="409659851" sldId="339"/>
            <ac:spMk id="8" creationId="{A8B199DC-3A48-4B11-843A-71AAACE3BA82}"/>
          </ac:spMkLst>
        </pc:spChg>
        <pc:spChg chg="add del mod">
          <ac:chgData name="Max Woolterton" userId="25088e9f67b77977" providerId="LiveId" clId="{E0BD8505-7F74-47AC-A8AD-8244DCBE0AFE}" dt="2021-08-16T13:43:55.202" v="1200" actId="478"/>
          <ac:spMkLst>
            <pc:docMk/>
            <pc:sldMk cId="409659851" sldId="339"/>
            <ac:spMk id="9" creationId="{3B4141E2-4DFD-478B-A94A-3DB23D247CCC}"/>
          </ac:spMkLst>
        </pc:spChg>
        <pc:spChg chg="add del mod">
          <ac:chgData name="Max Woolterton" userId="25088e9f67b77977" providerId="LiveId" clId="{E0BD8505-7F74-47AC-A8AD-8244DCBE0AFE}" dt="2021-08-16T13:43:56.344" v="1201" actId="478"/>
          <ac:spMkLst>
            <pc:docMk/>
            <pc:sldMk cId="409659851" sldId="339"/>
            <ac:spMk id="10" creationId="{D22833E4-2FE1-49F9-BDCB-3D6C45700AAF}"/>
          </ac:spMkLst>
        </pc:spChg>
        <pc:spChg chg="add mod">
          <ac:chgData name="Max Woolterton" userId="25088e9f67b77977" providerId="LiveId" clId="{E0BD8505-7F74-47AC-A8AD-8244DCBE0AFE}" dt="2021-08-16T13:43:57.175" v="1202"/>
          <ac:spMkLst>
            <pc:docMk/>
            <pc:sldMk cId="409659851" sldId="339"/>
            <ac:spMk id="11" creationId="{07BFF634-986E-4F03-83A5-6848C1DC248D}"/>
          </ac:spMkLst>
        </pc:spChg>
        <pc:spChg chg="add mod">
          <ac:chgData name="Max Woolterton" userId="25088e9f67b77977" providerId="LiveId" clId="{E0BD8505-7F74-47AC-A8AD-8244DCBE0AFE}" dt="2021-08-16T13:43:57.175" v="1202"/>
          <ac:spMkLst>
            <pc:docMk/>
            <pc:sldMk cId="409659851" sldId="339"/>
            <ac:spMk id="12" creationId="{D89F702E-05D8-4039-89F8-F8CE31521060}"/>
          </ac:spMkLst>
        </pc:spChg>
        <pc:spChg chg="add mod">
          <ac:chgData name="Max Woolterton" userId="25088e9f67b77977" providerId="LiveId" clId="{E0BD8505-7F74-47AC-A8AD-8244DCBE0AFE}" dt="2021-08-16T13:43:57.175" v="1202"/>
          <ac:spMkLst>
            <pc:docMk/>
            <pc:sldMk cId="409659851" sldId="339"/>
            <ac:spMk id="13" creationId="{EDC6A334-C66C-4D18-8FE2-D6D66BE15363}"/>
          </ac:spMkLst>
        </pc:spChg>
      </pc:sldChg>
      <pc:sldChg chg="addSp delSp modSp add mod ord modNotesTx">
        <pc:chgData name="Max Woolterton" userId="25088e9f67b77977" providerId="LiveId" clId="{E0BD8505-7F74-47AC-A8AD-8244DCBE0AFE}" dt="2021-09-01T09:48:33.546" v="3326" actId="20577"/>
        <pc:sldMkLst>
          <pc:docMk/>
          <pc:sldMk cId="2878962940" sldId="340"/>
        </pc:sldMkLst>
        <pc:spChg chg="mod">
          <ac:chgData name="Max Woolterton" userId="25088e9f67b77977" providerId="LiveId" clId="{E0BD8505-7F74-47AC-A8AD-8244DCBE0AFE}" dt="2021-09-01T07:32:43.983" v="2105" actId="20577"/>
          <ac:spMkLst>
            <pc:docMk/>
            <pc:sldMk cId="2878962940" sldId="340"/>
            <ac:spMk id="3" creationId="{475A8D60-2F6E-4E3E-A220-9EFB0109929D}"/>
          </ac:spMkLst>
        </pc:spChg>
        <pc:spChg chg="del mod">
          <ac:chgData name="Max Woolterton" userId="25088e9f67b77977" providerId="LiveId" clId="{E0BD8505-7F74-47AC-A8AD-8244DCBE0AFE}" dt="2021-08-15T15:04:27.165" v="258"/>
          <ac:spMkLst>
            <pc:docMk/>
            <pc:sldMk cId="2878962940" sldId="340"/>
            <ac:spMk id="5" creationId="{56FEC900-F74E-4F25-B49C-0E7CA3884FAD}"/>
          </ac:spMkLst>
        </pc:spChg>
        <pc:spChg chg="del">
          <ac:chgData name="Max Woolterton" userId="25088e9f67b77977" providerId="LiveId" clId="{E0BD8505-7F74-47AC-A8AD-8244DCBE0AFE}" dt="2021-08-15T15:04:23.271" v="253" actId="478"/>
          <ac:spMkLst>
            <pc:docMk/>
            <pc:sldMk cId="2878962940" sldId="340"/>
            <ac:spMk id="6" creationId="{4C276AC1-933F-4F32-88FD-86178FA0718C}"/>
          </ac:spMkLst>
        </pc:spChg>
        <pc:spChg chg="del mod">
          <ac:chgData name="Max Woolterton" userId="25088e9f67b77977" providerId="LiveId" clId="{E0BD8505-7F74-47AC-A8AD-8244DCBE0AFE}" dt="2021-08-15T15:04:27.164" v="256" actId="478"/>
          <ac:spMkLst>
            <pc:docMk/>
            <pc:sldMk cId="2878962940" sldId="340"/>
            <ac:spMk id="8" creationId="{A8B199DC-3A48-4B11-843A-71AAACE3BA82}"/>
          </ac:spMkLst>
        </pc:spChg>
        <pc:spChg chg="add del mod">
          <ac:chgData name="Max Woolterton" userId="25088e9f67b77977" providerId="LiveId" clId="{E0BD8505-7F74-47AC-A8AD-8244DCBE0AFE}" dt="2021-08-15T15:05:07.128" v="263" actId="478"/>
          <ac:spMkLst>
            <pc:docMk/>
            <pc:sldMk cId="2878962940" sldId="340"/>
            <ac:spMk id="9" creationId="{3B4141E2-4DFD-478B-A94A-3DB23D247CCC}"/>
          </ac:spMkLst>
        </pc:spChg>
      </pc:sldChg>
      <pc:sldChg chg="modSp add mod modTransition modNotesTx">
        <pc:chgData name="Max Woolterton" userId="25088e9f67b77977" providerId="LiveId" clId="{E0BD8505-7F74-47AC-A8AD-8244DCBE0AFE}" dt="2021-09-01T09:11:46.532" v="2784" actId="20577"/>
        <pc:sldMkLst>
          <pc:docMk/>
          <pc:sldMk cId="4128035729" sldId="341"/>
        </pc:sldMkLst>
        <pc:spChg chg="mod">
          <ac:chgData name="Max Woolterton" userId="25088e9f67b77977" providerId="LiveId" clId="{E0BD8505-7F74-47AC-A8AD-8244DCBE0AFE}" dt="2021-09-01T07:32:49.128" v="2106" actId="20577"/>
          <ac:spMkLst>
            <pc:docMk/>
            <pc:sldMk cId="4128035729" sldId="341"/>
            <ac:spMk id="3" creationId="{475A8D60-2F6E-4E3E-A220-9EFB0109929D}"/>
          </ac:spMkLst>
        </pc:spChg>
        <pc:spChg chg="mod">
          <ac:chgData name="Max Woolterton" userId="25088e9f67b77977" providerId="LiveId" clId="{E0BD8505-7F74-47AC-A8AD-8244DCBE0AFE}" dt="2021-08-15T15:05:11.827" v="264" actId="1076"/>
          <ac:spMkLst>
            <pc:docMk/>
            <pc:sldMk cId="4128035729" sldId="341"/>
            <ac:spMk id="9" creationId="{3B4141E2-4DFD-478B-A94A-3DB23D247CCC}"/>
          </ac:spMkLst>
        </pc:spChg>
      </pc:sldChg>
      <pc:sldChg chg="addSp delSp modSp add mod ord modNotesTx">
        <pc:chgData name="Max Woolterton" userId="25088e9f67b77977" providerId="LiveId" clId="{E0BD8505-7F74-47AC-A8AD-8244DCBE0AFE}" dt="2021-09-01T09:15:36.598" v="3010"/>
        <pc:sldMkLst>
          <pc:docMk/>
          <pc:sldMk cId="4151757256" sldId="342"/>
        </pc:sldMkLst>
        <pc:spChg chg="mod">
          <ac:chgData name="Max Woolterton" userId="25088e9f67b77977" providerId="LiveId" clId="{E0BD8505-7F74-47AC-A8AD-8244DCBE0AFE}" dt="2021-08-15T15:10:02.892" v="338" actId="20577"/>
          <ac:spMkLst>
            <pc:docMk/>
            <pc:sldMk cId="4151757256" sldId="342"/>
            <ac:spMk id="2" creationId="{0D53B55F-695B-4E3B-890A-1B62720D174F}"/>
          </ac:spMkLst>
        </pc:spChg>
        <pc:spChg chg="del mod">
          <ac:chgData name="Max Woolterton" userId="25088e9f67b77977" providerId="LiveId" clId="{E0BD8505-7F74-47AC-A8AD-8244DCBE0AFE}" dt="2021-08-16T12:25:19.258" v="885" actId="478"/>
          <ac:spMkLst>
            <pc:docMk/>
            <pc:sldMk cId="4151757256" sldId="342"/>
            <ac:spMk id="3" creationId="{475A8D60-2F6E-4E3E-A220-9EFB0109929D}"/>
          </ac:spMkLst>
        </pc:spChg>
        <pc:spChg chg="add del mod">
          <ac:chgData name="Max Woolterton" userId="25088e9f67b77977" providerId="LiveId" clId="{E0BD8505-7F74-47AC-A8AD-8244DCBE0AFE}" dt="2021-08-16T12:26:45.646" v="905" actId="478"/>
          <ac:spMkLst>
            <pc:docMk/>
            <pc:sldMk cId="4151757256" sldId="342"/>
            <ac:spMk id="5" creationId="{33487D17-1896-44A4-8E70-E6284C096F8A}"/>
          </ac:spMkLst>
        </pc:spChg>
        <pc:spChg chg="add del mod">
          <ac:chgData name="Max Woolterton" userId="25088e9f67b77977" providerId="LiveId" clId="{E0BD8505-7F74-47AC-A8AD-8244DCBE0AFE}" dt="2021-08-16T12:26:34.738" v="899" actId="478"/>
          <ac:spMkLst>
            <pc:docMk/>
            <pc:sldMk cId="4151757256" sldId="342"/>
            <ac:spMk id="8" creationId="{71379F0A-89E2-4DD1-A65D-28E24C56492C}"/>
          </ac:spMkLst>
        </pc:spChg>
        <pc:spChg chg="del mod">
          <ac:chgData name="Max Woolterton" userId="25088e9f67b77977" providerId="LiveId" clId="{E0BD8505-7F74-47AC-A8AD-8244DCBE0AFE}" dt="2021-08-15T15:11:07.790" v="363" actId="21"/>
          <ac:spMkLst>
            <pc:docMk/>
            <pc:sldMk cId="4151757256" sldId="342"/>
            <ac:spMk id="9" creationId="{3B4141E2-4DFD-478B-A94A-3DB23D247CCC}"/>
          </ac:spMkLst>
        </pc:spChg>
      </pc:sldChg>
      <pc:sldChg chg="addSp delSp modSp add mod modTransition modNotesTx">
        <pc:chgData name="Max Woolterton" userId="25088e9f67b77977" providerId="LiveId" clId="{E0BD8505-7F74-47AC-A8AD-8244DCBE0AFE}" dt="2021-09-01T09:11:51.482" v="2786" actId="20577"/>
        <pc:sldMkLst>
          <pc:docMk/>
          <pc:sldMk cId="958367781" sldId="343"/>
        </pc:sldMkLst>
        <pc:spChg chg="del mod">
          <ac:chgData name="Max Woolterton" userId="25088e9f67b77977" providerId="LiveId" clId="{E0BD8505-7F74-47AC-A8AD-8244DCBE0AFE}" dt="2021-08-16T13:39:16.387" v="1172" actId="478"/>
          <ac:spMkLst>
            <pc:docMk/>
            <pc:sldMk cId="958367781" sldId="343"/>
            <ac:spMk id="3" creationId="{475A8D60-2F6E-4E3E-A220-9EFB0109929D}"/>
          </ac:spMkLst>
        </pc:spChg>
        <pc:spChg chg="add mod">
          <ac:chgData name="Max Woolterton" userId="25088e9f67b77977" providerId="LiveId" clId="{E0BD8505-7F74-47AC-A8AD-8244DCBE0AFE}" dt="2021-08-15T15:11:15.078" v="366" actId="1076"/>
          <ac:spMkLst>
            <pc:docMk/>
            <pc:sldMk cId="958367781" sldId="343"/>
            <ac:spMk id="5" creationId="{54498CEB-14B7-497D-9E43-08518382139F}"/>
          </ac:spMkLst>
        </pc:spChg>
        <pc:spChg chg="add mod">
          <ac:chgData name="Max Woolterton" userId="25088e9f67b77977" providerId="LiveId" clId="{E0BD8505-7F74-47AC-A8AD-8244DCBE0AFE}" dt="2021-08-15T15:11:28.674" v="369" actId="1076"/>
          <ac:spMkLst>
            <pc:docMk/>
            <pc:sldMk cId="958367781" sldId="343"/>
            <ac:spMk id="6" creationId="{EAD6BCC5-A397-4153-B159-5A1D0523FE9A}"/>
          </ac:spMkLst>
        </pc:spChg>
        <pc:spChg chg="add mod">
          <ac:chgData name="Max Woolterton" userId="25088e9f67b77977" providerId="LiveId" clId="{E0BD8505-7F74-47AC-A8AD-8244DCBE0AFE}" dt="2021-08-15T15:11:24.483" v="368" actId="571"/>
          <ac:spMkLst>
            <pc:docMk/>
            <pc:sldMk cId="958367781" sldId="343"/>
            <ac:spMk id="8" creationId="{6CEE40C2-7334-46AA-968B-3DD57F3DF1DB}"/>
          </ac:spMkLst>
        </pc:spChg>
        <pc:spChg chg="add del mod">
          <ac:chgData name="Max Woolterton" userId="25088e9f67b77977" providerId="LiveId" clId="{E0BD8505-7F74-47AC-A8AD-8244DCBE0AFE}" dt="2021-08-16T13:39:18.425" v="1173" actId="478"/>
          <ac:spMkLst>
            <pc:docMk/>
            <pc:sldMk cId="958367781" sldId="343"/>
            <ac:spMk id="9" creationId="{45B5B964-57B7-4E93-A08B-3BB9C2A613E8}"/>
          </ac:spMkLst>
        </pc:spChg>
        <pc:spChg chg="add mod">
          <ac:chgData name="Max Woolterton" userId="25088e9f67b77977" providerId="LiveId" clId="{E0BD8505-7F74-47AC-A8AD-8244DCBE0AFE}" dt="2021-08-16T13:39:21.628" v="1174"/>
          <ac:spMkLst>
            <pc:docMk/>
            <pc:sldMk cId="958367781" sldId="343"/>
            <ac:spMk id="10" creationId="{DDFBA375-B546-495B-966B-A54AA9BB1B23}"/>
          </ac:spMkLst>
        </pc:spChg>
      </pc:sldChg>
      <pc:sldChg chg="addSp delSp modSp add mod ord modAnim">
        <pc:chgData name="Max Woolterton" userId="25088e9f67b77977" providerId="LiveId" clId="{E0BD8505-7F74-47AC-A8AD-8244DCBE0AFE}" dt="2021-08-31T23:02:39.925" v="2104" actId="20577"/>
        <pc:sldMkLst>
          <pc:docMk/>
          <pc:sldMk cId="4087097262" sldId="344"/>
        </pc:sldMkLst>
        <pc:spChg chg="add del mod">
          <ac:chgData name="Max Woolterton" userId="25088e9f67b77977" providerId="LiveId" clId="{E0BD8505-7F74-47AC-A8AD-8244DCBE0AFE}" dt="2021-08-15T15:59:12.621" v="461" actId="20577"/>
          <ac:spMkLst>
            <pc:docMk/>
            <pc:sldMk cId="4087097262" sldId="344"/>
            <ac:spMk id="4" creationId="{8FEE8DD2-3675-4142-BD63-6BB58A0CE892}"/>
          </ac:spMkLst>
        </pc:spChg>
        <pc:spChg chg="add mod">
          <ac:chgData name="Max Woolterton" userId="25088e9f67b77977" providerId="LiveId" clId="{E0BD8505-7F74-47AC-A8AD-8244DCBE0AFE}" dt="2021-08-31T23:00:50.153" v="2015" actId="1076"/>
          <ac:spMkLst>
            <pc:docMk/>
            <pc:sldMk cId="4087097262" sldId="344"/>
            <ac:spMk id="8" creationId="{EA6FC1A7-9B72-4123-8BB9-7C5348973E69}"/>
          </ac:spMkLst>
        </pc:spChg>
        <pc:spChg chg="mod">
          <ac:chgData name="Max Woolterton" userId="25088e9f67b77977" providerId="LiveId" clId="{E0BD8505-7F74-47AC-A8AD-8244DCBE0AFE}" dt="2021-08-15T16:02:52.671" v="514" actId="1076"/>
          <ac:spMkLst>
            <pc:docMk/>
            <pc:sldMk cId="4087097262" sldId="344"/>
            <ac:spMk id="9" creationId="{B4768F6F-2421-42D6-A1D6-D1F8624D6BBF}"/>
          </ac:spMkLst>
        </pc:spChg>
        <pc:spChg chg="add mod">
          <ac:chgData name="Max Woolterton" userId="25088e9f67b77977" providerId="LiveId" clId="{E0BD8505-7F74-47AC-A8AD-8244DCBE0AFE}" dt="2021-08-31T23:00:50.153" v="2015" actId="1076"/>
          <ac:spMkLst>
            <pc:docMk/>
            <pc:sldMk cId="4087097262" sldId="344"/>
            <ac:spMk id="10" creationId="{E8A9A4EE-2D97-4890-BAD4-A77E6238D529}"/>
          </ac:spMkLst>
        </pc:spChg>
        <pc:spChg chg="add mod">
          <ac:chgData name="Max Woolterton" userId="25088e9f67b77977" providerId="LiveId" clId="{E0BD8505-7F74-47AC-A8AD-8244DCBE0AFE}" dt="2021-08-31T22:59:22.873" v="1975" actId="20577"/>
          <ac:spMkLst>
            <pc:docMk/>
            <pc:sldMk cId="4087097262" sldId="344"/>
            <ac:spMk id="11" creationId="{10C03B83-9D82-41AB-B727-DA739F1F4C3B}"/>
          </ac:spMkLst>
        </pc:spChg>
        <pc:spChg chg="del">
          <ac:chgData name="Max Woolterton" userId="25088e9f67b77977" providerId="LiveId" clId="{E0BD8505-7F74-47AC-A8AD-8244DCBE0AFE}" dt="2021-08-15T15:57:51.441" v="447" actId="478"/>
          <ac:spMkLst>
            <pc:docMk/>
            <pc:sldMk cId="4087097262" sldId="344"/>
            <ac:spMk id="12" creationId="{1291EBC6-675F-458A-878B-6ECB17F14953}"/>
          </ac:spMkLst>
        </pc:spChg>
        <pc:spChg chg="add mod">
          <ac:chgData name="Max Woolterton" userId="25088e9f67b77977" providerId="LiveId" clId="{E0BD8505-7F74-47AC-A8AD-8244DCBE0AFE}" dt="2021-08-31T22:59:20.112" v="1974" actId="20577"/>
          <ac:spMkLst>
            <pc:docMk/>
            <pc:sldMk cId="4087097262" sldId="344"/>
            <ac:spMk id="12" creationId="{2E02DCEC-2E8C-4257-8551-D6DB91F19708}"/>
          </ac:spMkLst>
        </pc:spChg>
        <pc:spChg chg="add mod">
          <ac:chgData name="Max Woolterton" userId="25088e9f67b77977" providerId="LiveId" clId="{E0BD8505-7F74-47AC-A8AD-8244DCBE0AFE}" dt="2021-08-31T23:02:39.925" v="2104" actId="20577"/>
          <ac:spMkLst>
            <pc:docMk/>
            <pc:sldMk cId="4087097262" sldId="344"/>
            <ac:spMk id="13" creationId="{A1562C10-53A7-4577-B34A-F0821076FE03}"/>
          </ac:spMkLst>
        </pc:spChg>
        <pc:picChg chg="add mod">
          <ac:chgData name="Max Woolterton" userId="25088e9f67b77977" providerId="LiveId" clId="{E0BD8505-7F74-47AC-A8AD-8244DCBE0AFE}" dt="2021-08-15T16:02:40.777" v="513" actId="1440"/>
          <ac:picMkLst>
            <pc:docMk/>
            <pc:sldMk cId="4087097262" sldId="344"/>
            <ac:picMk id="2" creationId="{9974D960-9DA8-4CD0-B118-5F94DFF6E7EC}"/>
          </ac:picMkLst>
        </pc:picChg>
        <pc:picChg chg="add mod">
          <ac:chgData name="Max Woolterton" userId="25088e9f67b77977" providerId="LiveId" clId="{E0BD8505-7F74-47AC-A8AD-8244DCBE0AFE}" dt="2021-08-15T16:02:40.777" v="513" actId="1440"/>
          <ac:picMkLst>
            <pc:docMk/>
            <pc:sldMk cId="4087097262" sldId="344"/>
            <ac:picMk id="3" creationId="{4F6BC49B-79E0-4AF7-8300-0482EA5A06E0}"/>
          </ac:picMkLst>
        </pc:picChg>
        <pc:picChg chg="add mod">
          <ac:chgData name="Max Woolterton" userId="25088e9f67b77977" providerId="LiveId" clId="{E0BD8505-7F74-47AC-A8AD-8244DCBE0AFE}" dt="2021-08-15T16:02:40.777" v="513" actId="1440"/>
          <ac:picMkLst>
            <pc:docMk/>
            <pc:sldMk cId="4087097262" sldId="344"/>
            <ac:picMk id="5" creationId="{F987D107-A0CA-4159-BF04-533CEDE092FB}"/>
          </ac:picMkLst>
        </pc:picChg>
        <pc:picChg chg="add mod">
          <ac:chgData name="Max Woolterton" userId="25088e9f67b77977" providerId="LiveId" clId="{E0BD8505-7F74-47AC-A8AD-8244DCBE0AFE}" dt="2021-08-15T16:02:40.777" v="513" actId="1440"/>
          <ac:picMkLst>
            <pc:docMk/>
            <pc:sldMk cId="4087097262" sldId="344"/>
            <ac:picMk id="6" creationId="{C4AB6B49-8B5B-4362-84B6-A5FA6C2AAE62}"/>
          </ac:picMkLst>
        </pc:picChg>
        <pc:picChg chg="del">
          <ac:chgData name="Max Woolterton" userId="25088e9f67b77977" providerId="LiveId" clId="{E0BD8505-7F74-47AC-A8AD-8244DCBE0AFE}" dt="2021-08-15T15:51:12.508" v="437" actId="478"/>
          <ac:picMkLst>
            <pc:docMk/>
            <pc:sldMk cId="4087097262" sldId="344"/>
            <ac:picMk id="13" creationId="{9E011BD6-1268-42C8-BE6F-F022FC4B239B}"/>
          </ac:picMkLst>
        </pc:picChg>
        <pc:picChg chg="del">
          <ac:chgData name="Max Woolterton" userId="25088e9f67b77977" providerId="LiveId" clId="{E0BD8505-7F74-47AC-A8AD-8244DCBE0AFE}" dt="2021-08-15T15:51:11.928" v="436" actId="478"/>
          <ac:picMkLst>
            <pc:docMk/>
            <pc:sldMk cId="4087097262" sldId="344"/>
            <ac:picMk id="15" creationId="{E071CD34-A8D7-4FAC-A996-B196FBA7A6C7}"/>
          </ac:picMkLst>
        </pc:picChg>
      </pc:sldChg>
      <pc:sldChg chg="addSp delSp modSp add mod">
        <pc:chgData name="Max Woolterton" userId="25088e9f67b77977" providerId="LiveId" clId="{E0BD8505-7F74-47AC-A8AD-8244DCBE0AFE}" dt="2021-08-15T16:06:01.253" v="552" actId="1076"/>
        <pc:sldMkLst>
          <pc:docMk/>
          <pc:sldMk cId="657950231" sldId="345"/>
        </pc:sldMkLst>
        <pc:spChg chg="mod">
          <ac:chgData name="Max Woolterton" userId="25088e9f67b77977" providerId="LiveId" clId="{E0BD8505-7F74-47AC-A8AD-8244DCBE0AFE}" dt="2021-08-15T16:05:09.538" v="535" actId="20577"/>
          <ac:spMkLst>
            <pc:docMk/>
            <pc:sldMk cId="657950231" sldId="345"/>
            <ac:spMk id="4" creationId="{8FEE8DD2-3675-4142-BD63-6BB58A0CE892}"/>
          </ac:spMkLst>
        </pc:spChg>
        <pc:spChg chg="mod">
          <ac:chgData name="Max Woolterton" userId="25088e9f67b77977" providerId="LiveId" clId="{E0BD8505-7F74-47AC-A8AD-8244DCBE0AFE}" dt="2021-08-15T16:05:05.015" v="534" actId="1076"/>
          <ac:spMkLst>
            <pc:docMk/>
            <pc:sldMk cId="657950231" sldId="345"/>
            <ac:spMk id="9" creationId="{B4768F6F-2421-42D6-A1D6-D1F8624D6BBF}"/>
          </ac:spMkLst>
        </pc:spChg>
        <pc:spChg chg="del">
          <ac:chgData name="Max Woolterton" userId="25088e9f67b77977" providerId="LiveId" clId="{E0BD8505-7F74-47AC-A8AD-8244DCBE0AFE}" dt="2021-08-15T16:04:40.248" v="525" actId="478"/>
          <ac:spMkLst>
            <pc:docMk/>
            <pc:sldMk cId="657950231" sldId="345"/>
            <ac:spMk id="12" creationId="{1291EBC6-675F-458A-878B-6ECB17F14953}"/>
          </ac:spMkLst>
        </pc:spChg>
        <pc:picChg chg="add mod">
          <ac:chgData name="Max Woolterton" userId="25088e9f67b77977" providerId="LiveId" clId="{E0BD8505-7F74-47AC-A8AD-8244DCBE0AFE}" dt="2021-08-15T16:05:40.612" v="544" actId="1076"/>
          <ac:picMkLst>
            <pc:docMk/>
            <pc:sldMk cId="657950231" sldId="345"/>
            <ac:picMk id="3" creationId="{162746CC-0E94-4CE4-8D6A-E2A21FDD8624}"/>
          </ac:picMkLst>
        </pc:picChg>
        <pc:picChg chg="mod">
          <ac:chgData name="Max Woolterton" userId="25088e9f67b77977" providerId="LiveId" clId="{E0BD8505-7F74-47AC-A8AD-8244DCBE0AFE}" dt="2021-08-15T16:05:58.151" v="551" actId="14100"/>
          <ac:picMkLst>
            <pc:docMk/>
            <pc:sldMk cId="657950231" sldId="345"/>
            <ac:picMk id="13" creationId="{9E011BD6-1268-42C8-BE6F-F022FC4B239B}"/>
          </ac:picMkLst>
        </pc:picChg>
        <pc:picChg chg="mod">
          <ac:chgData name="Max Woolterton" userId="25088e9f67b77977" providerId="LiveId" clId="{E0BD8505-7F74-47AC-A8AD-8244DCBE0AFE}" dt="2021-08-15T16:06:01.253" v="552" actId="1076"/>
          <ac:picMkLst>
            <pc:docMk/>
            <pc:sldMk cId="657950231" sldId="345"/>
            <ac:picMk id="15" creationId="{E071CD34-A8D7-4FAC-A996-B196FBA7A6C7}"/>
          </ac:picMkLst>
        </pc:picChg>
      </pc:sldChg>
      <pc:sldChg chg="addSp delSp modSp add mod ord modNotesTx">
        <pc:chgData name="Max Woolterton" userId="25088e9f67b77977" providerId="LiveId" clId="{E0BD8505-7F74-47AC-A8AD-8244DCBE0AFE}" dt="2021-09-01T09:40:32.435" v="3302" actId="20577"/>
        <pc:sldMkLst>
          <pc:docMk/>
          <pc:sldMk cId="467916854" sldId="346"/>
        </pc:sldMkLst>
        <pc:spChg chg="mod">
          <ac:chgData name="Max Woolterton" userId="25088e9f67b77977" providerId="LiveId" clId="{E0BD8505-7F74-47AC-A8AD-8244DCBE0AFE}" dt="2021-08-16T11:53:24.250" v="565" actId="20577"/>
          <ac:spMkLst>
            <pc:docMk/>
            <pc:sldMk cId="467916854" sldId="346"/>
            <ac:spMk id="2" creationId="{0D53B55F-695B-4E3B-890A-1B62720D174F}"/>
          </ac:spMkLst>
        </pc:spChg>
        <pc:spChg chg="mod">
          <ac:chgData name="Max Woolterton" userId="25088e9f67b77977" providerId="LiveId" clId="{E0BD8505-7F74-47AC-A8AD-8244DCBE0AFE}" dt="2021-08-16T11:55:00.596" v="569" actId="20577"/>
          <ac:spMkLst>
            <pc:docMk/>
            <pc:sldMk cId="467916854" sldId="346"/>
            <ac:spMk id="3" creationId="{475A8D60-2F6E-4E3E-A220-9EFB0109929D}"/>
          </ac:spMkLst>
        </pc:spChg>
        <pc:spChg chg="add del mod">
          <ac:chgData name="Max Woolterton" userId="25088e9f67b77977" providerId="LiveId" clId="{E0BD8505-7F74-47AC-A8AD-8244DCBE0AFE}" dt="2021-08-16T11:55:35.678" v="573" actId="478"/>
          <ac:spMkLst>
            <pc:docMk/>
            <pc:sldMk cId="467916854" sldId="346"/>
            <ac:spMk id="5" creationId="{9F438022-1214-4EE7-B3DE-551CFBC51520}"/>
          </ac:spMkLst>
        </pc:spChg>
      </pc:sldChg>
      <pc:sldChg chg="add del">
        <pc:chgData name="Max Woolterton" userId="25088e9f67b77977" providerId="LiveId" clId="{E0BD8505-7F74-47AC-A8AD-8244DCBE0AFE}" dt="2021-08-16T11:53:12.340" v="554" actId="2890"/>
        <pc:sldMkLst>
          <pc:docMk/>
          <pc:sldMk cId="3630890617" sldId="346"/>
        </pc:sldMkLst>
      </pc:sldChg>
      <pc:sldChg chg="add modTransition modNotesTx">
        <pc:chgData name="Max Woolterton" userId="25088e9f67b77977" providerId="LiveId" clId="{E0BD8505-7F74-47AC-A8AD-8244DCBE0AFE}" dt="2021-09-01T09:11:57.118" v="2788" actId="20577"/>
        <pc:sldMkLst>
          <pc:docMk/>
          <pc:sldMk cId="154783519" sldId="347"/>
        </pc:sldMkLst>
      </pc:sldChg>
      <pc:sldChg chg="addSp delSp modSp add mod ord modAnim">
        <pc:chgData name="Max Woolterton" userId="25088e9f67b77977" providerId="LiveId" clId="{E0BD8505-7F74-47AC-A8AD-8244DCBE0AFE}" dt="2021-08-16T13:56:20.934" v="1220" actId="478"/>
        <pc:sldMkLst>
          <pc:docMk/>
          <pc:sldMk cId="1764107367" sldId="348"/>
        </pc:sldMkLst>
        <pc:spChg chg="mod">
          <ac:chgData name="Max Woolterton" userId="25088e9f67b77977" providerId="LiveId" clId="{E0BD8505-7F74-47AC-A8AD-8244DCBE0AFE}" dt="2021-08-16T12:13:35.753" v="697" actId="1076"/>
          <ac:spMkLst>
            <pc:docMk/>
            <pc:sldMk cId="1764107367" sldId="348"/>
            <ac:spMk id="4" creationId="{8FEE8DD2-3675-4142-BD63-6BB58A0CE892}"/>
          </ac:spMkLst>
        </pc:spChg>
        <pc:spChg chg="mod">
          <ac:chgData name="Max Woolterton" userId="25088e9f67b77977" providerId="LiveId" clId="{E0BD8505-7F74-47AC-A8AD-8244DCBE0AFE}" dt="2021-08-16T12:13:30.986" v="694" actId="1076"/>
          <ac:spMkLst>
            <pc:docMk/>
            <pc:sldMk cId="1764107367" sldId="348"/>
            <ac:spMk id="9" creationId="{B4768F6F-2421-42D6-A1D6-D1F8624D6BBF}"/>
          </ac:spMkLst>
        </pc:spChg>
        <pc:graphicFrameChg chg="add del mod">
          <ac:chgData name="Max Woolterton" userId="25088e9f67b77977" providerId="LiveId" clId="{E0BD8505-7F74-47AC-A8AD-8244DCBE0AFE}" dt="2021-08-16T13:56:20.934" v="1220" actId="478"/>
          <ac:graphicFrameMkLst>
            <pc:docMk/>
            <pc:sldMk cId="1764107367" sldId="348"/>
            <ac:graphicFrameMk id="17" creationId="{0A801F7E-81E8-4676-973F-F5B31B646D3C}"/>
          </ac:graphicFrameMkLst>
        </pc:graphicFrameChg>
        <pc:picChg chg="del">
          <ac:chgData name="Max Woolterton" userId="25088e9f67b77977" providerId="LiveId" clId="{E0BD8505-7F74-47AC-A8AD-8244DCBE0AFE}" dt="2021-08-16T11:55:46.880" v="577" actId="478"/>
          <ac:picMkLst>
            <pc:docMk/>
            <pc:sldMk cId="1764107367" sldId="348"/>
            <ac:picMk id="3" creationId="{162746CC-0E94-4CE4-8D6A-E2A21FDD8624}"/>
          </ac:picMkLst>
        </pc:picChg>
        <pc:picChg chg="add del mod">
          <ac:chgData name="Max Woolterton" userId="25088e9f67b77977" providerId="LiveId" clId="{E0BD8505-7F74-47AC-A8AD-8244DCBE0AFE}" dt="2021-08-16T11:58:49.371" v="583" actId="478"/>
          <ac:picMkLst>
            <pc:docMk/>
            <pc:sldMk cId="1764107367" sldId="348"/>
            <ac:picMk id="5" creationId="{CF21B7FB-B57D-4848-BCDE-A74E79627C28}"/>
          </ac:picMkLst>
        </pc:picChg>
        <pc:picChg chg="add del mod">
          <ac:chgData name="Max Woolterton" userId="25088e9f67b77977" providerId="LiveId" clId="{E0BD8505-7F74-47AC-A8AD-8244DCBE0AFE}" dt="2021-08-16T12:10:12.940" v="615" actId="478"/>
          <ac:picMkLst>
            <pc:docMk/>
            <pc:sldMk cId="1764107367" sldId="348"/>
            <ac:picMk id="7" creationId="{E2D34593-9042-44F9-9053-8C9A17C8D323}"/>
          </ac:picMkLst>
        </pc:picChg>
        <pc:picChg chg="add mod">
          <ac:chgData name="Max Woolterton" userId="25088e9f67b77977" providerId="LiveId" clId="{E0BD8505-7F74-47AC-A8AD-8244DCBE0AFE}" dt="2021-08-16T12:11:22.960" v="632" actId="408"/>
          <ac:picMkLst>
            <pc:docMk/>
            <pc:sldMk cId="1764107367" sldId="348"/>
            <ac:picMk id="8" creationId="{38C235A8-1F32-4DDF-99A0-9B8385889298}"/>
          </ac:picMkLst>
        </pc:picChg>
        <pc:picChg chg="add mod">
          <ac:chgData name="Max Woolterton" userId="25088e9f67b77977" providerId="LiveId" clId="{E0BD8505-7F74-47AC-A8AD-8244DCBE0AFE}" dt="2021-08-16T12:10:58.471" v="629" actId="1076"/>
          <ac:picMkLst>
            <pc:docMk/>
            <pc:sldMk cId="1764107367" sldId="348"/>
            <ac:picMk id="11" creationId="{E10F4DB7-60EF-4243-B15E-F3AE6FBB1101}"/>
          </ac:picMkLst>
        </pc:picChg>
        <pc:picChg chg="add mod">
          <ac:chgData name="Max Woolterton" userId="25088e9f67b77977" providerId="LiveId" clId="{E0BD8505-7F74-47AC-A8AD-8244DCBE0AFE}" dt="2021-08-16T12:11:41.258" v="635" actId="1076"/>
          <ac:picMkLst>
            <pc:docMk/>
            <pc:sldMk cId="1764107367" sldId="348"/>
            <ac:picMk id="12" creationId="{0BB1B9BD-AF35-4003-9FAF-07212FB7F54D}"/>
          </ac:picMkLst>
        </pc:picChg>
        <pc:picChg chg="del">
          <ac:chgData name="Max Woolterton" userId="25088e9f67b77977" providerId="LiveId" clId="{E0BD8505-7F74-47AC-A8AD-8244DCBE0AFE}" dt="2021-08-16T11:55:47.982" v="579" actId="478"/>
          <ac:picMkLst>
            <pc:docMk/>
            <pc:sldMk cId="1764107367" sldId="348"/>
            <ac:picMk id="13" creationId="{9E011BD6-1268-42C8-BE6F-F022FC4B239B}"/>
          </ac:picMkLst>
        </pc:picChg>
        <pc:picChg chg="del">
          <ac:chgData name="Max Woolterton" userId="25088e9f67b77977" providerId="LiveId" clId="{E0BD8505-7F74-47AC-A8AD-8244DCBE0AFE}" dt="2021-08-16T11:55:47.461" v="578" actId="478"/>
          <ac:picMkLst>
            <pc:docMk/>
            <pc:sldMk cId="1764107367" sldId="348"/>
            <ac:picMk id="15" creationId="{E071CD34-A8D7-4FAC-A996-B196FBA7A6C7}"/>
          </ac:picMkLst>
        </pc:picChg>
        <pc:picChg chg="add mod ord">
          <ac:chgData name="Max Woolterton" userId="25088e9f67b77977" providerId="LiveId" clId="{E0BD8505-7F74-47AC-A8AD-8244DCBE0AFE}" dt="2021-08-16T12:11:36.788" v="634" actId="167"/>
          <ac:picMkLst>
            <pc:docMk/>
            <pc:sldMk cId="1764107367" sldId="348"/>
            <ac:picMk id="16" creationId="{B0FAA8FE-FA99-49FC-BAE7-059CC2242D2C}"/>
          </ac:picMkLst>
        </pc:picChg>
      </pc:sldChg>
      <pc:sldChg chg="modSp add mod ord modNotesTx">
        <pc:chgData name="Max Woolterton" userId="25088e9f67b77977" providerId="LiveId" clId="{E0BD8505-7F74-47AC-A8AD-8244DCBE0AFE}" dt="2021-09-01T09:19:32.920" v="3107" actId="20577"/>
        <pc:sldMkLst>
          <pc:docMk/>
          <pc:sldMk cId="451561007" sldId="349"/>
        </pc:sldMkLst>
        <pc:spChg chg="mod">
          <ac:chgData name="Max Woolterton" userId="25088e9f67b77977" providerId="LiveId" clId="{E0BD8505-7F74-47AC-A8AD-8244DCBE0AFE}" dt="2021-08-16T12:14:24.746" v="711" actId="20577"/>
          <ac:spMkLst>
            <pc:docMk/>
            <pc:sldMk cId="451561007" sldId="349"/>
            <ac:spMk id="2" creationId="{0D53B55F-695B-4E3B-890A-1B62720D174F}"/>
          </ac:spMkLst>
        </pc:spChg>
        <pc:spChg chg="mod">
          <ac:chgData name="Max Woolterton" userId="25088e9f67b77977" providerId="LiveId" clId="{E0BD8505-7F74-47AC-A8AD-8244DCBE0AFE}" dt="2021-08-16T12:15:07.127" v="715" actId="20577"/>
          <ac:spMkLst>
            <pc:docMk/>
            <pc:sldMk cId="451561007" sldId="349"/>
            <ac:spMk id="3" creationId="{475A8D60-2F6E-4E3E-A220-9EFB0109929D}"/>
          </ac:spMkLst>
        </pc:spChg>
      </pc:sldChg>
      <pc:sldChg chg="addSp modSp add mod modTransition modNotesTx">
        <pc:chgData name="Max Woolterton" userId="25088e9f67b77977" providerId="LiveId" clId="{E0BD8505-7F74-47AC-A8AD-8244DCBE0AFE}" dt="2021-09-01T09:12:01.700" v="2790" actId="20577"/>
        <pc:sldMkLst>
          <pc:docMk/>
          <pc:sldMk cId="1891740898" sldId="350"/>
        </pc:sldMkLst>
        <pc:spChg chg="add mod">
          <ac:chgData name="Max Woolterton" userId="25088e9f67b77977" providerId="LiveId" clId="{E0BD8505-7F74-47AC-A8AD-8244DCBE0AFE}" dt="2021-08-16T12:15:33.526" v="718" actId="1076"/>
          <ac:spMkLst>
            <pc:docMk/>
            <pc:sldMk cId="1891740898" sldId="350"/>
            <ac:spMk id="5" creationId="{9D249813-377C-4634-9C05-615BF3BEC427}"/>
          </ac:spMkLst>
        </pc:spChg>
        <pc:picChg chg="add mod">
          <ac:chgData name="Max Woolterton" userId="25088e9f67b77977" providerId="LiveId" clId="{E0BD8505-7F74-47AC-A8AD-8244DCBE0AFE}" dt="2021-08-16T12:16:57.497" v="726" actId="1076"/>
          <ac:picMkLst>
            <pc:docMk/>
            <pc:sldMk cId="1891740898" sldId="350"/>
            <ac:picMk id="6" creationId="{FD3CC99D-07FE-4792-8CA8-14C3859857EC}"/>
          </ac:picMkLst>
        </pc:picChg>
      </pc:sldChg>
      <pc:sldChg chg="addSp delSp modSp add mod ord modTransition modNotesTx">
        <pc:chgData name="Max Woolterton" userId="25088e9f67b77977" providerId="LiveId" clId="{E0BD8505-7F74-47AC-A8AD-8244DCBE0AFE}" dt="2021-09-01T09:44:22.976" v="3315" actId="20577"/>
        <pc:sldMkLst>
          <pc:docMk/>
          <pc:sldMk cId="1913966207" sldId="351"/>
        </pc:sldMkLst>
        <pc:spChg chg="mod">
          <ac:chgData name="Max Woolterton" userId="25088e9f67b77977" providerId="LiveId" clId="{E0BD8505-7F74-47AC-A8AD-8244DCBE0AFE}" dt="2021-08-16T12:18:55.981" v="771" actId="14100"/>
          <ac:spMkLst>
            <pc:docMk/>
            <pc:sldMk cId="1913966207" sldId="351"/>
            <ac:spMk id="2" creationId="{0D53B55F-695B-4E3B-890A-1B62720D174F}"/>
          </ac:spMkLst>
        </pc:spChg>
        <pc:spChg chg="mod">
          <ac:chgData name="Max Woolterton" userId="25088e9f67b77977" providerId="LiveId" clId="{E0BD8505-7F74-47AC-A8AD-8244DCBE0AFE}" dt="2021-08-16T13:31:12.224" v="1161" actId="20577"/>
          <ac:spMkLst>
            <pc:docMk/>
            <pc:sldMk cId="1913966207" sldId="351"/>
            <ac:spMk id="3" creationId="{475A8D60-2F6E-4E3E-A220-9EFB0109929D}"/>
          </ac:spMkLst>
        </pc:spChg>
        <pc:spChg chg="add del mod">
          <ac:chgData name="Max Woolterton" userId="25088e9f67b77977" providerId="LiveId" clId="{E0BD8505-7F74-47AC-A8AD-8244DCBE0AFE}" dt="2021-08-16T12:20:24.627" v="798" actId="478"/>
          <ac:spMkLst>
            <pc:docMk/>
            <pc:sldMk cId="1913966207" sldId="351"/>
            <ac:spMk id="5" creationId="{6F8EABCD-CA9C-4E42-B0DB-31528FA76E59}"/>
          </ac:spMkLst>
        </pc:spChg>
      </pc:sldChg>
      <pc:sldChg chg="addSp delSp modSp add mod modTransition modNotesTx">
        <pc:chgData name="Max Woolterton" userId="25088e9f67b77977" providerId="LiveId" clId="{E0BD8505-7F74-47AC-A8AD-8244DCBE0AFE}" dt="2021-09-01T09:12:06.782" v="2792" actId="20577"/>
        <pc:sldMkLst>
          <pc:docMk/>
          <pc:sldMk cId="115753529" sldId="352"/>
        </pc:sldMkLst>
        <pc:spChg chg="del">
          <ac:chgData name="Max Woolterton" userId="25088e9f67b77977" providerId="LiveId" clId="{E0BD8505-7F74-47AC-A8AD-8244DCBE0AFE}" dt="2021-08-16T13:38:37.642" v="1169" actId="478"/>
          <ac:spMkLst>
            <pc:docMk/>
            <pc:sldMk cId="115753529" sldId="352"/>
            <ac:spMk id="3" creationId="{475A8D60-2F6E-4E3E-A220-9EFB0109929D}"/>
          </ac:spMkLst>
        </pc:spChg>
        <pc:spChg chg="add del mod">
          <ac:chgData name="Max Woolterton" userId="25088e9f67b77977" providerId="LiveId" clId="{E0BD8505-7F74-47AC-A8AD-8244DCBE0AFE}" dt="2021-08-16T13:38:38.969" v="1170" actId="478"/>
          <ac:spMkLst>
            <pc:docMk/>
            <pc:sldMk cId="115753529" sldId="352"/>
            <ac:spMk id="6" creationId="{B8331CF2-4396-4530-988C-867CB4827F9D}"/>
          </ac:spMkLst>
        </pc:spChg>
        <pc:spChg chg="add mod">
          <ac:chgData name="Max Woolterton" userId="25088e9f67b77977" providerId="LiveId" clId="{E0BD8505-7F74-47AC-A8AD-8244DCBE0AFE}" dt="2021-08-16T13:38:42.930" v="1171"/>
          <ac:spMkLst>
            <pc:docMk/>
            <pc:sldMk cId="115753529" sldId="352"/>
            <ac:spMk id="8" creationId="{A0CC487B-850A-465F-BD45-467C1D86E8FD}"/>
          </ac:spMkLst>
        </pc:spChg>
      </pc:sldChg>
      <pc:sldChg chg="addSp delSp modSp add mod ord delAnim">
        <pc:chgData name="Max Woolterton" userId="25088e9f67b77977" providerId="LiveId" clId="{E0BD8505-7F74-47AC-A8AD-8244DCBE0AFE}" dt="2021-08-16T12:23:25.670" v="878" actId="1076"/>
        <pc:sldMkLst>
          <pc:docMk/>
          <pc:sldMk cId="4223648300" sldId="353"/>
        </pc:sldMkLst>
        <pc:spChg chg="mod">
          <ac:chgData name="Max Woolterton" userId="25088e9f67b77977" providerId="LiveId" clId="{E0BD8505-7F74-47AC-A8AD-8244DCBE0AFE}" dt="2021-08-16T12:23:25.670" v="878" actId="1076"/>
          <ac:spMkLst>
            <pc:docMk/>
            <pc:sldMk cId="4223648300" sldId="353"/>
            <ac:spMk id="4" creationId="{8FEE8DD2-3675-4142-BD63-6BB58A0CE892}"/>
          </ac:spMkLst>
        </pc:spChg>
        <pc:spChg chg="mod">
          <ac:chgData name="Max Woolterton" userId="25088e9f67b77977" providerId="LiveId" clId="{E0BD8505-7F74-47AC-A8AD-8244DCBE0AFE}" dt="2021-08-16T12:23:19.171" v="875" actId="1076"/>
          <ac:spMkLst>
            <pc:docMk/>
            <pc:sldMk cId="4223648300" sldId="353"/>
            <ac:spMk id="9" creationId="{B4768F6F-2421-42D6-A1D6-D1F8624D6BBF}"/>
          </ac:spMkLst>
        </pc:spChg>
        <pc:picChg chg="add mod">
          <ac:chgData name="Max Woolterton" userId="25088e9f67b77977" providerId="LiveId" clId="{E0BD8505-7F74-47AC-A8AD-8244DCBE0AFE}" dt="2021-08-16T12:23:07.663" v="873" actId="1076"/>
          <ac:picMkLst>
            <pc:docMk/>
            <pc:sldMk cId="4223648300" sldId="353"/>
            <ac:picMk id="3" creationId="{A0A5F62C-52E3-4CE8-BE96-C26245A8842F}"/>
          </ac:picMkLst>
        </pc:picChg>
        <pc:picChg chg="del">
          <ac:chgData name="Max Woolterton" userId="25088e9f67b77977" providerId="LiveId" clId="{E0BD8505-7F74-47AC-A8AD-8244DCBE0AFE}" dt="2021-08-16T12:21:26.803" v="866" actId="478"/>
          <ac:picMkLst>
            <pc:docMk/>
            <pc:sldMk cId="4223648300" sldId="353"/>
            <ac:picMk id="8" creationId="{38C235A8-1F32-4DDF-99A0-9B8385889298}"/>
          </ac:picMkLst>
        </pc:picChg>
        <pc:picChg chg="del">
          <ac:chgData name="Max Woolterton" userId="25088e9f67b77977" providerId="LiveId" clId="{E0BD8505-7F74-47AC-A8AD-8244DCBE0AFE}" dt="2021-08-16T12:21:26.803" v="866" actId="478"/>
          <ac:picMkLst>
            <pc:docMk/>
            <pc:sldMk cId="4223648300" sldId="353"/>
            <ac:picMk id="11" creationId="{E10F4DB7-60EF-4243-B15E-F3AE6FBB1101}"/>
          </ac:picMkLst>
        </pc:picChg>
        <pc:picChg chg="del">
          <ac:chgData name="Max Woolterton" userId="25088e9f67b77977" providerId="LiveId" clId="{E0BD8505-7F74-47AC-A8AD-8244DCBE0AFE}" dt="2021-08-16T12:21:26.803" v="866" actId="478"/>
          <ac:picMkLst>
            <pc:docMk/>
            <pc:sldMk cId="4223648300" sldId="353"/>
            <ac:picMk id="12" creationId="{0BB1B9BD-AF35-4003-9FAF-07212FB7F54D}"/>
          </ac:picMkLst>
        </pc:picChg>
        <pc:picChg chg="del">
          <ac:chgData name="Max Woolterton" userId="25088e9f67b77977" providerId="LiveId" clId="{E0BD8505-7F74-47AC-A8AD-8244DCBE0AFE}" dt="2021-08-16T12:21:26.803" v="866" actId="478"/>
          <ac:picMkLst>
            <pc:docMk/>
            <pc:sldMk cId="4223648300" sldId="353"/>
            <ac:picMk id="16" creationId="{B0FAA8FE-FA99-49FC-BAE7-059CC2242D2C}"/>
          </ac:picMkLst>
        </pc:picChg>
      </pc:sldChg>
      <pc:sldChg chg="add del">
        <pc:chgData name="Max Woolterton" userId="25088e9f67b77977" providerId="LiveId" clId="{E0BD8505-7F74-47AC-A8AD-8244DCBE0AFE}" dt="2021-08-16T12:26:50.648" v="906" actId="47"/>
        <pc:sldMkLst>
          <pc:docMk/>
          <pc:sldMk cId="3068929607" sldId="354"/>
        </pc:sldMkLst>
      </pc:sldChg>
      <pc:sldChg chg="add">
        <pc:chgData name="Max Woolterton" userId="25088e9f67b77977" providerId="LiveId" clId="{E0BD8505-7F74-47AC-A8AD-8244DCBE0AFE}" dt="2021-08-16T12:32:56.183" v="1113"/>
        <pc:sldMkLst>
          <pc:docMk/>
          <pc:sldMk cId="3588323324" sldId="354"/>
        </pc:sldMkLst>
      </pc:sldChg>
      <pc:sldChg chg="delSp add mod modShow modNotesTx">
        <pc:chgData name="Max Woolterton" userId="25088e9f67b77977" providerId="LiveId" clId="{E0BD8505-7F74-47AC-A8AD-8244DCBE0AFE}" dt="2021-08-31T21:45:58.481" v="1762" actId="20577"/>
        <pc:sldMkLst>
          <pc:docMk/>
          <pc:sldMk cId="2178931692" sldId="355"/>
        </pc:sldMkLst>
        <pc:spChg chg="del">
          <ac:chgData name="Max Woolterton" userId="25088e9f67b77977" providerId="LiveId" clId="{E0BD8505-7F74-47AC-A8AD-8244DCBE0AFE}" dt="2021-08-31T21:39:50.414" v="1286" actId="478"/>
          <ac:spMkLst>
            <pc:docMk/>
            <pc:sldMk cId="2178931692" sldId="355"/>
            <ac:spMk id="20" creationId="{344E6B8F-4D64-4D09-BE8A-0A17B0A5F8B3}"/>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1-05-31T13:44:07.092" idx="1">
    <p:pos x="10" y="10"/>
    <p:text>Hello I am Max Woolterton, I am a natural scientist at durham university, undertaking a third year project within the department of computer science.</p:text>
    <p:extLst>
      <p:ext uri="{C676402C-5697-4E1C-873F-D02D1690AC5C}">
        <p15:threadingInfo xmlns:p15="http://schemas.microsoft.com/office/powerpoint/2012/main" timeZoneBias="-60"/>
      </p:ext>
    </p:extLst>
  </p:cm>
  <p:cm authorId="1" dt="2021-05-31T13:47:36.004" idx="2">
    <p:pos x="146" y="146"/>
    <p:text>Today I am going to be giving an overview of the context, background and motivation of the project,  along with the projects goals and deliverables, and how they will be evaluated.</p:text>
    <p:extLst>
      <p:ext uri="{C676402C-5697-4E1C-873F-D02D1690AC5C}">
        <p15:threadingInfo xmlns:p15="http://schemas.microsoft.com/office/powerpoint/2012/main" timeZoneBias="-60"/>
      </p:ext>
    </p:extLst>
  </p:cm>
  <p:cm authorId="1" dt="2021-05-31T13:59:40.010" idx="3">
    <p:pos x="282" y="282"/>
    <p:text>My project title Is Machine Learning for Game Playing. Specifically, I am investigating the design and creation of an intelligent agent capable of teaching itself to play the game Super Mario Bros, at varying levels of increasing difficulty.</p:text>
    <p:extLst>
      <p:ext uri="{C676402C-5697-4E1C-873F-D02D1690AC5C}">
        <p15:threadingInfo xmlns:p15="http://schemas.microsoft.com/office/powerpoint/2012/main" timeZoneBias="-60"/>
      </p:ext>
    </p:extLst>
  </p:cm>
  <p:cm authorId="1" dt="2021-05-31T14:07:48.657" idx="4">
    <p:pos x="418" y="418"/>
    <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6-01T14:25:01.999" idx="5">
    <p:pos x="10" y="10"/>
    <p:text>Super mario bros was a game released by nintendo in 1985 for the nintendo entertainment system, which can be seen in the middle image and will from here on be referred to as the NES. Super mario bros is a platformer, which is a genre of game where the aim is to navigate through a level consisting of obstacles, platforms traps and enemies and to reach the end of each level without dying. Mario himself can be seen on the left, and below and to the right of him an example of an enemy can be seen, specifically a goomba.</p:text>
    <p:extLst>
      <p:ext uri="{C676402C-5697-4E1C-873F-D02D1690AC5C}">
        <p15:threadingInfo xmlns:p15="http://schemas.microsoft.com/office/powerpoint/2012/main" timeZoneBias="-60"/>
      </p:ext>
    </p:extLst>
  </p:cm>
  <p:cm authorId="1" dt="2021-06-01T14:27:06.858" idx="6">
    <p:pos x="146" y="146"/>
    <p:text>A players skill is predominantly determined by their ability to complete difficult levels along with how fast they can do so.</p:text>
    <p:extLst>
      <p:ext uri="{C676402C-5697-4E1C-873F-D02D1690AC5C}">
        <p15:threadingInfo xmlns:p15="http://schemas.microsoft.com/office/powerpoint/2012/main" timeZoneBias="-60"/>
      </p:ext>
    </p:extLst>
  </p:cm>
  <p:cm authorId="1" dt="2021-06-01T14:54:25.940" idx="8">
    <p:pos x="282" y="282"/>
    <p:text>Excluding the start and select buttons, the NES controller had two buttons, a and b, which make mario jump and run respectively, and a d-pad, with up left down and right buttons. Thus, the resulting control scheme for this game consists of 20 possible button combinations, with just over half of these being meaningful. In order to investigate the effects of increasing the complexity and size of the action space, our agent is given access to two subsets of this control scheme, named simple movement with inputs and complex movement with inputs, and once the agent has decided which actions it would like to take each frame, these inputs are passed to an NES emulator, which is emulating super mario bros in Python and C.</p:text>
    <p:extLst>
      <p:ext uri="{C676402C-5697-4E1C-873F-D02D1690AC5C}">
        <p15:threadingInfo xmlns:p15="http://schemas.microsoft.com/office/powerpoint/2012/main" timeZoneBias="-6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8BB0A1-BADE-4FFE-B19B-9ABB5A5E5EE8}"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B64E6FC3-F8A3-4D13-A842-C33B8B32F502}">
      <dgm:prSet/>
      <dgm:spPr/>
      <dgm:t>
        <a:bodyPr/>
        <a:lstStyle/>
        <a:p>
          <a:r>
            <a:rPr lang="en-GB" dirty="0"/>
            <a:t>&gt; To design and create an intelligent machine learning agent capable of completing multiple levels of Super Mario Bros of increasing difficulty simultaneously.</a:t>
          </a:r>
          <a:endParaRPr lang="en-US" dirty="0"/>
        </a:p>
      </dgm:t>
    </dgm:pt>
    <dgm:pt modelId="{710E955F-4F30-408A-B945-13301CAE91F1}" type="parTrans" cxnId="{1C166591-F3F8-48EC-AC73-94AFC0FAD879}">
      <dgm:prSet/>
      <dgm:spPr/>
      <dgm:t>
        <a:bodyPr/>
        <a:lstStyle/>
        <a:p>
          <a:endParaRPr lang="en-US"/>
        </a:p>
      </dgm:t>
    </dgm:pt>
    <dgm:pt modelId="{5795F88C-7F6C-44CF-A470-5C12C790173E}" type="sibTrans" cxnId="{1C166591-F3F8-48EC-AC73-94AFC0FAD879}">
      <dgm:prSet/>
      <dgm:spPr/>
      <dgm:t>
        <a:bodyPr/>
        <a:lstStyle/>
        <a:p>
          <a:endParaRPr lang="en-US"/>
        </a:p>
      </dgm:t>
    </dgm:pt>
    <dgm:pt modelId="{25809D56-5BAE-42F7-8A72-4A5B93019A6A}">
      <dgm:prSet/>
      <dgm:spPr/>
      <dgm:t>
        <a:bodyPr/>
        <a:lstStyle/>
        <a:p>
          <a:r>
            <a:rPr lang="en-GB" dirty="0"/>
            <a:t>&gt; To investigate the effects of combining some of the latest state-of-the-art (SOTA) Reinforcement Learning (RL) techniques and algorithms into a single agent.</a:t>
          </a:r>
          <a:endParaRPr lang="en-US" dirty="0"/>
        </a:p>
      </dgm:t>
    </dgm:pt>
    <dgm:pt modelId="{FCE2F2D3-45C8-4C32-ADE1-602099BFE522}" type="parTrans" cxnId="{3E2DCA10-C5FE-4571-9CC5-CE946EF68BF1}">
      <dgm:prSet/>
      <dgm:spPr/>
      <dgm:t>
        <a:bodyPr/>
        <a:lstStyle/>
        <a:p>
          <a:endParaRPr lang="en-US"/>
        </a:p>
      </dgm:t>
    </dgm:pt>
    <dgm:pt modelId="{DE9CD43B-4207-46E9-9AE1-760E8037C1AA}" type="sibTrans" cxnId="{3E2DCA10-C5FE-4571-9CC5-CE946EF68BF1}">
      <dgm:prSet/>
      <dgm:spPr/>
      <dgm:t>
        <a:bodyPr/>
        <a:lstStyle/>
        <a:p>
          <a:endParaRPr lang="en-US"/>
        </a:p>
      </dgm:t>
    </dgm:pt>
    <dgm:pt modelId="{DCF21E98-83C6-466E-B216-5403F4883655}">
      <dgm:prSet/>
      <dgm:spPr/>
      <dgm:t>
        <a:bodyPr/>
        <a:lstStyle/>
        <a:p>
          <a:r>
            <a:rPr lang="en-GB" dirty="0"/>
            <a:t>&gt; To develop and display an understanding of the resultant agent and its ability to learn, by breaking down its performance into that provided by each of its constituent components.</a:t>
          </a:r>
          <a:endParaRPr lang="en-US" dirty="0"/>
        </a:p>
      </dgm:t>
    </dgm:pt>
    <dgm:pt modelId="{75852094-0278-442D-8D61-2C97E838EE54}" type="parTrans" cxnId="{932A9A79-416D-44BC-BE66-38496F8074EC}">
      <dgm:prSet/>
      <dgm:spPr/>
      <dgm:t>
        <a:bodyPr/>
        <a:lstStyle/>
        <a:p>
          <a:endParaRPr lang="en-US"/>
        </a:p>
      </dgm:t>
    </dgm:pt>
    <dgm:pt modelId="{2465CC60-BBD5-48D9-A5DE-EEEE7C4803DB}" type="sibTrans" cxnId="{932A9A79-416D-44BC-BE66-38496F8074EC}">
      <dgm:prSet/>
      <dgm:spPr/>
      <dgm:t>
        <a:bodyPr/>
        <a:lstStyle/>
        <a:p>
          <a:endParaRPr lang="en-US"/>
        </a:p>
      </dgm:t>
    </dgm:pt>
    <dgm:pt modelId="{5C7C4CC1-5053-4CBA-BE94-557F65A1809E}" type="pres">
      <dgm:prSet presAssocID="{7E8BB0A1-BADE-4FFE-B19B-9ABB5A5E5EE8}" presName="vert0" presStyleCnt="0">
        <dgm:presLayoutVars>
          <dgm:dir/>
          <dgm:animOne val="branch"/>
          <dgm:animLvl val="lvl"/>
        </dgm:presLayoutVars>
      </dgm:prSet>
      <dgm:spPr/>
    </dgm:pt>
    <dgm:pt modelId="{FE50A065-FEF9-4129-BC6E-1725D5EE31E0}" type="pres">
      <dgm:prSet presAssocID="{B64E6FC3-F8A3-4D13-A842-C33B8B32F502}" presName="thickLine" presStyleLbl="alignNode1" presStyleIdx="0" presStyleCnt="3"/>
      <dgm:spPr/>
    </dgm:pt>
    <dgm:pt modelId="{1E40DC23-5ADC-4BAC-B6BB-E4AABC64BCF2}" type="pres">
      <dgm:prSet presAssocID="{B64E6FC3-F8A3-4D13-A842-C33B8B32F502}" presName="horz1" presStyleCnt="0"/>
      <dgm:spPr/>
    </dgm:pt>
    <dgm:pt modelId="{2EE4A64D-54DC-4D78-B431-F0F17B377437}" type="pres">
      <dgm:prSet presAssocID="{B64E6FC3-F8A3-4D13-A842-C33B8B32F502}" presName="tx1" presStyleLbl="revTx" presStyleIdx="0" presStyleCnt="3"/>
      <dgm:spPr/>
    </dgm:pt>
    <dgm:pt modelId="{30A4C7A5-DBD9-4CAA-A657-4FD106B9D6A0}" type="pres">
      <dgm:prSet presAssocID="{B64E6FC3-F8A3-4D13-A842-C33B8B32F502}" presName="vert1" presStyleCnt="0"/>
      <dgm:spPr/>
    </dgm:pt>
    <dgm:pt modelId="{E0745677-42C5-4505-8382-5C929493B38E}" type="pres">
      <dgm:prSet presAssocID="{25809D56-5BAE-42F7-8A72-4A5B93019A6A}" presName="thickLine" presStyleLbl="alignNode1" presStyleIdx="1" presStyleCnt="3"/>
      <dgm:spPr/>
    </dgm:pt>
    <dgm:pt modelId="{010E3860-4245-4E49-B136-95013423B5C4}" type="pres">
      <dgm:prSet presAssocID="{25809D56-5BAE-42F7-8A72-4A5B93019A6A}" presName="horz1" presStyleCnt="0"/>
      <dgm:spPr/>
    </dgm:pt>
    <dgm:pt modelId="{6638A3C6-DEA8-4C45-8A9F-F3CA45C6CE84}" type="pres">
      <dgm:prSet presAssocID="{25809D56-5BAE-42F7-8A72-4A5B93019A6A}" presName="tx1" presStyleLbl="revTx" presStyleIdx="1" presStyleCnt="3"/>
      <dgm:spPr/>
    </dgm:pt>
    <dgm:pt modelId="{5EBC44D3-BB49-4BBB-88FA-06A9C1502B2A}" type="pres">
      <dgm:prSet presAssocID="{25809D56-5BAE-42F7-8A72-4A5B93019A6A}" presName="vert1" presStyleCnt="0"/>
      <dgm:spPr/>
    </dgm:pt>
    <dgm:pt modelId="{DC98A54E-303E-415D-9263-B82500AD85C1}" type="pres">
      <dgm:prSet presAssocID="{DCF21E98-83C6-466E-B216-5403F4883655}" presName="thickLine" presStyleLbl="alignNode1" presStyleIdx="2" presStyleCnt="3"/>
      <dgm:spPr/>
    </dgm:pt>
    <dgm:pt modelId="{146EEF88-E3E4-4406-A4CB-D9702753A6E0}" type="pres">
      <dgm:prSet presAssocID="{DCF21E98-83C6-466E-B216-5403F4883655}" presName="horz1" presStyleCnt="0"/>
      <dgm:spPr/>
    </dgm:pt>
    <dgm:pt modelId="{8C7EE7E1-CB68-4755-B9CC-CC011D35F946}" type="pres">
      <dgm:prSet presAssocID="{DCF21E98-83C6-466E-B216-5403F4883655}" presName="tx1" presStyleLbl="revTx" presStyleIdx="2" presStyleCnt="3"/>
      <dgm:spPr/>
    </dgm:pt>
    <dgm:pt modelId="{853FB154-DF24-46F6-AD87-59694213EFF9}" type="pres">
      <dgm:prSet presAssocID="{DCF21E98-83C6-466E-B216-5403F4883655}" presName="vert1" presStyleCnt="0"/>
      <dgm:spPr/>
    </dgm:pt>
  </dgm:ptLst>
  <dgm:cxnLst>
    <dgm:cxn modelId="{3E2DCA10-C5FE-4571-9CC5-CE946EF68BF1}" srcId="{7E8BB0A1-BADE-4FFE-B19B-9ABB5A5E5EE8}" destId="{25809D56-5BAE-42F7-8A72-4A5B93019A6A}" srcOrd="1" destOrd="0" parTransId="{FCE2F2D3-45C8-4C32-ADE1-602099BFE522}" sibTransId="{DE9CD43B-4207-46E9-9AE1-760E8037C1AA}"/>
    <dgm:cxn modelId="{ED01D210-168A-45C0-BE94-4036F3BDF625}" type="presOf" srcId="{7E8BB0A1-BADE-4FFE-B19B-9ABB5A5E5EE8}" destId="{5C7C4CC1-5053-4CBA-BE94-557F65A1809E}" srcOrd="0" destOrd="0" presId="urn:microsoft.com/office/officeart/2008/layout/LinedList"/>
    <dgm:cxn modelId="{E0C1902B-21F8-4E48-9530-444B1C7B144E}" type="presOf" srcId="{B64E6FC3-F8A3-4D13-A842-C33B8B32F502}" destId="{2EE4A64D-54DC-4D78-B431-F0F17B377437}" srcOrd="0" destOrd="0" presId="urn:microsoft.com/office/officeart/2008/layout/LinedList"/>
    <dgm:cxn modelId="{932A9A79-416D-44BC-BE66-38496F8074EC}" srcId="{7E8BB0A1-BADE-4FFE-B19B-9ABB5A5E5EE8}" destId="{DCF21E98-83C6-466E-B216-5403F4883655}" srcOrd="2" destOrd="0" parTransId="{75852094-0278-442D-8D61-2C97E838EE54}" sibTransId="{2465CC60-BBD5-48D9-A5DE-EEEE7C4803DB}"/>
    <dgm:cxn modelId="{E698088C-19B3-4957-9600-D670084A7E44}" type="presOf" srcId="{25809D56-5BAE-42F7-8A72-4A5B93019A6A}" destId="{6638A3C6-DEA8-4C45-8A9F-F3CA45C6CE84}" srcOrd="0" destOrd="0" presId="urn:microsoft.com/office/officeart/2008/layout/LinedList"/>
    <dgm:cxn modelId="{1C166591-F3F8-48EC-AC73-94AFC0FAD879}" srcId="{7E8BB0A1-BADE-4FFE-B19B-9ABB5A5E5EE8}" destId="{B64E6FC3-F8A3-4D13-A842-C33B8B32F502}" srcOrd="0" destOrd="0" parTransId="{710E955F-4F30-408A-B945-13301CAE91F1}" sibTransId="{5795F88C-7F6C-44CF-A470-5C12C790173E}"/>
    <dgm:cxn modelId="{063C2DD0-E0A7-4F47-A2F4-86D36E9F3F1E}" type="presOf" srcId="{DCF21E98-83C6-466E-B216-5403F4883655}" destId="{8C7EE7E1-CB68-4755-B9CC-CC011D35F946}" srcOrd="0" destOrd="0" presId="urn:microsoft.com/office/officeart/2008/layout/LinedList"/>
    <dgm:cxn modelId="{0C195716-AEBC-491A-9658-E88A35E6EFF5}" type="presParOf" srcId="{5C7C4CC1-5053-4CBA-BE94-557F65A1809E}" destId="{FE50A065-FEF9-4129-BC6E-1725D5EE31E0}" srcOrd="0" destOrd="0" presId="urn:microsoft.com/office/officeart/2008/layout/LinedList"/>
    <dgm:cxn modelId="{C6F57320-09B8-4D73-BCD6-ED541E241075}" type="presParOf" srcId="{5C7C4CC1-5053-4CBA-BE94-557F65A1809E}" destId="{1E40DC23-5ADC-4BAC-B6BB-E4AABC64BCF2}" srcOrd="1" destOrd="0" presId="urn:microsoft.com/office/officeart/2008/layout/LinedList"/>
    <dgm:cxn modelId="{928FF762-0A2C-4BEF-93F6-C673A87EC6C3}" type="presParOf" srcId="{1E40DC23-5ADC-4BAC-B6BB-E4AABC64BCF2}" destId="{2EE4A64D-54DC-4D78-B431-F0F17B377437}" srcOrd="0" destOrd="0" presId="urn:microsoft.com/office/officeart/2008/layout/LinedList"/>
    <dgm:cxn modelId="{944EBDC1-50EB-44D2-A34C-E9CAB06E077A}" type="presParOf" srcId="{1E40DC23-5ADC-4BAC-B6BB-E4AABC64BCF2}" destId="{30A4C7A5-DBD9-4CAA-A657-4FD106B9D6A0}" srcOrd="1" destOrd="0" presId="urn:microsoft.com/office/officeart/2008/layout/LinedList"/>
    <dgm:cxn modelId="{3580CBA6-755D-4A4F-A596-39034AA720AF}" type="presParOf" srcId="{5C7C4CC1-5053-4CBA-BE94-557F65A1809E}" destId="{E0745677-42C5-4505-8382-5C929493B38E}" srcOrd="2" destOrd="0" presId="urn:microsoft.com/office/officeart/2008/layout/LinedList"/>
    <dgm:cxn modelId="{08EE1C6B-E89B-48B3-82C5-C12800E1B74B}" type="presParOf" srcId="{5C7C4CC1-5053-4CBA-BE94-557F65A1809E}" destId="{010E3860-4245-4E49-B136-95013423B5C4}" srcOrd="3" destOrd="0" presId="urn:microsoft.com/office/officeart/2008/layout/LinedList"/>
    <dgm:cxn modelId="{D0F4A695-0E21-4629-9FE9-DD4D6279075C}" type="presParOf" srcId="{010E3860-4245-4E49-B136-95013423B5C4}" destId="{6638A3C6-DEA8-4C45-8A9F-F3CA45C6CE84}" srcOrd="0" destOrd="0" presId="urn:microsoft.com/office/officeart/2008/layout/LinedList"/>
    <dgm:cxn modelId="{11A519DC-9D80-44F3-A1C9-1560105AC6F8}" type="presParOf" srcId="{010E3860-4245-4E49-B136-95013423B5C4}" destId="{5EBC44D3-BB49-4BBB-88FA-06A9C1502B2A}" srcOrd="1" destOrd="0" presId="urn:microsoft.com/office/officeart/2008/layout/LinedList"/>
    <dgm:cxn modelId="{712EDE50-9C35-41DF-AAF4-2D18BF6F230E}" type="presParOf" srcId="{5C7C4CC1-5053-4CBA-BE94-557F65A1809E}" destId="{DC98A54E-303E-415D-9263-B82500AD85C1}" srcOrd="4" destOrd="0" presId="urn:microsoft.com/office/officeart/2008/layout/LinedList"/>
    <dgm:cxn modelId="{0426EB33-2D8C-4D2F-8BBD-E18F628605DA}" type="presParOf" srcId="{5C7C4CC1-5053-4CBA-BE94-557F65A1809E}" destId="{146EEF88-E3E4-4406-A4CB-D9702753A6E0}" srcOrd="5" destOrd="0" presId="urn:microsoft.com/office/officeart/2008/layout/LinedList"/>
    <dgm:cxn modelId="{DD58B70A-8470-47D9-B470-250BF9743232}" type="presParOf" srcId="{146EEF88-E3E4-4406-A4CB-D9702753A6E0}" destId="{8C7EE7E1-CB68-4755-B9CC-CC011D35F946}" srcOrd="0" destOrd="0" presId="urn:microsoft.com/office/officeart/2008/layout/LinedList"/>
    <dgm:cxn modelId="{69DC213F-8D63-4536-99A3-157C09E1AB39}" type="presParOf" srcId="{146EEF88-E3E4-4406-A4CB-D9702753A6E0}" destId="{853FB154-DF24-46F6-AD87-59694213EFF9}"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4D93AE-EA92-4137-8CED-46F4FA15C769}"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GB"/>
        </a:p>
      </dgm:t>
    </dgm:pt>
    <dgm:pt modelId="{0BD1050F-FBFC-4716-AB2E-9D602B82EB39}">
      <dgm:prSet phldrT="[Text]" custT="1"/>
      <dgm:spPr/>
      <dgm:t>
        <a:bodyPr/>
        <a:lstStyle/>
        <a:p>
          <a:endParaRPr lang="en-GB" sz="1600" dirty="0"/>
        </a:p>
      </dgm:t>
    </dgm:pt>
    <dgm:pt modelId="{A4A7B747-BD6D-4B85-9300-DAB7254BD73D}" type="parTrans" cxnId="{9AE7239E-98CF-4C7D-A8A8-1C1FE68DECD9}">
      <dgm:prSet/>
      <dgm:spPr/>
      <dgm:t>
        <a:bodyPr/>
        <a:lstStyle/>
        <a:p>
          <a:endParaRPr lang="en-GB"/>
        </a:p>
      </dgm:t>
    </dgm:pt>
    <dgm:pt modelId="{2F3CC87D-79AA-4EF2-A62D-97ED71690D2F}" type="sibTrans" cxnId="{9AE7239E-98CF-4C7D-A8A8-1C1FE68DECD9}">
      <dgm:prSet custT="1"/>
      <dgm:spPr/>
      <dgm:t>
        <a:bodyPr/>
        <a:lstStyle/>
        <a:p>
          <a:endParaRPr lang="en-GB" sz="1600" dirty="0"/>
        </a:p>
      </dgm:t>
    </dgm:pt>
    <dgm:pt modelId="{DAEAEA20-90D5-45DA-B1C6-9F8F5E90C6A0}">
      <dgm:prSet phldrT="[Text]" custT="1"/>
      <dgm:spPr/>
      <dgm:t>
        <a:bodyPr/>
        <a:lstStyle/>
        <a:p>
          <a:endParaRPr lang="en-GB" sz="1600" dirty="0"/>
        </a:p>
      </dgm:t>
    </dgm:pt>
    <dgm:pt modelId="{1E5958A6-81D3-441F-84DF-B7F1FAEF40EF}" type="parTrans" cxnId="{088B66BC-3057-45C3-96F9-5A675BED2008}">
      <dgm:prSet/>
      <dgm:spPr/>
      <dgm:t>
        <a:bodyPr/>
        <a:lstStyle/>
        <a:p>
          <a:endParaRPr lang="en-GB"/>
        </a:p>
      </dgm:t>
    </dgm:pt>
    <dgm:pt modelId="{E1356D60-C119-4AD5-9030-69FF6FF5A369}" type="sibTrans" cxnId="{088B66BC-3057-45C3-96F9-5A675BED2008}">
      <dgm:prSet/>
      <dgm:spPr/>
      <dgm:t>
        <a:bodyPr/>
        <a:lstStyle/>
        <a:p>
          <a:endParaRPr lang="en-GB" dirty="0"/>
        </a:p>
      </dgm:t>
    </dgm:pt>
    <dgm:pt modelId="{4E6AAB83-325E-4C53-A46E-726B58684363}">
      <dgm:prSet phldrT="[Text]"/>
      <dgm:spPr/>
      <dgm:t>
        <a:bodyPr/>
        <a:lstStyle/>
        <a:p>
          <a:endParaRPr lang="en-GB" dirty="0"/>
        </a:p>
      </dgm:t>
    </dgm:pt>
    <dgm:pt modelId="{AE5DD356-CE86-4575-A343-6774438388DE}" type="parTrans" cxnId="{5F9BC148-12C7-4390-9B68-7992598D1008}">
      <dgm:prSet/>
      <dgm:spPr/>
      <dgm:t>
        <a:bodyPr/>
        <a:lstStyle/>
        <a:p>
          <a:endParaRPr lang="en-GB"/>
        </a:p>
      </dgm:t>
    </dgm:pt>
    <dgm:pt modelId="{AE5A26D7-054C-4E20-9F9E-38D2A47F171E}" type="sibTrans" cxnId="{5F9BC148-12C7-4390-9B68-7992598D1008}">
      <dgm:prSet/>
      <dgm:spPr/>
      <dgm:t>
        <a:bodyPr/>
        <a:lstStyle/>
        <a:p>
          <a:endParaRPr lang="en-GB" dirty="0"/>
        </a:p>
      </dgm:t>
    </dgm:pt>
    <dgm:pt modelId="{3AC22EBF-9A3F-462D-8632-1D0BCB23FADB}" type="pres">
      <dgm:prSet presAssocID="{FD4D93AE-EA92-4137-8CED-46F4FA15C769}" presName="Name0" presStyleCnt="0">
        <dgm:presLayoutVars>
          <dgm:chMax/>
          <dgm:chPref/>
          <dgm:dir/>
          <dgm:animLvl val="lvl"/>
        </dgm:presLayoutVars>
      </dgm:prSet>
      <dgm:spPr/>
    </dgm:pt>
    <dgm:pt modelId="{66E65C8B-A5D5-4992-9EBC-E032F18E3369}" type="pres">
      <dgm:prSet presAssocID="{0BD1050F-FBFC-4716-AB2E-9D602B82EB39}" presName="composite" presStyleCnt="0"/>
      <dgm:spPr/>
    </dgm:pt>
    <dgm:pt modelId="{AB5C56C5-EC9A-455A-98EE-F17C29C62451}" type="pres">
      <dgm:prSet presAssocID="{0BD1050F-FBFC-4716-AB2E-9D602B82EB39}" presName="Parent1" presStyleLbl="node1" presStyleIdx="0" presStyleCnt="6">
        <dgm:presLayoutVars>
          <dgm:chMax val="1"/>
          <dgm:chPref val="1"/>
          <dgm:bulletEnabled val="1"/>
        </dgm:presLayoutVars>
      </dgm:prSet>
      <dgm:spPr/>
    </dgm:pt>
    <dgm:pt modelId="{2C0EA315-0583-437B-AEE1-7E405C3453D6}" type="pres">
      <dgm:prSet presAssocID="{0BD1050F-FBFC-4716-AB2E-9D602B82EB39}" presName="Childtext1" presStyleLbl="revTx" presStyleIdx="0" presStyleCnt="3">
        <dgm:presLayoutVars>
          <dgm:chMax val="0"/>
          <dgm:chPref val="0"/>
          <dgm:bulletEnabled val="1"/>
        </dgm:presLayoutVars>
      </dgm:prSet>
      <dgm:spPr/>
    </dgm:pt>
    <dgm:pt modelId="{DFC6F2E2-5C1D-48B1-91F4-D878770AF044}" type="pres">
      <dgm:prSet presAssocID="{0BD1050F-FBFC-4716-AB2E-9D602B82EB39}" presName="BalanceSpacing" presStyleCnt="0"/>
      <dgm:spPr/>
    </dgm:pt>
    <dgm:pt modelId="{1DF24A32-4F10-4C93-B78A-B16E7AEA7027}" type="pres">
      <dgm:prSet presAssocID="{0BD1050F-FBFC-4716-AB2E-9D602B82EB39}" presName="BalanceSpacing1" presStyleCnt="0"/>
      <dgm:spPr/>
    </dgm:pt>
    <dgm:pt modelId="{B0B12F6C-35BF-464F-BE0A-646027591D06}" type="pres">
      <dgm:prSet presAssocID="{2F3CC87D-79AA-4EF2-A62D-97ED71690D2F}" presName="Accent1Text" presStyleLbl="node1" presStyleIdx="1" presStyleCnt="6" custLinFactNeighborY="0"/>
      <dgm:spPr/>
    </dgm:pt>
    <dgm:pt modelId="{9590FB75-90D5-45D6-AD34-62056A500A58}" type="pres">
      <dgm:prSet presAssocID="{2F3CC87D-79AA-4EF2-A62D-97ED71690D2F}" presName="spaceBetweenRectangles" presStyleCnt="0"/>
      <dgm:spPr/>
    </dgm:pt>
    <dgm:pt modelId="{4BD33BCB-0F94-4AC5-A153-CEA2820C8253}" type="pres">
      <dgm:prSet presAssocID="{DAEAEA20-90D5-45DA-B1C6-9F8F5E90C6A0}" presName="composite" presStyleCnt="0"/>
      <dgm:spPr/>
    </dgm:pt>
    <dgm:pt modelId="{693483C7-5F0F-4538-B9CB-BA95FCD0FEF6}" type="pres">
      <dgm:prSet presAssocID="{DAEAEA20-90D5-45DA-B1C6-9F8F5E90C6A0}" presName="Parent1" presStyleLbl="node1" presStyleIdx="2" presStyleCnt="6" custLinFactNeighborY="0">
        <dgm:presLayoutVars>
          <dgm:chMax val="1"/>
          <dgm:chPref val="1"/>
          <dgm:bulletEnabled val="1"/>
        </dgm:presLayoutVars>
      </dgm:prSet>
      <dgm:spPr/>
    </dgm:pt>
    <dgm:pt modelId="{99C33E26-3743-4270-8003-ED353702125E}" type="pres">
      <dgm:prSet presAssocID="{DAEAEA20-90D5-45DA-B1C6-9F8F5E90C6A0}" presName="Childtext1" presStyleLbl="revTx" presStyleIdx="1" presStyleCnt="3">
        <dgm:presLayoutVars>
          <dgm:chMax val="0"/>
          <dgm:chPref val="0"/>
          <dgm:bulletEnabled val="1"/>
        </dgm:presLayoutVars>
      </dgm:prSet>
      <dgm:spPr/>
    </dgm:pt>
    <dgm:pt modelId="{6969C022-A19F-44E1-B838-B270E42E324D}" type="pres">
      <dgm:prSet presAssocID="{DAEAEA20-90D5-45DA-B1C6-9F8F5E90C6A0}" presName="BalanceSpacing" presStyleCnt="0"/>
      <dgm:spPr/>
    </dgm:pt>
    <dgm:pt modelId="{EC3B0A66-3AA6-41D8-AEA4-278654C9EE36}" type="pres">
      <dgm:prSet presAssocID="{DAEAEA20-90D5-45DA-B1C6-9F8F5E90C6A0}" presName="BalanceSpacing1" presStyleCnt="0"/>
      <dgm:spPr/>
    </dgm:pt>
    <dgm:pt modelId="{82256813-7DED-475C-919A-A40F2AA3A79B}" type="pres">
      <dgm:prSet presAssocID="{E1356D60-C119-4AD5-9030-69FF6FF5A369}" presName="Accent1Text" presStyleLbl="node1" presStyleIdx="3" presStyleCnt="6" custLinFactNeighborY="0"/>
      <dgm:spPr/>
    </dgm:pt>
    <dgm:pt modelId="{BFD311D7-9493-403E-A562-4E283A2F33E4}" type="pres">
      <dgm:prSet presAssocID="{E1356D60-C119-4AD5-9030-69FF6FF5A369}" presName="spaceBetweenRectangles" presStyleCnt="0"/>
      <dgm:spPr/>
    </dgm:pt>
    <dgm:pt modelId="{F4C0D5FB-6799-4601-BD1A-B0F731BE79FA}" type="pres">
      <dgm:prSet presAssocID="{4E6AAB83-325E-4C53-A46E-726B58684363}" presName="composite" presStyleCnt="0"/>
      <dgm:spPr/>
    </dgm:pt>
    <dgm:pt modelId="{33C081D8-BEDE-492F-81E4-26701F3EECF4}" type="pres">
      <dgm:prSet presAssocID="{4E6AAB83-325E-4C53-A46E-726B58684363}" presName="Parent1" presStyleLbl="node1" presStyleIdx="4" presStyleCnt="6">
        <dgm:presLayoutVars>
          <dgm:chMax val="1"/>
          <dgm:chPref val="1"/>
          <dgm:bulletEnabled val="1"/>
        </dgm:presLayoutVars>
      </dgm:prSet>
      <dgm:spPr/>
    </dgm:pt>
    <dgm:pt modelId="{0B8BCD7D-F777-40E1-B527-6A1890D51F3A}" type="pres">
      <dgm:prSet presAssocID="{4E6AAB83-325E-4C53-A46E-726B58684363}" presName="Childtext1" presStyleLbl="revTx" presStyleIdx="2" presStyleCnt="3">
        <dgm:presLayoutVars>
          <dgm:chMax val="0"/>
          <dgm:chPref val="0"/>
          <dgm:bulletEnabled val="1"/>
        </dgm:presLayoutVars>
      </dgm:prSet>
      <dgm:spPr/>
    </dgm:pt>
    <dgm:pt modelId="{DA6F43A6-FDF4-40CF-96B2-3E6A8A477ADB}" type="pres">
      <dgm:prSet presAssocID="{4E6AAB83-325E-4C53-A46E-726B58684363}" presName="BalanceSpacing" presStyleCnt="0"/>
      <dgm:spPr/>
    </dgm:pt>
    <dgm:pt modelId="{A216FF8B-3DE8-4245-83F8-93EC75F7C2D5}" type="pres">
      <dgm:prSet presAssocID="{4E6AAB83-325E-4C53-A46E-726B58684363}" presName="BalanceSpacing1" presStyleCnt="0"/>
      <dgm:spPr/>
    </dgm:pt>
    <dgm:pt modelId="{DD574529-A4F3-4893-9E7F-07ED778EFE3A}" type="pres">
      <dgm:prSet presAssocID="{AE5A26D7-054C-4E20-9F9E-38D2A47F171E}" presName="Accent1Text" presStyleLbl="node1" presStyleIdx="5" presStyleCnt="6" custLinFactNeighborY="0"/>
      <dgm:spPr/>
    </dgm:pt>
  </dgm:ptLst>
  <dgm:cxnLst>
    <dgm:cxn modelId="{5AD86801-FED5-45B2-9CB1-119148296613}" type="presOf" srcId="{4E6AAB83-325E-4C53-A46E-726B58684363}" destId="{33C081D8-BEDE-492F-81E4-26701F3EECF4}" srcOrd="0" destOrd="0" presId="urn:microsoft.com/office/officeart/2008/layout/AlternatingHexagons"/>
    <dgm:cxn modelId="{136E0227-90DE-4B6C-8D4D-D004EBF5B7C3}" type="presOf" srcId="{AE5A26D7-054C-4E20-9F9E-38D2A47F171E}" destId="{DD574529-A4F3-4893-9E7F-07ED778EFE3A}" srcOrd="0" destOrd="0" presId="urn:microsoft.com/office/officeart/2008/layout/AlternatingHexagons"/>
    <dgm:cxn modelId="{5F9BC148-12C7-4390-9B68-7992598D1008}" srcId="{FD4D93AE-EA92-4137-8CED-46F4FA15C769}" destId="{4E6AAB83-325E-4C53-A46E-726B58684363}" srcOrd="2" destOrd="0" parTransId="{AE5DD356-CE86-4575-A343-6774438388DE}" sibTransId="{AE5A26D7-054C-4E20-9F9E-38D2A47F171E}"/>
    <dgm:cxn modelId="{AA77564E-750F-41D4-B2FF-0C3D519BB0EB}" type="presOf" srcId="{FD4D93AE-EA92-4137-8CED-46F4FA15C769}" destId="{3AC22EBF-9A3F-462D-8632-1D0BCB23FADB}" srcOrd="0" destOrd="0" presId="urn:microsoft.com/office/officeart/2008/layout/AlternatingHexagons"/>
    <dgm:cxn modelId="{BFFC9D72-2F2E-40A0-BFC0-292EEA97D357}" type="presOf" srcId="{2F3CC87D-79AA-4EF2-A62D-97ED71690D2F}" destId="{B0B12F6C-35BF-464F-BE0A-646027591D06}" srcOrd="0" destOrd="0" presId="urn:microsoft.com/office/officeart/2008/layout/AlternatingHexagons"/>
    <dgm:cxn modelId="{10447F74-58EB-4F1D-979C-7E0BF1BD8CED}" type="presOf" srcId="{E1356D60-C119-4AD5-9030-69FF6FF5A369}" destId="{82256813-7DED-475C-919A-A40F2AA3A79B}" srcOrd="0" destOrd="0" presId="urn:microsoft.com/office/officeart/2008/layout/AlternatingHexagons"/>
    <dgm:cxn modelId="{1F96C974-D2D6-4396-8827-75A8750848FD}" type="presOf" srcId="{DAEAEA20-90D5-45DA-B1C6-9F8F5E90C6A0}" destId="{693483C7-5F0F-4538-B9CB-BA95FCD0FEF6}" srcOrd="0" destOrd="0" presId="urn:microsoft.com/office/officeart/2008/layout/AlternatingHexagons"/>
    <dgm:cxn modelId="{9AE7239E-98CF-4C7D-A8A8-1C1FE68DECD9}" srcId="{FD4D93AE-EA92-4137-8CED-46F4FA15C769}" destId="{0BD1050F-FBFC-4716-AB2E-9D602B82EB39}" srcOrd="0" destOrd="0" parTransId="{A4A7B747-BD6D-4B85-9300-DAB7254BD73D}" sibTransId="{2F3CC87D-79AA-4EF2-A62D-97ED71690D2F}"/>
    <dgm:cxn modelId="{C53189A6-580C-4134-B1D1-04C755DA92DD}" type="presOf" srcId="{0BD1050F-FBFC-4716-AB2E-9D602B82EB39}" destId="{AB5C56C5-EC9A-455A-98EE-F17C29C62451}" srcOrd="0" destOrd="0" presId="urn:microsoft.com/office/officeart/2008/layout/AlternatingHexagons"/>
    <dgm:cxn modelId="{088B66BC-3057-45C3-96F9-5A675BED2008}" srcId="{FD4D93AE-EA92-4137-8CED-46F4FA15C769}" destId="{DAEAEA20-90D5-45DA-B1C6-9F8F5E90C6A0}" srcOrd="1" destOrd="0" parTransId="{1E5958A6-81D3-441F-84DF-B7F1FAEF40EF}" sibTransId="{E1356D60-C119-4AD5-9030-69FF6FF5A369}"/>
    <dgm:cxn modelId="{22752F70-40AC-4B9E-9EE5-8CF55458C52A}" type="presParOf" srcId="{3AC22EBF-9A3F-462D-8632-1D0BCB23FADB}" destId="{66E65C8B-A5D5-4992-9EBC-E032F18E3369}" srcOrd="0" destOrd="0" presId="urn:microsoft.com/office/officeart/2008/layout/AlternatingHexagons"/>
    <dgm:cxn modelId="{213D9F21-B610-4C86-8BFB-511FB4C07F9C}" type="presParOf" srcId="{66E65C8B-A5D5-4992-9EBC-E032F18E3369}" destId="{AB5C56C5-EC9A-455A-98EE-F17C29C62451}" srcOrd="0" destOrd="0" presId="urn:microsoft.com/office/officeart/2008/layout/AlternatingHexagons"/>
    <dgm:cxn modelId="{FF06FD1F-A1D0-4172-A287-7F18992E9A8D}" type="presParOf" srcId="{66E65C8B-A5D5-4992-9EBC-E032F18E3369}" destId="{2C0EA315-0583-437B-AEE1-7E405C3453D6}" srcOrd="1" destOrd="0" presId="urn:microsoft.com/office/officeart/2008/layout/AlternatingHexagons"/>
    <dgm:cxn modelId="{F3C7E441-0EE8-4711-8032-19B5C3105459}" type="presParOf" srcId="{66E65C8B-A5D5-4992-9EBC-E032F18E3369}" destId="{DFC6F2E2-5C1D-48B1-91F4-D878770AF044}" srcOrd="2" destOrd="0" presId="urn:microsoft.com/office/officeart/2008/layout/AlternatingHexagons"/>
    <dgm:cxn modelId="{449247B1-45C7-4E24-AE9A-57323559B96D}" type="presParOf" srcId="{66E65C8B-A5D5-4992-9EBC-E032F18E3369}" destId="{1DF24A32-4F10-4C93-B78A-B16E7AEA7027}" srcOrd="3" destOrd="0" presId="urn:microsoft.com/office/officeart/2008/layout/AlternatingHexagons"/>
    <dgm:cxn modelId="{F0AA119E-2520-46C8-B3CC-D88C43BB3461}" type="presParOf" srcId="{66E65C8B-A5D5-4992-9EBC-E032F18E3369}" destId="{B0B12F6C-35BF-464F-BE0A-646027591D06}" srcOrd="4" destOrd="0" presId="urn:microsoft.com/office/officeart/2008/layout/AlternatingHexagons"/>
    <dgm:cxn modelId="{987DAAE1-839E-4FA3-AC50-ABABBB95CE87}" type="presParOf" srcId="{3AC22EBF-9A3F-462D-8632-1D0BCB23FADB}" destId="{9590FB75-90D5-45D6-AD34-62056A500A58}" srcOrd="1" destOrd="0" presId="urn:microsoft.com/office/officeart/2008/layout/AlternatingHexagons"/>
    <dgm:cxn modelId="{91C72275-F636-4CC2-AE2E-F2E2B603A242}" type="presParOf" srcId="{3AC22EBF-9A3F-462D-8632-1D0BCB23FADB}" destId="{4BD33BCB-0F94-4AC5-A153-CEA2820C8253}" srcOrd="2" destOrd="0" presId="urn:microsoft.com/office/officeart/2008/layout/AlternatingHexagons"/>
    <dgm:cxn modelId="{C8F964DB-2D48-439F-B443-3E34CAEDAAA4}" type="presParOf" srcId="{4BD33BCB-0F94-4AC5-A153-CEA2820C8253}" destId="{693483C7-5F0F-4538-B9CB-BA95FCD0FEF6}" srcOrd="0" destOrd="0" presId="urn:microsoft.com/office/officeart/2008/layout/AlternatingHexagons"/>
    <dgm:cxn modelId="{5F2D1446-76E9-495D-97AA-FDBD953771E8}" type="presParOf" srcId="{4BD33BCB-0F94-4AC5-A153-CEA2820C8253}" destId="{99C33E26-3743-4270-8003-ED353702125E}" srcOrd="1" destOrd="0" presId="urn:microsoft.com/office/officeart/2008/layout/AlternatingHexagons"/>
    <dgm:cxn modelId="{ABE926AA-2F2A-44F3-8099-31442A26ED19}" type="presParOf" srcId="{4BD33BCB-0F94-4AC5-A153-CEA2820C8253}" destId="{6969C022-A19F-44E1-B838-B270E42E324D}" srcOrd="2" destOrd="0" presId="urn:microsoft.com/office/officeart/2008/layout/AlternatingHexagons"/>
    <dgm:cxn modelId="{3FA445BA-AEB8-4E1A-A524-F8233F6A2257}" type="presParOf" srcId="{4BD33BCB-0F94-4AC5-A153-CEA2820C8253}" destId="{EC3B0A66-3AA6-41D8-AEA4-278654C9EE36}" srcOrd="3" destOrd="0" presId="urn:microsoft.com/office/officeart/2008/layout/AlternatingHexagons"/>
    <dgm:cxn modelId="{953AC98B-3A0A-4DF4-BA7B-9F6641863475}" type="presParOf" srcId="{4BD33BCB-0F94-4AC5-A153-CEA2820C8253}" destId="{82256813-7DED-475C-919A-A40F2AA3A79B}" srcOrd="4" destOrd="0" presId="urn:microsoft.com/office/officeart/2008/layout/AlternatingHexagons"/>
    <dgm:cxn modelId="{BBEBC06A-8045-4E3C-A80B-AD7C89E7C6DC}" type="presParOf" srcId="{3AC22EBF-9A3F-462D-8632-1D0BCB23FADB}" destId="{BFD311D7-9493-403E-A562-4E283A2F33E4}" srcOrd="3" destOrd="0" presId="urn:microsoft.com/office/officeart/2008/layout/AlternatingHexagons"/>
    <dgm:cxn modelId="{CDDC3EC7-3FCF-4319-B9FA-CC70F052664A}" type="presParOf" srcId="{3AC22EBF-9A3F-462D-8632-1D0BCB23FADB}" destId="{F4C0D5FB-6799-4601-BD1A-B0F731BE79FA}" srcOrd="4" destOrd="0" presId="urn:microsoft.com/office/officeart/2008/layout/AlternatingHexagons"/>
    <dgm:cxn modelId="{F12F12DB-D521-409C-A98E-4DDC01FBA56B}" type="presParOf" srcId="{F4C0D5FB-6799-4601-BD1A-B0F731BE79FA}" destId="{33C081D8-BEDE-492F-81E4-26701F3EECF4}" srcOrd="0" destOrd="0" presId="urn:microsoft.com/office/officeart/2008/layout/AlternatingHexagons"/>
    <dgm:cxn modelId="{83AACAA4-B458-47D0-A4AE-8DC3308C48C7}" type="presParOf" srcId="{F4C0D5FB-6799-4601-BD1A-B0F731BE79FA}" destId="{0B8BCD7D-F777-40E1-B527-6A1890D51F3A}" srcOrd="1" destOrd="0" presId="urn:microsoft.com/office/officeart/2008/layout/AlternatingHexagons"/>
    <dgm:cxn modelId="{90693044-A6C5-47B8-A0FF-8A2839B6FB0A}" type="presParOf" srcId="{F4C0D5FB-6799-4601-BD1A-B0F731BE79FA}" destId="{DA6F43A6-FDF4-40CF-96B2-3E6A8A477ADB}" srcOrd="2" destOrd="0" presId="urn:microsoft.com/office/officeart/2008/layout/AlternatingHexagons"/>
    <dgm:cxn modelId="{3EF91F7E-37A2-488D-ADEA-205D01F5AA42}" type="presParOf" srcId="{F4C0D5FB-6799-4601-BD1A-B0F731BE79FA}" destId="{A216FF8B-3DE8-4245-83F8-93EC75F7C2D5}" srcOrd="3" destOrd="0" presId="urn:microsoft.com/office/officeart/2008/layout/AlternatingHexagons"/>
    <dgm:cxn modelId="{2E5A848E-312B-40C5-86AB-1FD1FC3274F5}" type="presParOf" srcId="{F4C0D5FB-6799-4601-BD1A-B0F731BE79FA}" destId="{DD574529-A4F3-4893-9E7F-07ED778EFE3A}"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50A065-FEF9-4129-BC6E-1725D5EE31E0}">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E4A64D-54DC-4D78-B431-F0F17B377437}">
      <dsp:nvSpPr>
        <dsp:cNvPr id="0" name=""/>
        <dsp:cNvSpPr/>
      </dsp:nvSpPr>
      <dsp:spPr>
        <a:xfrm>
          <a:off x="0" y="212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t>&gt; To design and create an intelligent machine learning agent capable of completing multiple levels of Super Mario Bros of increasing difficulty simultaneously.</a:t>
          </a:r>
          <a:endParaRPr lang="en-US" sz="2800" kern="1200" dirty="0"/>
        </a:p>
      </dsp:txBody>
      <dsp:txXfrm>
        <a:off x="0" y="2124"/>
        <a:ext cx="10515600" cy="1449029"/>
      </dsp:txXfrm>
    </dsp:sp>
    <dsp:sp modelId="{E0745677-42C5-4505-8382-5C929493B38E}">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38A3C6-DEA8-4C45-8A9F-F3CA45C6CE84}">
      <dsp:nvSpPr>
        <dsp:cNvPr id="0" name=""/>
        <dsp:cNvSpPr/>
      </dsp:nvSpPr>
      <dsp:spPr>
        <a:xfrm>
          <a:off x="0" y="145115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t>&gt; To investigate the effects of combining some of the latest state-of-the-art (SOTA) Reinforcement Learning (RL) techniques and algorithms into a single agent.</a:t>
          </a:r>
          <a:endParaRPr lang="en-US" sz="2800" kern="1200" dirty="0"/>
        </a:p>
      </dsp:txBody>
      <dsp:txXfrm>
        <a:off x="0" y="1451154"/>
        <a:ext cx="10515600" cy="1449029"/>
      </dsp:txXfrm>
    </dsp:sp>
    <dsp:sp modelId="{DC98A54E-303E-415D-9263-B82500AD85C1}">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7EE7E1-CB68-4755-B9CC-CC011D35F946}">
      <dsp:nvSpPr>
        <dsp:cNvPr id="0" name=""/>
        <dsp:cNvSpPr/>
      </dsp:nvSpPr>
      <dsp:spPr>
        <a:xfrm>
          <a:off x="0" y="2900183"/>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t>&gt; To develop and display an understanding of the resultant agent and its ability to learn, by breaking down its performance into that provided by each of its constituent components.</a:t>
          </a:r>
          <a:endParaRPr lang="en-US" sz="2800" kern="1200" dirty="0"/>
        </a:p>
      </dsp:txBody>
      <dsp:txXfrm>
        <a:off x="0" y="2900183"/>
        <a:ext cx="10515600" cy="14490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5C56C5-EC9A-455A-98EE-F17C29C62451}">
      <dsp:nvSpPr>
        <dsp:cNvPr id="0" name=""/>
        <dsp:cNvSpPr/>
      </dsp:nvSpPr>
      <dsp:spPr>
        <a:xfrm rot="5400000">
          <a:off x="4810718" y="106588"/>
          <a:ext cx="1611684" cy="1402165"/>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GB" sz="1600" kern="1200" dirty="0"/>
        </a:p>
      </dsp:txBody>
      <dsp:txXfrm rot="-5400000">
        <a:off x="5133981" y="252983"/>
        <a:ext cx="965157" cy="1109376"/>
      </dsp:txXfrm>
    </dsp:sp>
    <dsp:sp modelId="{2C0EA315-0583-437B-AEE1-7E405C3453D6}">
      <dsp:nvSpPr>
        <dsp:cNvPr id="0" name=""/>
        <dsp:cNvSpPr/>
      </dsp:nvSpPr>
      <dsp:spPr>
        <a:xfrm>
          <a:off x="6360192" y="324165"/>
          <a:ext cx="1798639" cy="967010"/>
        </a:xfrm>
        <a:prstGeom prst="rect">
          <a:avLst/>
        </a:prstGeom>
        <a:noFill/>
        <a:ln>
          <a:noFill/>
        </a:ln>
        <a:effectLst/>
      </dsp:spPr>
      <dsp:style>
        <a:lnRef idx="0">
          <a:scrgbClr r="0" g="0" b="0"/>
        </a:lnRef>
        <a:fillRef idx="0">
          <a:scrgbClr r="0" g="0" b="0"/>
        </a:fillRef>
        <a:effectRef idx="0">
          <a:scrgbClr r="0" g="0" b="0"/>
        </a:effectRef>
        <a:fontRef idx="minor"/>
      </dsp:style>
    </dsp:sp>
    <dsp:sp modelId="{B0B12F6C-35BF-464F-BE0A-646027591D06}">
      <dsp:nvSpPr>
        <dsp:cNvPr id="0" name=""/>
        <dsp:cNvSpPr/>
      </dsp:nvSpPr>
      <dsp:spPr>
        <a:xfrm rot="5400000">
          <a:off x="3296379" y="106588"/>
          <a:ext cx="1611684" cy="1402165"/>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GB" sz="1600" kern="1200" dirty="0"/>
        </a:p>
      </dsp:txBody>
      <dsp:txXfrm rot="-5400000">
        <a:off x="3619642" y="252983"/>
        <a:ext cx="965157" cy="1109376"/>
      </dsp:txXfrm>
    </dsp:sp>
    <dsp:sp modelId="{693483C7-5F0F-4538-B9CB-BA95FCD0FEF6}">
      <dsp:nvSpPr>
        <dsp:cNvPr id="0" name=""/>
        <dsp:cNvSpPr/>
      </dsp:nvSpPr>
      <dsp:spPr>
        <a:xfrm rot="5400000">
          <a:off x="4050648" y="1474586"/>
          <a:ext cx="1611684" cy="1402165"/>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GB" sz="1600" kern="1200" dirty="0"/>
        </a:p>
      </dsp:txBody>
      <dsp:txXfrm rot="-5400000">
        <a:off x="4373911" y="1620981"/>
        <a:ext cx="965157" cy="1109376"/>
      </dsp:txXfrm>
    </dsp:sp>
    <dsp:sp modelId="{99C33E26-3743-4270-8003-ED353702125E}">
      <dsp:nvSpPr>
        <dsp:cNvPr id="0" name=""/>
        <dsp:cNvSpPr/>
      </dsp:nvSpPr>
      <dsp:spPr>
        <a:xfrm>
          <a:off x="2356767" y="1692163"/>
          <a:ext cx="1740619" cy="967010"/>
        </a:xfrm>
        <a:prstGeom prst="rect">
          <a:avLst/>
        </a:prstGeom>
        <a:noFill/>
        <a:ln>
          <a:noFill/>
        </a:ln>
        <a:effectLst/>
      </dsp:spPr>
      <dsp:style>
        <a:lnRef idx="0">
          <a:scrgbClr r="0" g="0" b="0"/>
        </a:lnRef>
        <a:fillRef idx="0">
          <a:scrgbClr r="0" g="0" b="0"/>
        </a:fillRef>
        <a:effectRef idx="0">
          <a:scrgbClr r="0" g="0" b="0"/>
        </a:effectRef>
        <a:fontRef idx="minor"/>
      </dsp:style>
    </dsp:sp>
    <dsp:sp modelId="{82256813-7DED-475C-919A-A40F2AA3A79B}">
      <dsp:nvSpPr>
        <dsp:cNvPr id="0" name=""/>
        <dsp:cNvSpPr/>
      </dsp:nvSpPr>
      <dsp:spPr>
        <a:xfrm rot="5400000">
          <a:off x="5564987" y="1474586"/>
          <a:ext cx="1611684" cy="1402165"/>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kern="1200" dirty="0"/>
        </a:p>
      </dsp:txBody>
      <dsp:txXfrm rot="-5400000">
        <a:off x="5888250" y="1620981"/>
        <a:ext cx="965157" cy="1109376"/>
      </dsp:txXfrm>
    </dsp:sp>
    <dsp:sp modelId="{33C081D8-BEDE-492F-81E4-26701F3EECF4}">
      <dsp:nvSpPr>
        <dsp:cNvPr id="0" name=""/>
        <dsp:cNvSpPr/>
      </dsp:nvSpPr>
      <dsp:spPr>
        <a:xfrm rot="5400000">
          <a:off x="4810718" y="2842584"/>
          <a:ext cx="1611684" cy="1402165"/>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endParaRPr lang="en-GB" sz="5000" kern="1200" dirty="0"/>
        </a:p>
      </dsp:txBody>
      <dsp:txXfrm rot="-5400000">
        <a:off x="5133981" y="2988979"/>
        <a:ext cx="965157" cy="1109376"/>
      </dsp:txXfrm>
    </dsp:sp>
    <dsp:sp modelId="{0B8BCD7D-F777-40E1-B527-6A1890D51F3A}">
      <dsp:nvSpPr>
        <dsp:cNvPr id="0" name=""/>
        <dsp:cNvSpPr/>
      </dsp:nvSpPr>
      <dsp:spPr>
        <a:xfrm>
          <a:off x="6360192" y="3060161"/>
          <a:ext cx="1798639" cy="967010"/>
        </a:xfrm>
        <a:prstGeom prst="rect">
          <a:avLst/>
        </a:prstGeom>
        <a:noFill/>
        <a:ln>
          <a:noFill/>
        </a:ln>
        <a:effectLst/>
      </dsp:spPr>
      <dsp:style>
        <a:lnRef idx="0">
          <a:scrgbClr r="0" g="0" b="0"/>
        </a:lnRef>
        <a:fillRef idx="0">
          <a:scrgbClr r="0" g="0" b="0"/>
        </a:fillRef>
        <a:effectRef idx="0">
          <a:scrgbClr r="0" g="0" b="0"/>
        </a:effectRef>
        <a:fontRef idx="minor"/>
      </dsp:style>
    </dsp:sp>
    <dsp:sp modelId="{DD574529-A4F3-4893-9E7F-07ED778EFE3A}">
      <dsp:nvSpPr>
        <dsp:cNvPr id="0" name=""/>
        <dsp:cNvSpPr/>
      </dsp:nvSpPr>
      <dsp:spPr>
        <a:xfrm rot="5400000">
          <a:off x="3296379" y="2842584"/>
          <a:ext cx="1611684" cy="1402165"/>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kern="1200" dirty="0"/>
        </a:p>
      </dsp:txBody>
      <dsp:txXfrm rot="-5400000">
        <a:off x="3619642" y="2988979"/>
        <a:ext cx="965157" cy="110937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613F20-E0D3-4C45-BC3C-57262335D0A2}" type="datetimeFigureOut">
              <a:rPr lang="en-GB" smtClean="0"/>
              <a:t>01/09/2021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8A0811-57BC-4F0C-B933-2B897B39B86B}" type="slidenum">
              <a:rPr lang="en-GB" smtClean="0"/>
              <a:t>‹#›</a:t>
            </a:fld>
            <a:endParaRPr lang="en-GB"/>
          </a:p>
        </p:txBody>
      </p:sp>
    </p:spTree>
    <p:extLst>
      <p:ext uri="{BB962C8B-B14F-4D97-AF65-F5344CB8AC3E}">
        <p14:creationId xmlns:p14="http://schemas.microsoft.com/office/powerpoint/2010/main" val="41664335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Segoe UI" panose="020B0502040204020203" pitchFamily="34" charset="0"/>
              </a:rPr>
              <a:t>Hello I am Max Woolterton, I am a natural scientist at </a:t>
            </a:r>
            <a:r>
              <a:rPr lang="en-GB" sz="1800" dirty="0" err="1">
                <a:effectLst/>
                <a:latin typeface="Segoe UI" panose="020B0502040204020203" pitchFamily="34" charset="0"/>
              </a:rPr>
              <a:t>durham</a:t>
            </a:r>
            <a:r>
              <a:rPr lang="en-GB" sz="1800" dirty="0">
                <a:effectLst/>
                <a:latin typeface="Segoe UI" panose="020B0502040204020203" pitchFamily="34" charset="0"/>
              </a:rPr>
              <a:t> university, undertaking a third year project within the department of computer science.</a:t>
            </a:r>
            <a:endParaRPr lang="en-GB" sz="180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Segoe UI" panose="020B0502040204020203" pitchFamily="34" charset="0"/>
              </a:rPr>
              <a:t>Today I am going to be giving an overview of the context, background and motivation of the project, along with the projects goals and deliverables, and how they will be evaluated.</a:t>
            </a:r>
            <a:endParaRPr lang="en-GB" sz="180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Segoe UI" panose="020B0502040204020203" pitchFamily="34" charset="0"/>
              </a:rPr>
              <a:t>My project title Is Machine Learning for Game Playing. Specifically, I am investigating the design and creation of an intelligent agent capable of teaching itself to play the game Super Mario Bros, at varying levels of increasing difficulty.</a:t>
            </a:r>
            <a:endParaRPr lang="en-GB" sz="1800" dirty="0">
              <a:effectLst/>
              <a:latin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B48A0811-57BC-4F0C-B933-2B897B39B86B}" type="slidenum">
              <a:rPr lang="en-GB" smtClean="0"/>
              <a:t>1</a:t>
            </a:fld>
            <a:endParaRPr lang="en-GB"/>
          </a:p>
        </p:txBody>
      </p:sp>
    </p:spTree>
    <p:extLst>
      <p:ext uri="{BB962C8B-B14F-4D97-AF65-F5344CB8AC3E}">
        <p14:creationId xmlns:p14="http://schemas.microsoft.com/office/powerpoint/2010/main" val="33301902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deep Q-Learning, this Q-table is instead replaced by a parameterized value function approximator, namely a neural network, which is then used to approximate the "optimal" table Q*.</a:t>
            </a:r>
          </a:p>
          <a:p>
            <a:r>
              <a:rPr lang="en-GB" dirty="0"/>
              <a:t>This is called a deep Q-network, or a DQN. </a:t>
            </a:r>
          </a:p>
          <a:p>
            <a:r>
              <a:rPr lang="en-GB" dirty="0"/>
              <a:t>This network is then trained via stochastic gradient descent using a loss derived from the same bellman equation as the iterative update in traditional Q-learning.</a:t>
            </a:r>
          </a:p>
          <a:p>
            <a:endParaRPr lang="en-GB" dirty="0"/>
          </a:p>
          <a:p>
            <a:r>
              <a:rPr lang="en-GB" dirty="0"/>
              <a:t>Do you have any questions at this point?</a:t>
            </a:r>
          </a:p>
        </p:txBody>
      </p:sp>
      <p:sp>
        <p:nvSpPr>
          <p:cNvPr id="4" name="Slide Number Placeholder 3"/>
          <p:cNvSpPr>
            <a:spLocks noGrp="1"/>
          </p:cNvSpPr>
          <p:nvPr>
            <p:ph type="sldNum" sz="quarter" idx="5"/>
          </p:nvPr>
        </p:nvSpPr>
        <p:spPr/>
        <p:txBody>
          <a:bodyPr/>
          <a:lstStyle/>
          <a:p>
            <a:fld id="{B48A0811-57BC-4F0C-B933-2B897B39B86B}" type="slidenum">
              <a:rPr lang="en-GB" smtClean="0"/>
              <a:t>10</a:t>
            </a:fld>
            <a:endParaRPr lang="en-GB"/>
          </a:p>
        </p:txBody>
      </p:sp>
    </p:spTree>
    <p:extLst>
      <p:ext uri="{BB962C8B-B14F-4D97-AF65-F5344CB8AC3E}">
        <p14:creationId xmlns:p14="http://schemas.microsoft.com/office/powerpoint/2010/main" val="4242402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order to provide a stable target to train against, </a:t>
            </a:r>
            <a:r>
              <a:rPr lang="en-GB" dirty="0" err="1"/>
              <a:t>mnih</a:t>
            </a:r>
            <a:r>
              <a:rPr lang="en-GB" dirty="0"/>
              <a:t> et al introduced the concept of a target network, which is an identical copy to the online network, except its weights \theta^- are only copied over from the online network every \tau updates and kept constant in between, with gradients only being back propagated into the online network. This avoids the catastrophic forgetting effect and dramatically improve the performance of the DQN algorithm with this very simple change. </a:t>
            </a:r>
          </a:p>
          <a:p>
            <a:endParaRPr lang="en-GB" dirty="0"/>
          </a:p>
        </p:txBody>
      </p:sp>
      <p:sp>
        <p:nvSpPr>
          <p:cNvPr id="4" name="Slide Number Placeholder 3"/>
          <p:cNvSpPr>
            <a:spLocks noGrp="1"/>
          </p:cNvSpPr>
          <p:nvPr>
            <p:ph type="sldNum" sz="quarter" idx="5"/>
          </p:nvPr>
        </p:nvSpPr>
        <p:spPr/>
        <p:txBody>
          <a:bodyPr/>
          <a:lstStyle/>
          <a:p>
            <a:fld id="{B48A0811-57BC-4F0C-B933-2B897B39B86B}" type="slidenum">
              <a:rPr lang="en-GB" smtClean="0"/>
              <a:t>11</a:t>
            </a:fld>
            <a:endParaRPr lang="en-GB"/>
          </a:p>
        </p:txBody>
      </p:sp>
    </p:spTree>
    <p:extLst>
      <p:ext uri="{BB962C8B-B14F-4D97-AF65-F5344CB8AC3E}">
        <p14:creationId xmlns:p14="http://schemas.microsoft.com/office/powerpoint/2010/main" val="29061356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originally surveying the field to determine how best to tackle our problem we discovered that there have been many approaches applied in the past to designing an intelligent agent capable of playing Super Mario Bros, each to their own varying level of success.</a:t>
            </a:r>
          </a:p>
          <a:p>
            <a:r>
              <a:rPr lang="en-GB" dirty="0"/>
              <a:t>The vast majority of approaches have revolved around Reinforcement Learning, more specifically Q-Learning. However, because most of these approaches were before the birth of Deep Reinforcement Learning, predominantly brought about by </a:t>
            </a:r>
            <a:r>
              <a:rPr lang="en-GB" dirty="0" err="1"/>
              <a:t>Mnih</a:t>
            </a:r>
            <a:r>
              <a:rPr lang="en-GB" dirty="0"/>
              <a:t> et al.’s DQN algorithm in 2013, they almost exclusively use traditional tabular Q-Learning, where every state has its associated value stored in a Q-table, with no generalization across similar states. This means these approaches are extremely hindered by the curse of dimensionality within the state-space, and are thus forced to apply expert feature engineering to design a low-dimensional state-encoding by abstracting and stripping away important information from the agent to make its learning tractable. The exact design of this state-encoding is predominantly what determines the relative success or failure of these approaches.</a:t>
            </a:r>
          </a:p>
          <a:p>
            <a:r>
              <a:rPr lang="en-GB" dirty="0"/>
              <a:t>When instead using Deep Reinforcement Learning, the Generalization Power of Neural Networks can instead be leveraged so that raw-image-data can be used as the input state, taking away the choke-point of previous approaches and removing the need to decide which valuable information to strip away.</a:t>
            </a:r>
          </a:p>
          <a:p>
            <a:r>
              <a:rPr lang="en-GB" dirty="0"/>
              <a:t>There were two previous papers that attempted to apply Deep Reinforcement Learning, however they did not incorporate any of the state of the art findings since van </a:t>
            </a:r>
            <a:r>
              <a:rPr lang="en-GB" dirty="0" err="1"/>
              <a:t>hasselt’s</a:t>
            </a:r>
            <a:r>
              <a:rPr lang="en-GB" dirty="0"/>
              <a:t> DDQN algorithm from 2015. </a:t>
            </a:r>
          </a:p>
        </p:txBody>
      </p:sp>
      <p:sp>
        <p:nvSpPr>
          <p:cNvPr id="4" name="Slide Number Placeholder 3"/>
          <p:cNvSpPr>
            <a:spLocks noGrp="1"/>
          </p:cNvSpPr>
          <p:nvPr>
            <p:ph type="sldNum" sz="quarter" idx="5"/>
          </p:nvPr>
        </p:nvSpPr>
        <p:spPr/>
        <p:txBody>
          <a:bodyPr/>
          <a:lstStyle/>
          <a:p>
            <a:fld id="{B48A0811-57BC-4F0C-B933-2B897B39B86B}" type="slidenum">
              <a:rPr lang="en-GB" smtClean="0"/>
              <a:t>12</a:t>
            </a:fld>
            <a:endParaRPr lang="en-GB"/>
          </a:p>
        </p:txBody>
      </p:sp>
    </p:spTree>
    <p:extLst>
      <p:ext uri="{BB962C8B-B14F-4D97-AF65-F5344CB8AC3E}">
        <p14:creationId xmlns:p14="http://schemas.microsoft.com/office/powerpoint/2010/main" val="503957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is additionally what sets apart this project from all of the other approaches, as there are six years worth of state of the art research that have yet to be applied to this field.</a:t>
            </a:r>
          </a:p>
          <a:p>
            <a:endParaRPr lang="en-GB" dirty="0"/>
          </a:p>
        </p:txBody>
      </p:sp>
      <p:sp>
        <p:nvSpPr>
          <p:cNvPr id="4" name="Slide Number Placeholder 3"/>
          <p:cNvSpPr>
            <a:spLocks noGrp="1"/>
          </p:cNvSpPr>
          <p:nvPr>
            <p:ph type="sldNum" sz="quarter" idx="5"/>
          </p:nvPr>
        </p:nvSpPr>
        <p:spPr/>
        <p:txBody>
          <a:bodyPr/>
          <a:lstStyle/>
          <a:p>
            <a:fld id="{B48A0811-57BC-4F0C-B933-2B897B39B86B}" type="slidenum">
              <a:rPr lang="en-GB" smtClean="0"/>
              <a:t>13</a:t>
            </a:fld>
            <a:endParaRPr lang="en-GB"/>
          </a:p>
        </p:txBody>
      </p:sp>
    </p:spTree>
    <p:extLst>
      <p:ext uri="{BB962C8B-B14F-4D97-AF65-F5344CB8AC3E}">
        <p14:creationId xmlns:p14="http://schemas.microsoft.com/office/powerpoint/2010/main" val="29432655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After having surveyed all previous approaches to AI in </a:t>
            </a:r>
            <a:r>
              <a:rPr lang="en-GB" dirty="0" err="1"/>
              <a:t>mario</a:t>
            </a:r>
            <a:r>
              <a:rPr lang="en-GB" dirty="0"/>
              <a:t> and decided upon the use of reinforcement learning, we decided to search through some of the latest state of the art algorithms and their findings, along with investigating how the field has progressed since </a:t>
            </a:r>
            <a:r>
              <a:rPr lang="en-GB" dirty="0" err="1"/>
              <a:t>mnih</a:t>
            </a:r>
            <a:r>
              <a:rPr lang="en-GB" dirty="0"/>
              <a:t> et </a:t>
            </a:r>
            <a:r>
              <a:rPr lang="en-GB" dirty="0" err="1"/>
              <a:t>al's</a:t>
            </a:r>
            <a:r>
              <a:rPr lang="en-GB" dirty="0"/>
              <a:t> 2013 DQN paper. Here we have depicted a visual flowchart of a part of the evolution of the field of Q-Learning-based-reinforcement-learning from its foundations in 1992. After having surveyed the field and read through the findings of all of the above papers amongst many more, we selected this subset of the field to investigate and combine into our initial planned agent R2D4+.</a:t>
            </a:r>
          </a:p>
        </p:txBody>
      </p:sp>
      <p:sp>
        <p:nvSpPr>
          <p:cNvPr id="4" name="Slide Number Placeholder 3"/>
          <p:cNvSpPr>
            <a:spLocks noGrp="1"/>
          </p:cNvSpPr>
          <p:nvPr>
            <p:ph type="sldNum" sz="quarter" idx="5"/>
          </p:nvPr>
        </p:nvSpPr>
        <p:spPr/>
        <p:txBody>
          <a:bodyPr/>
          <a:lstStyle/>
          <a:p>
            <a:fld id="{B48A0811-57BC-4F0C-B933-2B897B39B86B}" type="slidenum">
              <a:rPr lang="en-GB" smtClean="0"/>
              <a:t>14</a:t>
            </a:fld>
            <a:endParaRPr lang="en-GB"/>
          </a:p>
        </p:txBody>
      </p:sp>
    </p:spTree>
    <p:extLst>
      <p:ext uri="{BB962C8B-B14F-4D97-AF65-F5344CB8AC3E}">
        <p14:creationId xmlns:p14="http://schemas.microsoft.com/office/powerpoint/2010/main" val="3824843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R2D4+ stands for Recurrent Replay Deeper Denser Distributed DQN+ The dashed line here represents an inheritance that does not flow all the way to our solution, as instead of deciding to make our solution distributional using C51 as Rainbow does, we decided to instead use the much improved IQN algorithm.</a:t>
            </a:r>
          </a:p>
        </p:txBody>
      </p:sp>
      <p:sp>
        <p:nvSpPr>
          <p:cNvPr id="4" name="Slide Number Placeholder 3"/>
          <p:cNvSpPr>
            <a:spLocks noGrp="1"/>
          </p:cNvSpPr>
          <p:nvPr>
            <p:ph type="sldNum" sz="quarter" idx="5"/>
          </p:nvPr>
        </p:nvSpPr>
        <p:spPr/>
        <p:txBody>
          <a:bodyPr/>
          <a:lstStyle/>
          <a:p>
            <a:fld id="{B48A0811-57BC-4F0C-B933-2B897B39B86B}" type="slidenum">
              <a:rPr lang="en-GB" smtClean="0"/>
              <a:t>15</a:t>
            </a:fld>
            <a:endParaRPr lang="en-GB"/>
          </a:p>
        </p:txBody>
      </p:sp>
    </p:spTree>
    <p:extLst>
      <p:ext uri="{BB962C8B-B14F-4D97-AF65-F5344CB8AC3E}">
        <p14:creationId xmlns:p14="http://schemas.microsoft.com/office/powerpoint/2010/main" val="842341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However, in the initial testing of all these components, we discovered that IQN and a </a:t>
            </a:r>
            <a:r>
              <a:rPr lang="en-GB" dirty="0" err="1"/>
              <a:t>Dueling</a:t>
            </a:r>
            <a:r>
              <a:rPr lang="en-GB" dirty="0"/>
              <a:t> architecture are highly incompatible and cause the model to rapidly diverge, therefore we were forced only use one of these components.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As it turned out, the use of IQN actually proved to be detrimental which we theorize is due to the lack of stochasticity within the super </a:t>
            </a:r>
            <a:r>
              <a:rPr lang="en-GB" dirty="0" err="1"/>
              <a:t>mario</a:t>
            </a:r>
            <a:r>
              <a:rPr lang="en-GB" dirty="0"/>
              <a:t> bros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however it could also be due to incompatibility with another component Due to the incredibly vast changes it makes to the algorithm in order to model a full distribution over returns rather than a simple scalar expectation.</a:t>
            </a:r>
          </a:p>
          <a:p>
            <a:endParaRPr lang="en-GB" dirty="0"/>
          </a:p>
        </p:txBody>
      </p:sp>
      <p:sp>
        <p:nvSpPr>
          <p:cNvPr id="4" name="Slide Number Placeholder 3"/>
          <p:cNvSpPr>
            <a:spLocks noGrp="1"/>
          </p:cNvSpPr>
          <p:nvPr>
            <p:ph type="sldNum" sz="quarter" idx="5"/>
          </p:nvPr>
        </p:nvSpPr>
        <p:spPr/>
        <p:txBody>
          <a:bodyPr/>
          <a:lstStyle/>
          <a:p>
            <a:fld id="{B48A0811-57BC-4F0C-B933-2B897B39B86B}" type="slidenum">
              <a:rPr lang="en-GB" smtClean="0"/>
              <a:t>16</a:t>
            </a:fld>
            <a:endParaRPr lang="en-GB"/>
          </a:p>
        </p:txBody>
      </p:sp>
    </p:spTree>
    <p:extLst>
      <p:ext uri="{BB962C8B-B14F-4D97-AF65-F5344CB8AC3E}">
        <p14:creationId xmlns:p14="http://schemas.microsoft.com/office/powerpoint/2010/main" val="2834536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Thus, our final agent, R2D4+ uses a </a:t>
            </a:r>
            <a:r>
              <a:rPr lang="en-GB" dirty="0" err="1"/>
              <a:t>Dueling</a:t>
            </a:r>
            <a:r>
              <a:rPr lang="en-GB" dirty="0"/>
              <a:t> architecture and does not use IQN, which is a shame considering the complexity of IQN and the effort taken implement and integrate it within the theory of R2D4+.</a:t>
            </a:r>
          </a:p>
          <a:p>
            <a:endParaRPr lang="en-GB" dirty="0"/>
          </a:p>
        </p:txBody>
      </p:sp>
      <p:sp>
        <p:nvSpPr>
          <p:cNvPr id="4" name="Slide Number Placeholder 3"/>
          <p:cNvSpPr>
            <a:spLocks noGrp="1"/>
          </p:cNvSpPr>
          <p:nvPr>
            <p:ph type="sldNum" sz="quarter" idx="5"/>
          </p:nvPr>
        </p:nvSpPr>
        <p:spPr/>
        <p:txBody>
          <a:bodyPr/>
          <a:lstStyle/>
          <a:p>
            <a:fld id="{B48A0811-57BC-4F0C-B933-2B897B39B86B}" type="slidenum">
              <a:rPr lang="en-GB" smtClean="0"/>
              <a:t>17</a:t>
            </a:fld>
            <a:endParaRPr lang="en-GB"/>
          </a:p>
        </p:txBody>
      </p:sp>
    </p:spTree>
    <p:extLst>
      <p:ext uri="{BB962C8B-B14F-4D97-AF65-F5344CB8AC3E}">
        <p14:creationId xmlns:p14="http://schemas.microsoft.com/office/powerpoint/2010/main" val="27110421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quickly recap the journey we have taken so far at the beginning of this presentation, we showed the evolution from traditional </a:t>
            </a:r>
            <a:r>
              <a:rPr lang="en-GB" dirty="0" err="1"/>
              <a:t>QLearning</a:t>
            </a:r>
            <a:r>
              <a:rPr lang="en-GB" dirty="0"/>
              <a:t> to the deep learning based DQN algorithm.</a:t>
            </a:r>
          </a:p>
          <a:p>
            <a:r>
              <a:rPr lang="en-GB" dirty="0"/>
              <a:t>However, as we a sampling in mini-batches, that loss actually wasn't fully expanded.</a:t>
            </a:r>
          </a:p>
        </p:txBody>
      </p:sp>
      <p:sp>
        <p:nvSpPr>
          <p:cNvPr id="4" name="Slide Number Placeholder 3"/>
          <p:cNvSpPr>
            <a:spLocks noGrp="1"/>
          </p:cNvSpPr>
          <p:nvPr>
            <p:ph type="sldNum" sz="quarter" idx="5"/>
          </p:nvPr>
        </p:nvSpPr>
        <p:spPr/>
        <p:txBody>
          <a:bodyPr/>
          <a:lstStyle/>
          <a:p>
            <a:fld id="{B48A0811-57BC-4F0C-B933-2B897B39B86B}" type="slidenum">
              <a:rPr lang="en-GB" smtClean="0"/>
              <a:t>18</a:t>
            </a:fld>
            <a:endParaRPr lang="en-GB"/>
          </a:p>
        </p:txBody>
      </p:sp>
    </p:spTree>
    <p:extLst>
      <p:ext uri="{BB962C8B-B14F-4D97-AF65-F5344CB8AC3E}">
        <p14:creationId xmlns:p14="http://schemas.microsoft.com/office/powerpoint/2010/main" val="287955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quickly recap the journey we have taken so far at the beginning of this presentation, we showed the evolution from traditional </a:t>
            </a:r>
            <a:r>
              <a:rPr lang="en-GB" dirty="0" err="1"/>
              <a:t>QLearning</a:t>
            </a:r>
            <a:r>
              <a:rPr lang="en-GB" dirty="0"/>
              <a:t> to the deep learning based DQN algorithm.</a:t>
            </a:r>
          </a:p>
          <a:p>
            <a:r>
              <a:rPr lang="en-GB" dirty="0"/>
              <a:t>However, as we a sampling in mini-batches, that loss actually wasn't fully expanded.</a:t>
            </a:r>
          </a:p>
          <a:p>
            <a:endParaRPr lang="en-GB" dirty="0"/>
          </a:p>
        </p:txBody>
      </p:sp>
      <p:sp>
        <p:nvSpPr>
          <p:cNvPr id="4" name="Slide Number Placeholder 3"/>
          <p:cNvSpPr>
            <a:spLocks noGrp="1"/>
          </p:cNvSpPr>
          <p:nvPr>
            <p:ph type="sldNum" sz="quarter" idx="5"/>
          </p:nvPr>
        </p:nvSpPr>
        <p:spPr/>
        <p:txBody>
          <a:bodyPr/>
          <a:lstStyle/>
          <a:p>
            <a:fld id="{B48A0811-57BC-4F0C-B933-2B897B39B86B}" type="slidenum">
              <a:rPr lang="en-GB" smtClean="0"/>
              <a:t>19</a:t>
            </a:fld>
            <a:endParaRPr lang="en-GB"/>
          </a:p>
        </p:txBody>
      </p:sp>
    </p:spTree>
    <p:extLst>
      <p:ext uri="{BB962C8B-B14F-4D97-AF65-F5344CB8AC3E}">
        <p14:creationId xmlns:p14="http://schemas.microsoft.com/office/powerpoint/2010/main" val="684645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Segoe UI" panose="020B0502040204020203" pitchFamily="34" charset="0"/>
              </a:rPr>
              <a:t>Hello I am Max Woolterton, I am a natural scientist at </a:t>
            </a:r>
            <a:r>
              <a:rPr lang="en-GB" sz="1800" dirty="0" err="1">
                <a:effectLst/>
                <a:latin typeface="Segoe UI" panose="020B0502040204020203" pitchFamily="34" charset="0"/>
              </a:rPr>
              <a:t>durham</a:t>
            </a:r>
            <a:r>
              <a:rPr lang="en-GB" sz="1800" dirty="0">
                <a:effectLst/>
                <a:latin typeface="Segoe UI" panose="020B0502040204020203" pitchFamily="34" charset="0"/>
              </a:rPr>
              <a:t> university, undertaking a third year project within the department of computer science.</a:t>
            </a:r>
            <a:endParaRPr lang="en-GB" sz="180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Segoe UI" panose="020B0502040204020203" pitchFamily="34" charset="0"/>
              </a:rPr>
              <a:t>Today I am going to be giving an overview of the context, background and motivation of the project, followed by a demonstration and evaluation of the project and what was achieved.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Segoe UI" panose="020B0502040204020203" pitchFamily="34" charset="0"/>
              </a:rPr>
              <a:t>My project title Is </a:t>
            </a:r>
            <a:r>
              <a:rPr lang="en-GB" sz="2800" b="0" dirty="0">
                <a:solidFill>
                  <a:srgbClr val="A6ACCD"/>
                </a:solidFill>
                <a:effectLst/>
                <a:latin typeface="Consolas" panose="020B0609020204030204" pitchFamily="49" charset="0"/>
              </a:rPr>
              <a:t>Combining Recent Advances in Reinforcement Learning</a:t>
            </a:r>
            <a:r>
              <a:rPr lang="en-GB" sz="1800" dirty="0">
                <a:effectLst/>
                <a:latin typeface="Segoe UI" panose="020B0502040204020203" pitchFamily="34" charset="0"/>
              </a:rPr>
              <a:t>. Specifically, I am investigating the design and creation of an intelligent agent capable of teaching itself to play the game Super Mario Bros, at varying levels of increasing difficulty. This is achieved via the combination of many recent state-of-the-art contributions to the field of Reinforcement Learning.</a:t>
            </a:r>
            <a:endParaRPr lang="en-GB" sz="18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B48A0811-57BC-4F0C-B933-2B897B39B86B}" type="slidenum">
              <a:rPr lang="en-GB" smtClean="0"/>
              <a:t>2</a:t>
            </a:fld>
            <a:endParaRPr lang="en-GB"/>
          </a:p>
        </p:txBody>
      </p:sp>
    </p:spTree>
    <p:extLst>
      <p:ext uri="{BB962C8B-B14F-4D97-AF65-F5344CB8AC3E}">
        <p14:creationId xmlns:p14="http://schemas.microsoft.com/office/powerpoint/2010/main" val="12741994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However there are many </a:t>
            </a:r>
            <a:r>
              <a:rPr lang="en-GB" dirty="0" err="1"/>
              <a:t>many</a:t>
            </a:r>
            <a:r>
              <a:rPr lang="en-GB" dirty="0"/>
              <a:t> more contributions that make up r2d4+ on top of DQN, and therefore we will show you a quick evolution of the loss function which at the very core of the machine learning behind this project. </a:t>
            </a:r>
          </a:p>
          <a:p>
            <a:r>
              <a:rPr lang="en-GB" dirty="0"/>
              <a:t>The original DQN loss function can be seen at the top left. And R2D4+’s loss function can be seen in blue at the bottom</a:t>
            </a:r>
          </a:p>
        </p:txBody>
      </p:sp>
      <p:sp>
        <p:nvSpPr>
          <p:cNvPr id="4" name="Slide Number Placeholder 3"/>
          <p:cNvSpPr>
            <a:spLocks noGrp="1"/>
          </p:cNvSpPr>
          <p:nvPr>
            <p:ph type="sldNum" sz="quarter" idx="5"/>
          </p:nvPr>
        </p:nvSpPr>
        <p:spPr/>
        <p:txBody>
          <a:bodyPr/>
          <a:lstStyle/>
          <a:p>
            <a:fld id="{B48A0811-57BC-4F0C-B933-2B897B39B86B}" type="slidenum">
              <a:rPr lang="en-GB" smtClean="0"/>
              <a:t>20</a:t>
            </a:fld>
            <a:endParaRPr lang="en-GB"/>
          </a:p>
        </p:txBody>
      </p:sp>
    </p:spTree>
    <p:extLst>
      <p:ext uri="{BB962C8B-B14F-4D97-AF65-F5344CB8AC3E}">
        <p14:creationId xmlns:p14="http://schemas.microsoft.com/office/powerpoint/2010/main" val="29529303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equation looks quite daunting and therefore to give an insight into where each individual change came from we will quickly go over the contributions using colours to mark their origins.</a:t>
            </a:r>
          </a:p>
        </p:txBody>
      </p:sp>
      <p:sp>
        <p:nvSpPr>
          <p:cNvPr id="4" name="Slide Number Placeholder 3"/>
          <p:cNvSpPr>
            <a:spLocks noGrp="1"/>
          </p:cNvSpPr>
          <p:nvPr>
            <p:ph type="sldNum" sz="quarter" idx="5"/>
          </p:nvPr>
        </p:nvSpPr>
        <p:spPr/>
        <p:txBody>
          <a:bodyPr/>
          <a:lstStyle/>
          <a:p>
            <a:fld id="{B48A0811-57BC-4F0C-B933-2B897B39B86B}" type="slidenum">
              <a:rPr lang="en-GB" smtClean="0"/>
              <a:t>21</a:t>
            </a:fld>
            <a:endParaRPr lang="en-GB"/>
          </a:p>
        </p:txBody>
      </p:sp>
    </p:spTree>
    <p:extLst>
      <p:ext uri="{BB962C8B-B14F-4D97-AF65-F5344CB8AC3E}">
        <p14:creationId xmlns:p14="http://schemas.microsoft.com/office/powerpoint/2010/main" val="8531435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equation looks quite daunting and therefore to give an insight into where each individual change came from we will quickly go over the contributions using colours to mark their origins.</a:t>
            </a:r>
          </a:p>
        </p:txBody>
      </p:sp>
      <p:sp>
        <p:nvSpPr>
          <p:cNvPr id="4" name="Slide Number Placeholder 3"/>
          <p:cNvSpPr>
            <a:spLocks noGrp="1"/>
          </p:cNvSpPr>
          <p:nvPr>
            <p:ph type="sldNum" sz="quarter" idx="5"/>
          </p:nvPr>
        </p:nvSpPr>
        <p:spPr/>
        <p:txBody>
          <a:bodyPr/>
          <a:lstStyle/>
          <a:p>
            <a:fld id="{B48A0811-57BC-4F0C-B933-2B897B39B86B}" type="slidenum">
              <a:rPr lang="en-GB" smtClean="0"/>
              <a:t>22</a:t>
            </a:fld>
            <a:endParaRPr lang="en-GB"/>
          </a:p>
        </p:txBody>
      </p:sp>
    </p:spTree>
    <p:extLst>
      <p:ext uri="{BB962C8B-B14F-4D97-AF65-F5344CB8AC3E}">
        <p14:creationId xmlns:p14="http://schemas.microsoft.com/office/powerpoint/2010/main" val="20263420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Firstly sampling weights in green have been included through the use of prioritized experience replay, </a:t>
            </a:r>
          </a:p>
          <a:p>
            <a:r>
              <a:rPr lang="en-GB" dirty="0"/>
              <a:t>the original single step rewards have been replaced with </a:t>
            </a:r>
            <a:r>
              <a:rPr lang="en-GB" dirty="0" err="1"/>
              <a:t>nStep</a:t>
            </a:r>
            <a:r>
              <a:rPr lang="en-GB" dirty="0"/>
              <a:t> returns in pink, </a:t>
            </a:r>
          </a:p>
          <a:p>
            <a:r>
              <a:rPr lang="en-GB" dirty="0"/>
              <a:t>and the action selection and value estimation stages have been decoupled through the use of double q learning in blue.</a:t>
            </a:r>
          </a:p>
        </p:txBody>
      </p:sp>
      <p:sp>
        <p:nvSpPr>
          <p:cNvPr id="4" name="Slide Number Placeholder 3"/>
          <p:cNvSpPr>
            <a:spLocks noGrp="1"/>
          </p:cNvSpPr>
          <p:nvPr>
            <p:ph type="sldNum" sz="quarter" idx="5"/>
          </p:nvPr>
        </p:nvSpPr>
        <p:spPr/>
        <p:txBody>
          <a:bodyPr/>
          <a:lstStyle/>
          <a:p>
            <a:fld id="{B48A0811-57BC-4F0C-B933-2B897B39B86B}" type="slidenum">
              <a:rPr lang="en-GB" smtClean="0"/>
              <a:t>23</a:t>
            </a:fld>
            <a:endParaRPr lang="en-GB"/>
          </a:p>
        </p:txBody>
      </p:sp>
    </p:spTree>
    <p:extLst>
      <p:ext uri="{BB962C8B-B14F-4D97-AF65-F5344CB8AC3E}">
        <p14:creationId xmlns:p14="http://schemas.microsoft.com/office/powerpoint/2010/main" val="4646683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Furthermore, we are now using sequences of length 80 instead of a singular transition. This comes from r2d2 and is shown in blue.</a:t>
            </a:r>
          </a:p>
          <a:p>
            <a:endParaRPr lang="en-GB" dirty="0"/>
          </a:p>
          <a:p>
            <a:r>
              <a:rPr lang="en-GB" dirty="0"/>
              <a:t>We are also now applying value function re-scaling using the function h(x) shown in yellow.</a:t>
            </a:r>
          </a:p>
          <a:p>
            <a:endParaRPr lang="en-GB" dirty="0"/>
          </a:p>
        </p:txBody>
      </p:sp>
      <p:sp>
        <p:nvSpPr>
          <p:cNvPr id="4" name="Slide Number Placeholder 3"/>
          <p:cNvSpPr>
            <a:spLocks noGrp="1"/>
          </p:cNvSpPr>
          <p:nvPr>
            <p:ph type="sldNum" sz="quarter" idx="5"/>
          </p:nvPr>
        </p:nvSpPr>
        <p:spPr/>
        <p:txBody>
          <a:bodyPr/>
          <a:lstStyle/>
          <a:p>
            <a:fld id="{B48A0811-57BC-4F0C-B933-2B897B39B86B}" type="slidenum">
              <a:rPr lang="en-GB" smtClean="0"/>
              <a:t>24</a:t>
            </a:fld>
            <a:endParaRPr lang="en-GB"/>
          </a:p>
        </p:txBody>
      </p:sp>
    </p:spTree>
    <p:extLst>
      <p:ext uri="{BB962C8B-B14F-4D97-AF65-F5344CB8AC3E}">
        <p14:creationId xmlns:p14="http://schemas.microsoft.com/office/powerpoint/2010/main" val="19522101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are also now applying value function re-scaling using the function h(x).</a:t>
            </a:r>
          </a:p>
          <a:p>
            <a:endParaRPr lang="en-GB" dirty="0"/>
          </a:p>
          <a:p>
            <a:r>
              <a:rPr lang="en-GB" dirty="0"/>
              <a:t>As you can see, all of the remaining parts in white have come from the original </a:t>
            </a:r>
            <a:r>
              <a:rPr lang="en-GB" dirty="0" err="1"/>
              <a:t>dqn</a:t>
            </a:r>
            <a:r>
              <a:rPr lang="en-GB" dirty="0"/>
              <a:t> algorithm.</a:t>
            </a:r>
          </a:p>
          <a:p>
            <a:endParaRPr lang="en-GB" dirty="0"/>
          </a:p>
          <a:p>
            <a:r>
              <a:rPr lang="en-GB" dirty="0"/>
              <a:t>Questions?</a:t>
            </a:r>
          </a:p>
          <a:p>
            <a:endParaRPr lang="en-GB" dirty="0"/>
          </a:p>
          <a:p>
            <a:r>
              <a:rPr lang="en-GB" dirty="0"/>
              <a:t>So now the only part left ambiguous about this loss function is the Q-network itself:</a:t>
            </a:r>
          </a:p>
        </p:txBody>
      </p:sp>
      <p:sp>
        <p:nvSpPr>
          <p:cNvPr id="4" name="Slide Number Placeholder 3"/>
          <p:cNvSpPr>
            <a:spLocks noGrp="1"/>
          </p:cNvSpPr>
          <p:nvPr>
            <p:ph type="sldNum" sz="quarter" idx="5"/>
          </p:nvPr>
        </p:nvSpPr>
        <p:spPr/>
        <p:txBody>
          <a:bodyPr/>
          <a:lstStyle/>
          <a:p>
            <a:fld id="{B48A0811-57BC-4F0C-B933-2B897B39B86B}" type="slidenum">
              <a:rPr lang="en-GB" smtClean="0"/>
              <a:t>25</a:t>
            </a:fld>
            <a:endParaRPr lang="en-GB"/>
          </a:p>
        </p:txBody>
      </p:sp>
    </p:spTree>
    <p:extLst>
      <p:ext uri="{BB962C8B-B14F-4D97-AF65-F5344CB8AC3E}">
        <p14:creationId xmlns:p14="http://schemas.microsoft.com/office/powerpoint/2010/main" val="33793036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a:t>
            </a:r>
            <a:r>
              <a:rPr lang="en-GB" dirty="0" err="1"/>
              <a:t>QNetwork</a:t>
            </a:r>
            <a:r>
              <a:rPr lang="en-GB" dirty="0"/>
              <a:t> is composed of a convolutional stack leading into an LSTM followed up a </a:t>
            </a:r>
            <a:r>
              <a:rPr lang="en-GB" dirty="0" err="1"/>
              <a:t>dueling</a:t>
            </a:r>
            <a:r>
              <a:rPr lang="en-GB" dirty="0"/>
              <a:t> architecture of noisy linear layers.</a:t>
            </a:r>
          </a:p>
          <a:p>
            <a:r>
              <a:rPr lang="en-GB" dirty="0"/>
              <a:t>This network takes as an input a stack of 4 </a:t>
            </a:r>
            <a:r>
              <a:rPr lang="en-GB" dirty="0" err="1"/>
              <a:t>gray</a:t>
            </a:r>
            <a:r>
              <a:rPr lang="en-GB" dirty="0"/>
              <a:t> scale frames taken directly from super </a:t>
            </a:r>
            <a:r>
              <a:rPr lang="en-GB" dirty="0" err="1"/>
              <a:t>mario</a:t>
            </a:r>
            <a:r>
              <a:rPr lang="en-GB" dirty="0"/>
              <a:t> bros alongside the previous action reward, and outputs a q-value estimate for each possible action from the current state.</a:t>
            </a:r>
          </a:p>
        </p:txBody>
      </p:sp>
      <p:sp>
        <p:nvSpPr>
          <p:cNvPr id="4" name="Slide Number Placeholder 3"/>
          <p:cNvSpPr>
            <a:spLocks noGrp="1"/>
          </p:cNvSpPr>
          <p:nvPr>
            <p:ph type="sldNum" sz="quarter" idx="5"/>
          </p:nvPr>
        </p:nvSpPr>
        <p:spPr/>
        <p:txBody>
          <a:bodyPr/>
          <a:lstStyle/>
          <a:p>
            <a:fld id="{B48A0811-57BC-4F0C-B933-2B897B39B86B}" type="slidenum">
              <a:rPr lang="en-GB" smtClean="0"/>
              <a:t>26</a:t>
            </a:fld>
            <a:endParaRPr lang="en-GB"/>
          </a:p>
        </p:txBody>
      </p:sp>
    </p:spTree>
    <p:extLst>
      <p:ext uri="{BB962C8B-B14F-4D97-AF65-F5344CB8AC3E}">
        <p14:creationId xmlns:p14="http://schemas.microsoft.com/office/powerpoint/2010/main" val="18754083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a:t>
            </a:r>
            <a:r>
              <a:rPr lang="en-GB" dirty="0" err="1"/>
              <a:t>QNetwork</a:t>
            </a:r>
            <a:r>
              <a:rPr lang="en-GB" dirty="0"/>
              <a:t> is composed of a convolutional stack leading into an LSTM followed up a </a:t>
            </a:r>
            <a:r>
              <a:rPr lang="en-GB" dirty="0" err="1"/>
              <a:t>dueling</a:t>
            </a:r>
            <a:r>
              <a:rPr lang="en-GB" dirty="0"/>
              <a:t> architecture of noisy linear layers.</a:t>
            </a:r>
          </a:p>
          <a:p>
            <a:r>
              <a:rPr lang="en-GB" dirty="0"/>
              <a:t>This network takes as an input a stack of 4 </a:t>
            </a:r>
            <a:r>
              <a:rPr lang="en-GB" dirty="0" err="1"/>
              <a:t>gray</a:t>
            </a:r>
            <a:r>
              <a:rPr lang="en-GB" dirty="0"/>
              <a:t> scale frames taken directly from super </a:t>
            </a:r>
            <a:r>
              <a:rPr lang="en-GB" dirty="0" err="1"/>
              <a:t>mario</a:t>
            </a:r>
            <a:r>
              <a:rPr lang="en-GB" dirty="0"/>
              <a:t> bros alongside the previous action and reward, and outputs a q-value estimate for each possible action from the current state.</a:t>
            </a:r>
          </a:p>
        </p:txBody>
      </p:sp>
      <p:sp>
        <p:nvSpPr>
          <p:cNvPr id="4" name="Slide Number Placeholder 3"/>
          <p:cNvSpPr>
            <a:spLocks noGrp="1"/>
          </p:cNvSpPr>
          <p:nvPr>
            <p:ph type="sldNum" sz="quarter" idx="5"/>
          </p:nvPr>
        </p:nvSpPr>
        <p:spPr/>
        <p:txBody>
          <a:bodyPr/>
          <a:lstStyle/>
          <a:p>
            <a:fld id="{B48A0811-57BC-4F0C-B933-2B897B39B86B}" type="slidenum">
              <a:rPr lang="en-GB" smtClean="0"/>
              <a:t>27</a:t>
            </a:fld>
            <a:endParaRPr lang="en-GB"/>
          </a:p>
        </p:txBody>
      </p:sp>
    </p:spTree>
    <p:extLst>
      <p:ext uri="{BB962C8B-B14F-4D97-AF65-F5344CB8AC3E}">
        <p14:creationId xmlns:p14="http://schemas.microsoft.com/office/powerpoint/2010/main" val="2641126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Once again, this Q-network comprises contributions from a variety of academic works, and is </a:t>
            </a:r>
            <a:r>
              <a:rPr lang="en-GB" dirty="0" err="1"/>
              <a:t>color</a:t>
            </a:r>
            <a:r>
              <a:rPr lang="en-GB" dirty="0"/>
              <a:t> coordinated accordingly to show the origins of each contribution.</a:t>
            </a:r>
          </a:p>
        </p:txBody>
      </p:sp>
      <p:sp>
        <p:nvSpPr>
          <p:cNvPr id="4" name="Slide Number Placeholder 3"/>
          <p:cNvSpPr>
            <a:spLocks noGrp="1"/>
          </p:cNvSpPr>
          <p:nvPr>
            <p:ph type="sldNum" sz="quarter" idx="5"/>
          </p:nvPr>
        </p:nvSpPr>
        <p:spPr/>
        <p:txBody>
          <a:bodyPr/>
          <a:lstStyle/>
          <a:p>
            <a:fld id="{B48A0811-57BC-4F0C-B933-2B897B39B86B}" type="slidenum">
              <a:rPr lang="en-GB" smtClean="0"/>
              <a:t>28</a:t>
            </a:fld>
            <a:endParaRPr lang="en-GB"/>
          </a:p>
        </p:txBody>
      </p:sp>
    </p:spTree>
    <p:extLst>
      <p:ext uri="{BB962C8B-B14F-4D97-AF65-F5344CB8AC3E}">
        <p14:creationId xmlns:p14="http://schemas.microsoft.com/office/powerpoint/2010/main" val="6363265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Once again, this Q-network comprises contributions from a variety of academic works, and is </a:t>
            </a:r>
            <a:r>
              <a:rPr lang="en-GB" dirty="0" err="1"/>
              <a:t>color</a:t>
            </a:r>
            <a:r>
              <a:rPr lang="en-GB" dirty="0"/>
              <a:t> coordinated accordingly to show the origins of each contribution.</a:t>
            </a:r>
          </a:p>
          <a:p>
            <a:endParaRPr lang="en-GB" dirty="0"/>
          </a:p>
        </p:txBody>
      </p:sp>
      <p:sp>
        <p:nvSpPr>
          <p:cNvPr id="4" name="Slide Number Placeholder 3"/>
          <p:cNvSpPr>
            <a:spLocks noGrp="1"/>
          </p:cNvSpPr>
          <p:nvPr>
            <p:ph type="sldNum" sz="quarter" idx="5"/>
          </p:nvPr>
        </p:nvSpPr>
        <p:spPr/>
        <p:txBody>
          <a:bodyPr/>
          <a:lstStyle/>
          <a:p>
            <a:fld id="{B48A0811-57BC-4F0C-B933-2B897B39B86B}" type="slidenum">
              <a:rPr lang="en-GB" smtClean="0"/>
              <a:t>29</a:t>
            </a:fld>
            <a:endParaRPr lang="en-GB"/>
          </a:p>
        </p:txBody>
      </p:sp>
    </p:spTree>
    <p:extLst>
      <p:ext uri="{BB962C8B-B14F-4D97-AF65-F5344CB8AC3E}">
        <p14:creationId xmlns:p14="http://schemas.microsoft.com/office/powerpoint/2010/main" val="2467332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Segoe UI" panose="020B0502040204020203" pitchFamily="34" charset="0"/>
              </a:rPr>
              <a:t>Super </a:t>
            </a:r>
            <a:r>
              <a:rPr lang="en-GB" sz="1800" dirty="0" err="1">
                <a:effectLst/>
                <a:latin typeface="Segoe UI" panose="020B0502040204020203" pitchFamily="34" charset="0"/>
              </a:rPr>
              <a:t>mario</a:t>
            </a:r>
            <a:r>
              <a:rPr lang="en-GB" sz="1800" dirty="0">
                <a:effectLst/>
                <a:latin typeface="Segoe UI" panose="020B0502040204020203" pitchFamily="34" charset="0"/>
              </a:rPr>
              <a:t> bros was a game released by </a:t>
            </a:r>
            <a:r>
              <a:rPr lang="en-GB" sz="1800" dirty="0" err="1">
                <a:effectLst/>
                <a:latin typeface="Segoe UI" panose="020B0502040204020203" pitchFamily="34" charset="0"/>
              </a:rPr>
              <a:t>nintendo</a:t>
            </a:r>
            <a:r>
              <a:rPr lang="en-GB" sz="1800" dirty="0">
                <a:effectLst/>
                <a:latin typeface="Segoe UI" panose="020B0502040204020203" pitchFamily="34" charset="0"/>
              </a:rPr>
              <a:t> in 1985 for the </a:t>
            </a:r>
            <a:r>
              <a:rPr lang="en-GB" sz="1800" dirty="0" err="1">
                <a:effectLst/>
                <a:latin typeface="Segoe UI" panose="020B0502040204020203" pitchFamily="34" charset="0"/>
              </a:rPr>
              <a:t>nintendo</a:t>
            </a:r>
            <a:r>
              <a:rPr lang="en-GB" sz="1800" dirty="0">
                <a:effectLst/>
                <a:latin typeface="Segoe UI" panose="020B0502040204020203" pitchFamily="34" charset="0"/>
              </a:rPr>
              <a:t> entertainment system, which can be seen in the middle image. Super </a:t>
            </a:r>
            <a:r>
              <a:rPr lang="en-GB" sz="1800" dirty="0" err="1">
                <a:effectLst/>
                <a:latin typeface="Segoe UI" panose="020B0502040204020203" pitchFamily="34" charset="0"/>
              </a:rPr>
              <a:t>mario</a:t>
            </a:r>
            <a:r>
              <a:rPr lang="en-GB" sz="1800" dirty="0">
                <a:effectLst/>
                <a:latin typeface="Segoe UI" panose="020B0502040204020203" pitchFamily="34" charset="0"/>
              </a:rPr>
              <a:t> bros is a platformer, which is a genre of game where the aim is to navigate through and reach the end of a level consisting of obstacles, traps and enemies without dying. Mario himself can be seen on the left, and below and to the right of him an example of an enemy can be seen, specifically a </a:t>
            </a:r>
            <a:r>
              <a:rPr lang="en-GB" sz="1800" dirty="0" err="1">
                <a:effectLst/>
                <a:latin typeface="Segoe UI" panose="020B0502040204020203" pitchFamily="34" charset="0"/>
              </a:rPr>
              <a:t>goomba</a:t>
            </a:r>
            <a:r>
              <a:rPr lang="en-GB" sz="1800" dirty="0">
                <a:effectLst/>
                <a:latin typeface="Segoe UI" panose="020B0502040204020203" pitchFamily="34" charset="0"/>
              </a:rPr>
              <a:t>.</a:t>
            </a:r>
            <a:endParaRPr lang="en-GB" sz="180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Segoe UI" panose="020B0502040204020203" pitchFamily="34" charset="0"/>
              </a:rPr>
              <a:t>A players skill is predominantly determined by their ability to complete difficult levels along with how fast they can do so.</a:t>
            </a:r>
            <a:endParaRPr lang="en-GB" sz="180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Segoe UI" panose="020B0502040204020203" pitchFamily="34" charset="0"/>
              </a:rPr>
              <a:t>Every in-game frame, once the agent has decided which action it would like to take, for example running, jumping  or standing still, the respective inputs are passed to an emulator, which is emulating super </a:t>
            </a:r>
            <a:r>
              <a:rPr lang="en-GB" sz="1800" dirty="0" err="1">
                <a:effectLst/>
                <a:latin typeface="Segoe UI" panose="020B0502040204020203" pitchFamily="34" charset="0"/>
              </a:rPr>
              <a:t>mario</a:t>
            </a:r>
            <a:r>
              <a:rPr lang="en-GB" sz="1800" dirty="0">
                <a:effectLst/>
                <a:latin typeface="Segoe UI" panose="020B0502040204020203" pitchFamily="34" charset="0"/>
              </a:rPr>
              <a:t> bros using Python and C in real-time.</a:t>
            </a:r>
            <a:endParaRPr lang="en-GB"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B48A0811-57BC-4F0C-B933-2B897B39B86B}" type="slidenum">
              <a:rPr lang="en-GB" smtClean="0"/>
              <a:t>3</a:t>
            </a:fld>
            <a:endParaRPr lang="en-GB"/>
          </a:p>
        </p:txBody>
      </p:sp>
    </p:spTree>
    <p:extLst>
      <p:ext uri="{BB962C8B-B14F-4D97-AF65-F5344CB8AC3E}">
        <p14:creationId xmlns:p14="http://schemas.microsoft.com/office/powerpoint/2010/main" val="11255703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order to ensure sufficient exploration of the state space and that the algorithm </a:t>
            </a:r>
            <a:r>
              <a:rPr lang="en-GB" dirty="0" err="1"/>
              <a:t>doesnt</a:t>
            </a:r>
            <a:r>
              <a:rPr lang="en-GB" dirty="0"/>
              <a:t> converge to a local minimal, we explored and experimented with a variety of options.</a:t>
            </a:r>
          </a:p>
          <a:p>
            <a:r>
              <a:rPr lang="en-GB" dirty="0"/>
              <a:t>We settled upon a distributed epsilon greedy exploration scheme wherein every actor for an individual level has a differing epsilon to allow for both shallow and deep exploration of the state space.</a:t>
            </a:r>
          </a:p>
        </p:txBody>
      </p:sp>
      <p:sp>
        <p:nvSpPr>
          <p:cNvPr id="4" name="Slide Number Placeholder 3"/>
          <p:cNvSpPr>
            <a:spLocks noGrp="1"/>
          </p:cNvSpPr>
          <p:nvPr>
            <p:ph type="sldNum" sz="quarter" idx="5"/>
          </p:nvPr>
        </p:nvSpPr>
        <p:spPr/>
        <p:txBody>
          <a:bodyPr/>
          <a:lstStyle/>
          <a:p>
            <a:fld id="{B48A0811-57BC-4F0C-B933-2B897B39B86B}" type="slidenum">
              <a:rPr lang="en-GB" smtClean="0"/>
              <a:t>30</a:t>
            </a:fld>
            <a:endParaRPr lang="en-GB"/>
          </a:p>
        </p:txBody>
      </p:sp>
    </p:spTree>
    <p:extLst>
      <p:ext uri="{BB962C8B-B14F-4D97-AF65-F5344CB8AC3E}">
        <p14:creationId xmlns:p14="http://schemas.microsoft.com/office/powerpoint/2010/main" val="25604632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particular scheme was inspired by that used in Observe and look further.</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Questions?</a:t>
            </a:r>
          </a:p>
          <a:p>
            <a:endParaRPr lang="en-GB" dirty="0"/>
          </a:p>
        </p:txBody>
      </p:sp>
      <p:sp>
        <p:nvSpPr>
          <p:cNvPr id="4" name="Slide Number Placeholder 3"/>
          <p:cNvSpPr>
            <a:spLocks noGrp="1"/>
          </p:cNvSpPr>
          <p:nvPr>
            <p:ph type="sldNum" sz="quarter" idx="5"/>
          </p:nvPr>
        </p:nvSpPr>
        <p:spPr/>
        <p:txBody>
          <a:bodyPr/>
          <a:lstStyle/>
          <a:p>
            <a:fld id="{B48A0811-57BC-4F0C-B933-2B897B39B86B}" type="slidenum">
              <a:rPr lang="en-GB" smtClean="0"/>
              <a:t>31</a:t>
            </a:fld>
            <a:endParaRPr lang="en-GB"/>
          </a:p>
        </p:txBody>
      </p:sp>
    </p:spTree>
    <p:extLst>
      <p:ext uri="{BB962C8B-B14F-4D97-AF65-F5344CB8AC3E}">
        <p14:creationId xmlns:p14="http://schemas.microsoft.com/office/powerpoint/2010/main" val="3399603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will now show a toy real-time demo of the agent selecting actions on a frame-by-frame basis, depicting the action-selection cycle shown in the following diagram to allow for a better understanding of how R2D4+ works.</a:t>
            </a:r>
          </a:p>
        </p:txBody>
      </p:sp>
      <p:sp>
        <p:nvSpPr>
          <p:cNvPr id="4" name="Slide Number Placeholder 3"/>
          <p:cNvSpPr>
            <a:spLocks noGrp="1"/>
          </p:cNvSpPr>
          <p:nvPr>
            <p:ph type="sldNum" sz="quarter" idx="5"/>
          </p:nvPr>
        </p:nvSpPr>
        <p:spPr/>
        <p:txBody>
          <a:bodyPr/>
          <a:lstStyle/>
          <a:p>
            <a:fld id="{B48A0811-57BC-4F0C-B933-2B897B39B86B}" type="slidenum">
              <a:rPr lang="en-GB" smtClean="0"/>
              <a:t>32</a:t>
            </a:fld>
            <a:endParaRPr lang="en-GB"/>
          </a:p>
        </p:txBody>
      </p:sp>
    </p:spTree>
    <p:extLst>
      <p:ext uri="{BB962C8B-B14F-4D97-AF65-F5344CB8AC3E}">
        <p14:creationId xmlns:p14="http://schemas.microsoft.com/office/powerpoint/2010/main" val="2849154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48A0811-57BC-4F0C-B933-2B897B39B86B}" type="slidenum">
              <a:rPr lang="en-GB" smtClean="0"/>
              <a:t>33</a:t>
            </a:fld>
            <a:endParaRPr lang="en-GB"/>
          </a:p>
        </p:txBody>
      </p:sp>
    </p:spTree>
    <p:extLst>
      <p:ext uri="{BB962C8B-B14F-4D97-AF65-F5344CB8AC3E}">
        <p14:creationId xmlns:p14="http://schemas.microsoft.com/office/powerpoint/2010/main" val="12825624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48A0811-57BC-4F0C-B933-2B897B39B86B}" type="slidenum">
              <a:rPr lang="en-GB" smtClean="0"/>
              <a:t>34</a:t>
            </a:fld>
            <a:endParaRPr lang="en-GB"/>
          </a:p>
        </p:txBody>
      </p:sp>
    </p:spTree>
    <p:extLst>
      <p:ext uri="{BB962C8B-B14F-4D97-AF65-F5344CB8AC3E}">
        <p14:creationId xmlns:p14="http://schemas.microsoft.com/office/powerpoint/2010/main" val="1208854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project itself </a:t>
            </a:r>
            <a:r>
              <a:rPr lang="en-GB" b="0" i="0" dirty="0">
                <a:effectLst/>
                <a:latin typeface="Arial" panose="020B0604020202020204" pitchFamily="34" charset="0"/>
              </a:rPr>
              <a:t>will be evaluated using a list of deliverables assessing the agent’s skill, generalizability, memory and speed, alongside the understanding gained and demonstrated during the project itself.</a:t>
            </a:r>
            <a:endParaRPr lang="en-GB" dirty="0"/>
          </a:p>
        </p:txBody>
      </p:sp>
      <p:sp>
        <p:nvSpPr>
          <p:cNvPr id="4" name="Slide Number Placeholder 3"/>
          <p:cNvSpPr>
            <a:spLocks noGrp="1"/>
          </p:cNvSpPr>
          <p:nvPr>
            <p:ph type="sldNum" sz="quarter" idx="5"/>
          </p:nvPr>
        </p:nvSpPr>
        <p:spPr/>
        <p:txBody>
          <a:bodyPr/>
          <a:lstStyle/>
          <a:p>
            <a:fld id="{B48A0811-57BC-4F0C-B933-2B897B39B86B}" type="slidenum">
              <a:rPr lang="en-GB" smtClean="0"/>
              <a:t>35</a:t>
            </a:fld>
            <a:endParaRPr lang="en-GB"/>
          </a:p>
        </p:txBody>
      </p:sp>
    </p:spTree>
    <p:extLst>
      <p:ext uri="{BB962C8B-B14F-4D97-AF65-F5344CB8AC3E}">
        <p14:creationId xmlns:p14="http://schemas.microsoft.com/office/powerpoint/2010/main" val="21707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Firstly we have three skill-based deliverables, which assess the agents ability to complete difficult levels. </a:t>
            </a:r>
          </a:p>
          <a:p>
            <a:r>
              <a:rPr lang="en-GB" dirty="0"/>
              <a:t>For deliverable one we train test and evaluate the agent on a training set consisting of a singular level. </a:t>
            </a:r>
          </a:p>
          <a:p>
            <a:r>
              <a:rPr lang="en-GB" dirty="0"/>
              <a:t>In this setting, the agent is allowed to over fit to the training set with no regularization whatsoever.</a:t>
            </a:r>
          </a:p>
          <a:p>
            <a:r>
              <a:rPr lang="en-GB" dirty="0"/>
              <a:t>This assesses the agents maximum skill, and is akin to the learning conditions of a player when attempting to speed run a particular level, as they do not need to concentrate on performing well on and learning all other levels simultaneously.</a:t>
            </a:r>
          </a:p>
          <a:p>
            <a:endParaRPr lang="en-GB" dirty="0"/>
          </a:p>
        </p:txBody>
      </p:sp>
      <p:sp>
        <p:nvSpPr>
          <p:cNvPr id="4" name="Slide Number Placeholder 3"/>
          <p:cNvSpPr>
            <a:spLocks noGrp="1"/>
          </p:cNvSpPr>
          <p:nvPr>
            <p:ph type="sldNum" sz="quarter" idx="5"/>
          </p:nvPr>
        </p:nvSpPr>
        <p:spPr/>
        <p:txBody>
          <a:bodyPr/>
          <a:lstStyle/>
          <a:p>
            <a:fld id="{B48A0811-57BC-4F0C-B933-2B897B39B86B}" type="slidenum">
              <a:rPr lang="en-GB" smtClean="0"/>
              <a:t>36</a:t>
            </a:fld>
            <a:endParaRPr lang="en-GB"/>
          </a:p>
        </p:txBody>
      </p:sp>
    </p:spTree>
    <p:extLst>
      <p:ext uri="{BB962C8B-B14F-4D97-AF65-F5344CB8AC3E}">
        <p14:creationId xmlns:p14="http://schemas.microsoft.com/office/powerpoint/2010/main" val="34464916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and foremost, is to implement the overall framework in which an agent would learn. </a:t>
            </a:r>
          </a:p>
          <a:p>
            <a:r>
              <a:rPr lang="en-GB" dirty="0"/>
              <a:t>This includes an implementation of the Super Mario Bros environment, an Agent which is able to interact with this environment and the design of a reward function for use in </a:t>
            </a:r>
            <a:r>
              <a:rPr lang="en-GB" dirty="0" err="1"/>
              <a:t>QLearning</a:t>
            </a:r>
            <a:r>
              <a:rPr lang="en-GB" dirty="0"/>
              <a:t>. </a:t>
            </a:r>
          </a:p>
          <a:p>
            <a:r>
              <a:rPr lang="en-GB" dirty="0"/>
              <a:t>Once that is done, the next step would be to implement the DQN framework, and in doing so attempt to produce an agent which shows positive convergence when trained on a singular easy level specifically level 1-1.</a:t>
            </a:r>
          </a:p>
          <a:p>
            <a:r>
              <a:rPr lang="en-GB" dirty="0"/>
              <a:t>By positive convergence we mean that the agents learning curve of training scores shows a positive trend.</a:t>
            </a:r>
          </a:p>
        </p:txBody>
      </p:sp>
      <p:sp>
        <p:nvSpPr>
          <p:cNvPr id="4" name="Slide Number Placeholder 3"/>
          <p:cNvSpPr>
            <a:spLocks noGrp="1"/>
          </p:cNvSpPr>
          <p:nvPr>
            <p:ph type="sldNum" sz="quarter" idx="5"/>
          </p:nvPr>
        </p:nvSpPr>
        <p:spPr/>
        <p:txBody>
          <a:bodyPr/>
          <a:lstStyle/>
          <a:p>
            <a:fld id="{B48A0811-57BC-4F0C-B933-2B897B39B86B}" type="slidenum">
              <a:rPr lang="en-GB" smtClean="0"/>
              <a:t>37</a:t>
            </a:fld>
            <a:endParaRPr lang="en-GB"/>
          </a:p>
        </p:txBody>
      </p:sp>
    </p:spTree>
    <p:extLst>
      <p:ext uri="{BB962C8B-B14F-4D97-AF65-F5344CB8AC3E}">
        <p14:creationId xmlns:p14="http://schemas.microsoft.com/office/powerpoint/2010/main" val="12822277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48A0811-57BC-4F0C-B933-2B897B39B86B}" type="slidenum">
              <a:rPr lang="en-GB" smtClean="0"/>
              <a:t>38</a:t>
            </a:fld>
            <a:endParaRPr lang="en-GB"/>
          </a:p>
        </p:txBody>
      </p:sp>
    </p:spTree>
    <p:extLst>
      <p:ext uri="{BB962C8B-B14F-4D97-AF65-F5344CB8AC3E}">
        <p14:creationId xmlns:p14="http://schemas.microsoft.com/office/powerpoint/2010/main" val="40794404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and foremost, is to implement the overall framework in which an agent would learn. </a:t>
            </a:r>
          </a:p>
          <a:p>
            <a:r>
              <a:rPr lang="en-GB" dirty="0"/>
              <a:t>This includes an implementation of the Super Mario Bros environment, an Agent which is able to interact with this environment and the design of a reward function for use in </a:t>
            </a:r>
            <a:r>
              <a:rPr lang="en-GB" dirty="0" err="1"/>
              <a:t>QLearning</a:t>
            </a:r>
            <a:r>
              <a:rPr lang="en-GB" dirty="0"/>
              <a:t>. </a:t>
            </a:r>
          </a:p>
          <a:p>
            <a:r>
              <a:rPr lang="en-GB" dirty="0"/>
              <a:t>Once that is done, the next step would be to implement the DQN framework, and in doing so attempt to produce an agent which shows positive convergence when trained on a singular easy level specifically level 1-1.</a:t>
            </a:r>
          </a:p>
          <a:p>
            <a:r>
              <a:rPr lang="en-GB" dirty="0"/>
              <a:t>By positive convergence we mean that the agents learning curve of training scores shows a positive trend.</a:t>
            </a:r>
          </a:p>
        </p:txBody>
      </p:sp>
      <p:sp>
        <p:nvSpPr>
          <p:cNvPr id="4" name="Slide Number Placeholder 3"/>
          <p:cNvSpPr>
            <a:spLocks noGrp="1"/>
          </p:cNvSpPr>
          <p:nvPr>
            <p:ph type="sldNum" sz="quarter" idx="5"/>
          </p:nvPr>
        </p:nvSpPr>
        <p:spPr/>
        <p:txBody>
          <a:bodyPr/>
          <a:lstStyle/>
          <a:p>
            <a:fld id="{B48A0811-57BC-4F0C-B933-2B897B39B86B}" type="slidenum">
              <a:rPr lang="en-GB" smtClean="0"/>
              <a:t>41</a:t>
            </a:fld>
            <a:endParaRPr lang="en-GB"/>
          </a:p>
        </p:txBody>
      </p:sp>
    </p:spTree>
    <p:extLst>
      <p:ext uri="{BB962C8B-B14F-4D97-AF65-F5344CB8AC3E}">
        <p14:creationId xmlns:p14="http://schemas.microsoft.com/office/powerpoint/2010/main" val="27007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Segoe UI" panose="020B0502040204020203" pitchFamily="34" charset="0"/>
              </a:rPr>
              <a:t>Super </a:t>
            </a:r>
            <a:r>
              <a:rPr lang="en-GB" sz="1800" dirty="0" err="1">
                <a:effectLst/>
                <a:latin typeface="Segoe UI" panose="020B0502040204020203" pitchFamily="34" charset="0"/>
              </a:rPr>
              <a:t>mario</a:t>
            </a:r>
            <a:r>
              <a:rPr lang="en-GB" sz="1800" dirty="0">
                <a:effectLst/>
                <a:latin typeface="Segoe UI" panose="020B0502040204020203" pitchFamily="34" charset="0"/>
              </a:rPr>
              <a:t> bros was a game released by </a:t>
            </a:r>
            <a:r>
              <a:rPr lang="en-GB" sz="1800" dirty="0" err="1">
                <a:effectLst/>
                <a:latin typeface="Segoe UI" panose="020B0502040204020203" pitchFamily="34" charset="0"/>
              </a:rPr>
              <a:t>nintendo</a:t>
            </a:r>
            <a:r>
              <a:rPr lang="en-GB" sz="1800" dirty="0">
                <a:effectLst/>
                <a:latin typeface="Segoe UI" panose="020B0502040204020203" pitchFamily="34" charset="0"/>
              </a:rPr>
              <a:t> in 1985 for the </a:t>
            </a:r>
            <a:r>
              <a:rPr lang="en-GB" sz="1800" dirty="0" err="1">
                <a:effectLst/>
                <a:latin typeface="Segoe UI" panose="020B0502040204020203" pitchFamily="34" charset="0"/>
              </a:rPr>
              <a:t>nintendo</a:t>
            </a:r>
            <a:r>
              <a:rPr lang="en-GB" sz="1800" dirty="0">
                <a:effectLst/>
                <a:latin typeface="Segoe UI" panose="020B0502040204020203" pitchFamily="34" charset="0"/>
              </a:rPr>
              <a:t> entertainment system, which can be seen in the middle image. Super </a:t>
            </a:r>
            <a:r>
              <a:rPr lang="en-GB" sz="1800" dirty="0" err="1">
                <a:effectLst/>
                <a:latin typeface="Segoe UI" panose="020B0502040204020203" pitchFamily="34" charset="0"/>
              </a:rPr>
              <a:t>mario</a:t>
            </a:r>
            <a:r>
              <a:rPr lang="en-GB" sz="1800" dirty="0">
                <a:effectLst/>
                <a:latin typeface="Segoe UI" panose="020B0502040204020203" pitchFamily="34" charset="0"/>
              </a:rPr>
              <a:t> bros is a platformer, which is a genre of game where the aim is to navigate through and reach the end of a level consisting of obstacles, traps and enemies without dying. Mario himself can be seen on the left, and below and to the right of him an example of an enemy can be seen, specifically a </a:t>
            </a:r>
            <a:r>
              <a:rPr lang="en-GB" sz="1800" dirty="0" err="1">
                <a:effectLst/>
                <a:latin typeface="Segoe UI" panose="020B0502040204020203" pitchFamily="34" charset="0"/>
              </a:rPr>
              <a:t>goomba</a:t>
            </a:r>
            <a:r>
              <a:rPr lang="en-GB" sz="1800" dirty="0">
                <a:effectLst/>
                <a:latin typeface="Segoe UI" panose="020B0502040204020203" pitchFamily="34" charset="0"/>
              </a:rPr>
              <a:t>.</a:t>
            </a:r>
            <a:endParaRPr lang="en-GB" sz="180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Segoe UI" panose="020B0502040204020203" pitchFamily="34" charset="0"/>
              </a:rPr>
              <a:t>A players skill is predominantly determined by their ability to complete difficult levels along with how fast they can do so.</a:t>
            </a:r>
            <a:endParaRPr lang="en-GB" sz="180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Segoe UI" panose="020B0502040204020203" pitchFamily="34" charset="0"/>
              </a:rPr>
              <a:t>Every in-game frame, once the agent has decided which action it would like to take, for example running, jumping  or standing still, the respective inputs are passed to an emulator, which is emulating super </a:t>
            </a:r>
            <a:r>
              <a:rPr lang="en-GB" sz="1800" dirty="0" err="1">
                <a:effectLst/>
                <a:latin typeface="Segoe UI" panose="020B0502040204020203" pitchFamily="34" charset="0"/>
              </a:rPr>
              <a:t>mario</a:t>
            </a:r>
            <a:r>
              <a:rPr lang="en-GB" sz="1800" dirty="0">
                <a:effectLst/>
                <a:latin typeface="Segoe UI" panose="020B0502040204020203" pitchFamily="34" charset="0"/>
              </a:rPr>
              <a:t> bros using Python and C in real-time.</a:t>
            </a:r>
            <a:endParaRPr lang="en-GB"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B48A0811-57BC-4F0C-B933-2B897B39B86B}" type="slidenum">
              <a:rPr lang="en-GB" smtClean="0"/>
              <a:t>4</a:t>
            </a:fld>
            <a:endParaRPr lang="en-GB"/>
          </a:p>
        </p:txBody>
      </p:sp>
    </p:spTree>
    <p:extLst>
      <p:ext uri="{BB962C8B-B14F-4D97-AF65-F5344CB8AC3E}">
        <p14:creationId xmlns:p14="http://schemas.microsoft.com/office/powerpoint/2010/main" val="33243102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Deliverable 2 then increases the training set size from a singular level to a whole world, thus quadrupling its size.</a:t>
            </a:r>
          </a:p>
          <a:p>
            <a:r>
              <a:rPr lang="en-GB" dirty="0"/>
              <a:t>This starts to limit the agents ability to over fit, and starts to encourage the agent to instead begin to learn how the game itself works.</a:t>
            </a:r>
          </a:p>
          <a:p>
            <a:r>
              <a:rPr lang="en-GB" dirty="0"/>
              <a:t>Once again we train test and evaluate on an easy world and subsequently two difficult worlds.</a:t>
            </a:r>
          </a:p>
          <a:p>
            <a:endParaRPr lang="en-GB" dirty="0"/>
          </a:p>
        </p:txBody>
      </p:sp>
      <p:sp>
        <p:nvSpPr>
          <p:cNvPr id="4" name="Slide Number Placeholder 3"/>
          <p:cNvSpPr>
            <a:spLocks noGrp="1"/>
          </p:cNvSpPr>
          <p:nvPr>
            <p:ph type="sldNum" sz="quarter" idx="5"/>
          </p:nvPr>
        </p:nvSpPr>
        <p:spPr/>
        <p:txBody>
          <a:bodyPr/>
          <a:lstStyle/>
          <a:p>
            <a:fld id="{B48A0811-57BC-4F0C-B933-2B897B39B86B}" type="slidenum">
              <a:rPr lang="en-GB" smtClean="0"/>
              <a:t>43</a:t>
            </a:fld>
            <a:endParaRPr lang="en-GB"/>
          </a:p>
        </p:txBody>
      </p:sp>
    </p:spTree>
    <p:extLst>
      <p:ext uri="{BB962C8B-B14F-4D97-AF65-F5344CB8AC3E}">
        <p14:creationId xmlns:p14="http://schemas.microsoft.com/office/powerpoint/2010/main" val="23878080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48A0811-57BC-4F0C-B933-2B897B39B86B}" type="slidenum">
              <a:rPr lang="en-GB" smtClean="0"/>
              <a:t>44</a:t>
            </a:fld>
            <a:endParaRPr lang="en-GB"/>
          </a:p>
        </p:txBody>
      </p:sp>
    </p:spTree>
    <p:extLst>
      <p:ext uri="{BB962C8B-B14F-4D97-AF65-F5344CB8AC3E}">
        <p14:creationId xmlns:p14="http://schemas.microsoft.com/office/powerpoint/2010/main" val="1411650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the same end as Deliverable 2, </a:t>
            </a:r>
            <a:r>
              <a:rPr lang="en-GB"/>
              <a:t>deliverable 3 then </a:t>
            </a:r>
            <a:r>
              <a:rPr lang="en-GB" dirty="0"/>
              <a:t>increase the training set size from 4 to 28, which is almost the entire game.</a:t>
            </a:r>
          </a:p>
          <a:p>
            <a:r>
              <a:rPr lang="en-GB" dirty="0"/>
              <a:t>This is once again done to limit the agent's ability to over fit, and attempt to ensure that the agent is instead learning the core mechanics and rules behind the game.</a:t>
            </a:r>
          </a:p>
          <a:p>
            <a:r>
              <a:rPr lang="en-GB" dirty="0"/>
              <a:t>This also tests the agent's ability to juggle between performing well on and learning a large variety levels at once.</a:t>
            </a:r>
          </a:p>
          <a:p>
            <a:endParaRPr lang="en-GB" dirty="0"/>
          </a:p>
        </p:txBody>
      </p:sp>
      <p:sp>
        <p:nvSpPr>
          <p:cNvPr id="4" name="Slide Number Placeholder 3"/>
          <p:cNvSpPr>
            <a:spLocks noGrp="1"/>
          </p:cNvSpPr>
          <p:nvPr>
            <p:ph type="sldNum" sz="quarter" idx="5"/>
          </p:nvPr>
        </p:nvSpPr>
        <p:spPr/>
        <p:txBody>
          <a:bodyPr/>
          <a:lstStyle/>
          <a:p>
            <a:fld id="{B48A0811-57BC-4F0C-B933-2B897B39B86B}" type="slidenum">
              <a:rPr lang="en-GB" smtClean="0"/>
              <a:t>47</a:t>
            </a:fld>
            <a:endParaRPr lang="en-GB"/>
          </a:p>
        </p:txBody>
      </p:sp>
    </p:spTree>
    <p:extLst>
      <p:ext uri="{BB962C8B-B14F-4D97-AF65-F5344CB8AC3E}">
        <p14:creationId xmlns:p14="http://schemas.microsoft.com/office/powerpoint/2010/main" val="35445995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48A0811-57BC-4F0C-B933-2B897B39B86B}" type="slidenum">
              <a:rPr lang="en-GB" smtClean="0"/>
              <a:t>48</a:t>
            </a:fld>
            <a:endParaRPr lang="en-GB"/>
          </a:p>
        </p:txBody>
      </p:sp>
    </p:spTree>
    <p:extLst>
      <p:ext uri="{BB962C8B-B14F-4D97-AF65-F5344CB8AC3E}">
        <p14:creationId xmlns:p14="http://schemas.microsoft.com/office/powerpoint/2010/main" val="40766626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order to evaluate the phenomena we have been trying to enforce via slowly increasing the training set size from 1 all the way to 28, deliverable 4 tests the generalizability power of the agent. </a:t>
            </a:r>
          </a:p>
          <a:p>
            <a:r>
              <a:rPr lang="en-GB" dirty="0"/>
              <a:t>This is done by evaluating the agent on a small set of 4 diverse out-of-sample levels which are removed from the training set, and thus the agent is never trained on them.</a:t>
            </a:r>
          </a:p>
          <a:p>
            <a:r>
              <a:rPr lang="en-GB" dirty="0"/>
              <a:t>This deliverable therefore tests the true skill of the agent, as the agent is not capable of over fitting to something it has never been trained upon and therefore any success on these levels is entirely derived from the agents insights into and understanding of the game.</a:t>
            </a:r>
          </a:p>
          <a:p>
            <a:r>
              <a:rPr lang="en-GB" dirty="0"/>
              <a:t>This deliverable is also the reason that 4 levels were removed from the entire game to make the training set for deliverable 3.</a:t>
            </a:r>
          </a:p>
          <a:p>
            <a:endParaRPr lang="en-GB" dirty="0"/>
          </a:p>
        </p:txBody>
      </p:sp>
      <p:sp>
        <p:nvSpPr>
          <p:cNvPr id="4" name="Slide Number Placeholder 3"/>
          <p:cNvSpPr>
            <a:spLocks noGrp="1"/>
          </p:cNvSpPr>
          <p:nvPr>
            <p:ph type="sldNum" sz="quarter" idx="5"/>
          </p:nvPr>
        </p:nvSpPr>
        <p:spPr/>
        <p:txBody>
          <a:bodyPr/>
          <a:lstStyle/>
          <a:p>
            <a:fld id="{B48A0811-57BC-4F0C-B933-2B897B39B86B}" type="slidenum">
              <a:rPr lang="en-GB" smtClean="0"/>
              <a:t>50</a:t>
            </a:fld>
            <a:endParaRPr lang="en-GB"/>
          </a:p>
        </p:txBody>
      </p:sp>
    </p:spTree>
    <p:extLst>
      <p:ext uri="{BB962C8B-B14F-4D97-AF65-F5344CB8AC3E}">
        <p14:creationId xmlns:p14="http://schemas.microsoft.com/office/powerpoint/2010/main" val="35828613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48A0811-57BC-4F0C-B933-2B897B39B86B}" type="slidenum">
              <a:rPr lang="en-GB" smtClean="0"/>
              <a:t>51</a:t>
            </a:fld>
            <a:endParaRPr lang="en-GB"/>
          </a:p>
        </p:txBody>
      </p:sp>
    </p:spTree>
    <p:extLst>
      <p:ext uri="{BB962C8B-B14F-4D97-AF65-F5344CB8AC3E}">
        <p14:creationId xmlns:p14="http://schemas.microsoft.com/office/powerpoint/2010/main" val="25634414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now move on to the memory deliverable, which is one of the hardest deliverables in this project, namely to design an agent capable of leveraging it's long-term memory to consistently escape the infinite room loops that super </a:t>
            </a:r>
            <a:r>
              <a:rPr lang="en-GB" dirty="0" err="1"/>
              <a:t>mario</a:t>
            </a:r>
            <a:r>
              <a:rPr lang="en-GB" dirty="0"/>
              <a:t> bros later levels are so famous for.</a:t>
            </a:r>
          </a:p>
          <a:p>
            <a:r>
              <a:rPr lang="en-GB" dirty="0"/>
              <a:t>However, this is a famously difficult task within the reinforcement learning field and unfortunately this was the one deliverable that we were not able to deliver.</a:t>
            </a:r>
          </a:p>
          <a:p>
            <a:endParaRPr lang="en-GB" dirty="0"/>
          </a:p>
        </p:txBody>
      </p:sp>
      <p:sp>
        <p:nvSpPr>
          <p:cNvPr id="4" name="Slide Number Placeholder 3"/>
          <p:cNvSpPr>
            <a:spLocks noGrp="1"/>
          </p:cNvSpPr>
          <p:nvPr>
            <p:ph type="sldNum" sz="quarter" idx="5"/>
          </p:nvPr>
        </p:nvSpPr>
        <p:spPr/>
        <p:txBody>
          <a:bodyPr/>
          <a:lstStyle/>
          <a:p>
            <a:fld id="{B48A0811-57BC-4F0C-B933-2B897B39B86B}" type="slidenum">
              <a:rPr lang="en-GB" smtClean="0"/>
              <a:t>54</a:t>
            </a:fld>
            <a:endParaRPr lang="en-GB"/>
          </a:p>
        </p:txBody>
      </p:sp>
    </p:spTree>
    <p:extLst>
      <p:ext uri="{BB962C8B-B14F-4D97-AF65-F5344CB8AC3E}">
        <p14:creationId xmlns:p14="http://schemas.microsoft.com/office/powerpoint/2010/main" val="27447380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48A0811-57BC-4F0C-B933-2B897B39B86B}" type="slidenum">
              <a:rPr lang="en-GB" smtClean="0"/>
              <a:t>55</a:t>
            </a:fld>
            <a:endParaRPr lang="en-GB"/>
          </a:p>
        </p:txBody>
      </p:sp>
    </p:spTree>
    <p:extLst>
      <p:ext uri="{BB962C8B-B14F-4D97-AF65-F5344CB8AC3E}">
        <p14:creationId xmlns:p14="http://schemas.microsoft.com/office/powerpoint/2010/main" val="907658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the very beginning of this presentation, I stated that what determines a players skill in super </a:t>
            </a:r>
            <a:r>
              <a:rPr lang="en-GB" dirty="0" err="1"/>
              <a:t>mario</a:t>
            </a:r>
            <a:r>
              <a:rPr lang="en-GB" dirty="0"/>
              <a:t> bros is there ability to complete difficult levels along with how fast they can do so.</a:t>
            </a:r>
          </a:p>
          <a:p>
            <a:r>
              <a:rPr lang="en-GB" dirty="0"/>
              <a:t>Well deliverable 6 tests the latter, namely by evaluating the agent’s speed by comparing it against a small sample of expert players on their best times to speed run a diverse set of levels taken from varying difficulties throughout the game.</a:t>
            </a:r>
          </a:p>
          <a:p>
            <a:endParaRPr lang="en-GB" dirty="0"/>
          </a:p>
        </p:txBody>
      </p:sp>
      <p:sp>
        <p:nvSpPr>
          <p:cNvPr id="4" name="Slide Number Placeholder 3"/>
          <p:cNvSpPr>
            <a:spLocks noGrp="1"/>
          </p:cNvSpPr>
          <p:nvPr>
            <p:ph type="sldNum" sz="quarter" idx="5"/>
          </p:nvPr>
        </p:nvSpPr>
        <p:spPr/>
        <p:txBody>
          <a:bodyPr/>
          <a:lstStyle/>
          <a:p>
            <a:fld id="{B48A0811-57BC-4F0C-B933-2B897B39B86B}" type="slidenum">
              <a:rPr lang="en-GB" smtClean="0"/>
              <a:t>57</a:t>
            </a:fld>
            <a:endParaRPr lang="en-GB"/>
          </a:p>
        </p:txBody>
      </p:sp>
    </p:spTree>
    <p:extLst>
      <p:ext uri="{BB962C8B-B14F-4D97-AF65-F5344CB8AC3E}">
        <p14:creationId xmlns:p14="http://schemas.microsoft.com/office/powerpoint/2010/main" val="12962177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48A0811-57BC-4F0C-B933-2B897B39B86B}" type="slidenum">
              <a:rPr lang="en-GB" smtClean="0"/>
              <a:t>58</a:t>
            </a:fld>
            <a:endParaRPr lang="en-GB"/>
          </a:p>
        </p:txBody>
      </p:sp>
    </p:spTree>
    <p:extLst>
      <p:ext uri="{BB962C8B-B14F-4D97-AF65-F5344CB8AC3E}">
        <p14:creationId xmlns:p14="http://schemas.microsoft.com/office/powerpoint/2010/main" val="4012471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goal of this project is to design and create an intelligent agent using machine learning which, when trained on a training set consisting of multiple levels, is capable of consistently completing the majority of them.</a:t>
            </a:r>
          </a:p>
          <a:p>
            <a:r>
              <a:rPr lang="en-GB" dirty="0"/>
              <a:t>To do so we will be attempting to combine some of the latest state of the art techniques and algorithms from reinforcement learning into a single agent. Simultaneously, we will be  trying to work out how best to combine these components, as not all algorithms are compatible nor are their benefits necessarily orthogonal.</a:t>
            </a:r>
          </a:p>
          <a:p>
            <a:r>
              <a:rPr lang="en-GB" dirty="0"/>
              <a:t>After this agent has been made, the final task in the project is to </a:t>
            </a:r>
            <a:r>
              <a:rPr lang="en-GB" dirty="0" err="1"/>
              <a:t>analyze</a:t>
            </a:r>
            <a:r>
              <a:rPr lang="en-GB" dirty="0"/>
              <a:t> the agent and its ability to learn, by breaking down its performance into that provided by each of its constituent parts via extensive ablation studies.</a:t>
            </a:r>
          </a:p>
        </p:txBody>
      </p:sp>
      <p:sp>
        <p:nvSpPr>
          <p:cNvPr id="4" name="Slide Number Placeholder 3"/>
          <p:cNvSpPr>
            <a:spLocks noGrp="1"/>
          </p:cNvSpPr>
          <p:nvPr>
            <p:ph type="sldNum" sz="quarter" idx="5"/>
          </p:nvPr>
        </p:nvSpPr>
        <p:spPr/>
        <p:txBody>
          <a:bodyPr/>
          <a:lstStyle/>
          <a:p>
            <a:fld id="{B48A0811-57BC-4F0C-B933-2B897B39B86B}" type="slidenum">
              <a:rPr lang="en-GB" smtClean="0"/>
              <a:t>5</a:t>
            </a:fld>
            <a:endParaRPr lang="en-GB"/>
          </a:p>
        </p:txBody>
      </p:sp>
    </p:spTree>
    <p:extLst>
      <p:ext uri="{BB962C8B-B14F-4D97-AF65-F5344CB8AC3E}">
        <p14:creationId xmlns:p14="http://schemas.microsoft.com/office/powerpoint/2010/main" val="31071758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final deliverable is to develop and display a deep understanding of the agent produced, and thereby the subset of reinforcement learning surveyed, and to show evidence for or against the or orthogonality of each individual component incorporated into R2D4+.</a:t>
            </a:r>
          </a:p>
          <a:p>
            <a:r>
              <a:rPr lang="en-GB" dirty="0"/>
              <a:t>This understanding will be primarily demonstrated through extensive ablation studies of the agents performance on a variety of levels.</a:t>
            </a:r>
          </a:p>
          <a:p>
            <a:endParaRPr lang="en-GB" dirty="0"/>
          </a:p>
        </p:txBody>
      </p:sp>
      <p:sp>
        <p:nvSpPr>
          <p:cNvPr id="4" name="Slide Number Placeholder 3"/>
          <p:cNvSpPr>
            <a:spLocks noGrp="1"/>
          </p:cNvSpPr>
          <p:nvPr>
            <p:ph type="sldNum" sz="quarter" idx="5"/>
          </p:nvPr>
        </p:nvSpPr>
        <p:spPr/>
        <p:txBody>
          <a:bodyPr/>
          <a:lstStyle/>
          <a:p>
            <a:fld id="{B48A0811-57BC-4F0C-B933-2B897B39B86B}" type="slidenum">
              <a:rPr lang="en-GB" smtClean="0"/>
              <a:t>59</a:t>
            </a:fld>
            <a:endParaRPr lang="en-GB"/>
          </a:p>
        </p:txBody>
      </p:sp>
    </p:spTree>
    <p:extLst>
      <p:ext uri="{BB962C8B-B14F-4D97-AF65-F5344CB8AC3E}">
        <p14:creationId xmlns:p14="http://schemas.microsoft.com/office/powerpoint/2010/main" val="39364970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48A0811-57BC-4F0C-B933-2B897B39B86B}" type="slidenum">
              <a:rPr lang="en-GB" smtClean="0"/>
              <a:t>60</a:t>
            </a:fld>
            <a:endParaRPr lang="en-GB"/>
          </a:p>
        </p:txBody>
      </p:sp>
    </p:spTree>
    <p:extLst>
      <p:ext uri="{BB962C8B-B14F-4D97-AF65-F5344CB8AC3E}">
        <p14:creationId xmlns:p14="http://schemas.microsoft.com/office/powerpoint/2010/main" val="37629107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summarize, the aim of this project is to investigate how best to apply and combine recent advances in Reinforcement Learning to create an intelligent agent able to learn to play Super Mario Bros to a high level, given no additional expert information or feature engineering. </a:t>
            </a:r>
          </a:p>
          <a:p>
            <a:endParaRPr lang="en-GB" dirty="0"/>
          </a:p>
          <a:p>
            <a:r>
              <a:rPr lang="en-GB" dirty="0"/>
              <a:t>Thank you for listening!</a:t>
            </a:r>
          </a:p>
          <a:p>
            <a:r>
              <a:rPr lang="en-GB" dirty="0"/>
              <a:t>Feel free to ask any questions you may have and i will do my best to answer them!</a:t>
            </a:r>
          </a:p>
        </p:txBody>
      </p:sp>
      <p:sp>
        <p:nvSpPr>
          <p:cNvPr id="4" name="Slide Number Placeholder 3"/>
          <p:cNvSpPr>
            <a:spLocks noGrp="1"/>
          </p:cNvSpPr>
          <p:nvPr>
            <p:ph type="sldNum" sz="quarter" idx="5"/>
          </p:nvPr>
        </p:nvSpPr>
        <p:spPr/>
        <p:txBody>
          <a:bodyPr/>
          <a:lstStyle/>
          <a:p>
            <a:fld id="{B48A0811-57BC-4F0C-B933-2B897B39B86B}" type="slidenum">
              <a:rPr lang="en-GB" smtClean="0"/>
              <a:t>62</a:t>
            </a:fld>
            <a:endParaRPr lang="en-GB"/>
          </a:p>
        </p:txBody>
      </p:sp>
    </p:spTree>
    <p:extLst>
      <p:ext uri="{BB962C8B-B14F-4D97-AF65-F5344CB8AC3E}">
        <p14:creationId xmlns:p14="http://schemas.microsoft.com/office/powerpoint/2010/main" val="32948584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R2D4+ stands for Recurrent Replay Deeper Denser Distributed DQN+ The dashed line here represents an inheritance that does not flow all the way to our solution, as instead of deciding to make our solution distributional using C51 as Rainbow does, we decided to instead use the much improved IQN algorithm.</a:t>
            </a:r>
          </a:p>
        </p:txBody>
      </p:sp>
      <p:sp>
        <p:nvSpPr>
          <p:cNvPr id="4" name="Slide Number Placeholder 3"/>
          <p:cNvSpPr>
            <a:spLocks noGrp="1"/>
          </p:cNvSpPr>
          <p:nvPr>
            <p:ph type="sldNum" sz="quarter" idx="5"/>
          </p:nvPr>
        </p:nvSpPr>
        <p:spPr/>
        <p:txBody>
          <a:bodyPr/>
          <a:lstStyle/>
          <a:p>
            <a:fld id="{B48A0811-57BC-4F0C-B933-2B897B39B86B}" type="slidenum">
              <a:rPr lang="en-GB" smtClean="0"/>
              <a:t>66</a:t>
            </a:fld>
            <a:endParaRPr lang="en-GB"/>
          </a:p>
        </p:txBody>
      </p:sp>
    </p:spTree>
    <p:extLst>
      <p:ext uri="{BB962C8B-B14F-4D97-AF65-F5344CB8AC3E}">
        <p14:creationId xmlns:p14="http://schemas.microsoft.com/office/powerpoint/2010/main" val="2296295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reference, Reinforcement Learning, inspired by </a:t>
            </a:r>
            <a:r>
              <a:rPr lang="en-GB" dirty="0" err="1"/>
              <a:t>behaviorist</a:t>
            </a:r>
            <a:r>
              <a:rPr lang="en-GB" dirty="0"/>
              <a:t> psychology, is one of the three main fundamental machine learning paradigms, wherein agents are trained to behave optimally with respect to a given reward signal, in other words to optimize their actions in order to maximize the reward obtained over time.</a:t>
            </a:r>
          </a:p>
          <a:p>
            <a:endParaRPr lang="en-GB" dirty="0"/>
          </a:p>
        </p:txBody>
      </p:sp>
      <p:sp>
        <p:nvSpPr>
          <p:cNvPr id="4" name="Slide Number Placeholder 3"/>
          <p:cNvSpPr>
            <a:spLocks noGrp="1"/>
          </p:cNvSpPr>
          <p:nvPr>
            <p:ph type="sldNum" sz="quarter" idx="5"/>
          </p:nvPr>
        </p:nvSpPr>
        <p:spPr/>
        <p:txBody>
          <a:bodyPr/>
          <a:lstStyle/>
          <a:p>
            <a:fld id="{B48A0811-57BC-4F0C-B933-2B897B39B86B}" type="slidenum">
              <a:rPr lang="en-GB" smtClean="0"/>
              <a:t>6</a:t>
            </a:fld>
            <a:endParaRPr lang="en-GB"/>
          </a:p>
        </p:txBody>
      </p:sp>
    </p:spTree>
    <p:extLst>
      <p:ext uri="{BB962C8B-B14F-4D97-AF65-F5344CB8AC3E}">
        <p14:creationId xmlns:p14="http://schemas.microsoft.com/office/powerpoint/2010/main" val="3761594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Q-learning is a reinforcement learning algorithm that enables an agent to learn a </a:t>
            </a:r>
            <a:r>
              <a:rPr lang="en-GB" dirty="0" err="1"/>
              <a:t>behavior</a:t>
            </a:r>
            <a:r>
              <a:rPr lang="en-GB" dirty="0"/>
              <a:t> policy to act by in an attempt to receive the most reward overtime.</a:t>
            </a:r>
          </a:p>
          <a:p>
            <a:r>
              <a:rPr lang="en-GB" dirty="0"/>
              <a:t>You may be wondering how exactly the agent knows how to act “optimally”.</a:t>
            </a:r>
          </a:p>
        </p:txBody>
      </p:sp>
      <p:sp>
        <p:nvSpPr>
          <p:cNvPr id="4" name="Slide Number Placeholder 3"/>
          <p:cNvSpPr>
            <a:spLocks noGrp="1"/>
          </p:cNvSpPr>
          <p:nvPr>
            <p:ph type="sldNum" sz="quarter" idx="5"/>
          </p:nvPr>
        </p:nvSpPr>
        <p:spPr/>
        <p:txBody>
          <a:bodyPr/>
          <a:lstStyle/>
          <a:p>
            <a:fld id="{B48A0811-57BC-4F0C-B933-2B897B39B86B}" type="slidenum">
              <a:rPr lang="en-GB" smtClean="0"/>
              <a:t>7</a:t>
            </a:fld>
            <a:endParaRPr lang="en-GB"/>
          </a:p>
        </p:txBody>
      </p:sp>
    </p:spTree>
    <p:extLst>
      <p:ext uri="{BB962C8B-B14F-4D97-AF65-F5344CB8AC3E}">
        <p14:creationId xmlns:p14="http://schemas.microsoft.com/office/powerpoint/2010/main" val="2172747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Well, in q-learning, every state action pair s a is given an estimate of the total value over time of taking action a from state s. </a:t>
            </a:r>
          </a:p>
          <a:p>
            <a:r>
              <a:rPr lang="en-GB" dirty="0"/>
              <a:t>This is called a q-value. </a:t>
            </a:r>
          </a:p>
          <a:p>
            <a:r>
              <a:rPr lang="en-GB" dirty="0"/>
              <a:t>To select the “best” action, the agent looks at all the </a:t>
            </a:r>
            <a:r>
              <a:rPr lang="en-GB" dirty="0" err="1"/>
              <a:t>Qvalues</a:t>
            </a:r>
            <a:r>
              <a:rPr lang="en-GB" dirty="0"/>
              <a:t> associated with the state it is currently in, and selects the action with the maximum q-value. It then passes this action to the environment to receive a reward back, for this exact process to then repeat over and over again until the agent either completes the level or dies.</a:t>
            </a:r>
          </a:p>
        </p:txBody>
      </p:sp>
      <p:sp>
        <p:nvSpPr>
          <p:cNvPr id="4" name="Slide Number Placeholder 3"/>
          <p:cNvSpPr>
            <a:spLocks noGrp="1"/>
          </p:cNvSpPr>
          <p:nvPr>
            <p:ph type="sldNum" sz="quarter" idx="5"/>
          </p:nvPr>
        </p:nvSpPr>
        <p:spPr/>
        <p:txBody>
          <a:bodyPr/>
          <a:lstStyle/>
          <a:p>
            <a:fld id="{B48A0811-57BC-4F0C-B933-2B897B39B86B}" type="slidenum">
              <a:rPr lang="en-GB" smtClean="0"/>
              <a:t>8</a:t>
            </a:fld>
            <a:endParaRPr lang="en-GB"/>
          </a:p>
        </p:txBody>
      </p:sp>
    </p:spTree>
    <p:extLst>
      <p:ext uri="{BB962C8B-B14F-4D97-AF65-F5344CB8AC3E}">
        <p14:creationId xmlns:p14="http://schemas.microsoft.com/office/powerpoint/2010/main" val="1525940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traditional tabular Q learning, every state action pair has its own entry in a large </a:t>
            </a:r>
            <a:r>
              <a:rPr lang="en-GB" dirty="0" err="1"/>
              <a:t>QTable</a:t>
            </a:r>
            <a:r>
              <a:rPr lang="en-GB" dirty="0"/>
              <a:t>.</a:t>
            </a:r>
          </a:p>
          <a:p>
            <a:r>
              <a:rPr lang="en-GB" dirty="0"/>
              <a:t>Every time the agent performs an action this </a:t>
            </a:r>
            <a:r>
              <a:rPr lang="en-GB" dirty="0" err="1"/>
              <a:t>QTable</a:t>
            </a:r>
            <a:r>
              <a:rPr lang="en-GB" dirty="0"/>
              <a:t> can then be updated using a relation known as the bellman equation.</a:t>
            </a:r>
          </a:p>
          <a:p>
            <a:r>
              <a:rPr lang="en-GB" dirty="0"/>
              <a:t>By some complex mathematics, as the number of updates tends to infinity, following the policy of always taking the best action from this </a:t>
            </a:r>
            <a:r>
              <a:rPr lang="en-GB" dirty="0" err="1"/>
              <a:t>qtable</a:t>
            </a:r>
            <a:r>
              <a:rPr lang="en-GB" dirty="0"/>
              <a:t> becomes optimal.</a:t>
            </a:r>
          </a:p>
          <a:p>
            <a:r>
              <a:rPr lang="en-GB" dirty="0"/>
              <a:t>If you want to know more about the formal maths behind Q-Learning, in the red box at the top, you can see the formal notation for everything I have just set out in words.</a:t>
            </a:r>
          </a:p>
        </p:txBody>
      </p:sp>
      <p:sp>
        <p:nvSpPr>
          <p:cNvPr id="4" name="Slide Number Placeholder 3"/>
          <p:cNvSpPr>
            <a:spLocks noGrp="1"/>
          </p:cNvSpPr>
          <p:nvPr>
            <p:ph type="sldNum" sz="quarter" idx="5"/>
          </p:nvPr>
        </p:nvSpPr>
        <p:spPr/>
        <p:txBody>
          <a:bodyPr/>
          <a:lstStyle/>
          <a:p>
            <a:fld id="{B48A0811-57BC-4F0C-B933-2B897B39B86B}" type="slidenum">
              <a:rPr lang="en-GB" smtClean="0"/>
              <a:t>9</a:t>
            </a:fld>
            <a:endParaRPr lang="en-GB"/>
          </a:p>
        </p:txBody>
      </p:sp>
    </p:spTree>
    <p:extLst>
      <p:ext uri="{BB962C8B-B14F-4D97-AF65-F5344CB8AC3E}">
        <p14:creationId xmlns:p14="http://schemas.microsoft.com/office/powerpoint/2010/main" val="887883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847D-1CF6-46BA-B46B-48BED0604A28}"/>
              </a:ext>
            </a:extLst>
          </p:cNvPr>
          <p:cNvSpPr>
            <a:spLocks noGrp="1"/>
          </p:cNvSpPr>
          <p:nvPr>
            <p:ph type="ctrTitle"/>
          </p:nvPr>
        </p:nvSpPr>
        <p:spPr>
          <a:xfrm>
            <a:off x="1524000" y="1122363"/>
            <a:ext cx="9144000" cy="2387600"/>
          </a:xfrm>
        </p:spPr>
        <p:txBody>
          <a:bodyPr anchor="b"/>
          <a:lstStyle>
            <a:lvl1pPr algn="ctr">
              <a:defRPr sz="6000" b="1" cap="all" spc="1500" baseline="0">
                <a:latin typeface="+mj-lt"/>
                <a:ea typeface="Source Sans Pro SemiBold" panose="020B0603030403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7FB4F5A5-C931-4A4C-B6B1-EF4C95965BFF}"/>
              </a:ext>
            </a:extLst>
          </p:cNvPr>
          <p:cNvSpPr>
            <a:spLocks noGrp="1"/>
          </p:cNvSpPr>
          <p:nvPr>
            <p:ph type="subTitle" idx="1"/>
          </p:nvPr>
        </p:nvSpPr>
        <p:spPr>
          <a:xfrm>
            <a:off x="1524000" y="3602038"/>
            <a:ext cx="9144000" cy="1655762"/>
          </a:xfrm>
        </p:spPr>
        <p:txBody>
          <a:bodyPr/>
          <a:lstStyle>
            <a:lvl1pPr marL="0" indent="0" algn="ctr">
              <a:buNone/>
              <a:defRPr sz="2400" cap="all" spc="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7" name="Graphic 185">
            <a:extLst>
              <a:ext uri="{FF2B5EF4-FFF2-40B4-BE49-F238E27FC236}">
                <a16:creationId xmlns:a16="http://schemas.microsoft.com/office/drawing/2014/main" id="{8A351602-3772-4279-B0D3-A523F6F6EAB3}"/>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A5AAAA75-5FFB-4C07-AD4A-3146773E6CD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479895E-3847-44BB-8404-28F14219FB7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0E02F68-8149-4236-8D9F-6B550F78B93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56FCAAB-F073-4561-A484-42C7DD10DC26}"/>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CF8DB94-87A3-43E9-9BBB-301CFF0FB05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35DE4AEC-B6E4-439C-B716-EBE3D4D1DC76}"/>
              </a:ext>
            </a:extLst>
          </p:cNvPr>
          <p:cNvSpPr>
            <a:spLocks noGrp="1"/>
          </p:cNvSpPr>
          <p:nvPr>
            <p:ph type="dt" sz="half" idx="10"/>
          </p:nvPr>
        </p:nvSpPr>
        <p:spPr/>
        <p:txBody>
          <a:bodyPr/>
          <a:lstStyle/>
          <a:p>
            <a:fld id="{D6D0F569-AC90-44EB-9EF4-4E5C2F5D823C}" type="datetime1">
              <a:rPr lang="en-US" smtClean="0"/>
              <a:t>9/1/2021</a:t>
            </a:fld>
            <a:endParaRPr lang="en-US" dirty="0"/>
          </a:p>
        </p:txBody>
      </p:sp>
      <p:sp>
        <p:nvSpPr>
          <p:cNvPr id="5" name="Footer Placeholder 4">
            <a:extLst>
              <a:ext uri="{FF2B5EF4-FFF2-40B4-BE49-F238E27FC236}">
                <a16:creationId xmlns:a16="http://schemas.microsoft.com/office/drawing/2014/main" id="{F478BC18-102E-45BF-8FEA-801E9C59D14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FAA8BF5F-B1F8-461F-9B3D-7D50D02423E7}"/>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7D6BF779-0B8C-4CC2-9268-9506AD0C5331}"/>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024596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A871-D377-4EC0-9ACF-86842F01E1D0}"/>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F3D53202-92A9-45A3-B812-777DB9578B44}"/>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aphic 185">
            <a:extLst>
              <a:ext uri="{FF2B5EF4-FFF2-40B4-BE49-F238E27FC236}">
                <a16:creationId xmlns:a16="http://schemas.microsoft.com/office/drawing/2014/main" id="{7196FB0C-3A9D-4892-90C9-21F3459AAD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16938C96-CF0F-4B69-A695-913F11BFC6F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CA7E6BB-6B60-4BF5-9D3E-A3FE782EF5B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F693EDA-57B3-4AEB-863B-B198C2A5A8E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3A04A96-045F-4B6E-AEEE-11A2FA01B4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FB357DC-5AD3-44F4-879B-5AD6B18AC36F}"/>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A2CA47F-83AD-4BE3-AC2F-6C17883F78C7}"/>
              </a:ext>
            </a:extLst>
          </p:cNvPr>
          <p:cNvSpPr>
            <a:spLocks noGrp="1"/>
          </p:cNvSpPr>
          <p:nvPr>
            <p:ph type="dt" sz="half" idx="10"/>
          </p:nvPr>
        </p:nvSpPr>
        <p:spPr/>
        <p:txBody>
          <a:bodyPr/>
          <a:lstStyle/>
          <a:p>
            <a:fld id="{46BA7D41-E8B7-4A0B-B861-3EC4AE88917D}" type="datetime1">
              <a:rPr lang="en-US" smtClean="0"/>
              <a:t>9/1/2021</a:t>
            </a:fld>
            <a:endParaRPr lang="en-US" dirty="0"/>
          </a:p>
        </p:txBody>
      </p:sp>
      <p:sp>
        <p:nvSpPr>
          <p:cNvPr id="5" name="Footer Placeholder 4">
            <a:extLst>
              <a:ext uri="{FF2B5EF4-FFF2-40B4-BE49-F238E27FC236}">
                <a16:creationId xmlns:a16="http://schemas.microsoft.com/office/drawing/2014/main" id="{21118A72-3200-4597-A9C5-0D9ECFF3E8C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D70055A-71D4-49B4-8A8F-19AFDB84E958}"/>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0B0E5D27-C447-432F-982D-B60FDD6F34A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664412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C59DBB-9256-464D-8A6A-8BDA71541D6A}"/>
              </a:ext>
            </a:extLst>
          </p:cNvPr>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6A25E310-E6CB-4838-8E9B-B288DA552776}"/>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aphic 185">
            <a:extLst>
              <a:ext uri="{FF2B5EF4-FFF2-40B4-BE49-F238E27FC236}">
                <a16:creationId xmlns:a16="http://schemas.microsoft.com/office/drawing/2014/main" id="{BCF412A8-E798-47AD-ABD9-98D76A55D30B}"/>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E70160C5-475D-401A-AEE2-2C04E99A1518}"/>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7CC7CE9-9C7F-49C2-8609-47BF523390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26FD5F1-978C-45AF-9086-D5DBE1F0168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873AB1C-723A-4FB4-9B23-65BAF507483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1DE5510-5094-4FA4-96E5-AD4841D1C38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7CE2202-679F-48B0-B2DD-F6F54711224B}"/>
              </a:ext>
            </a:extLst>
          </p:cNvPr>
          <p:cNvSpPr>
            <a:spLocks noGrp="1"/>
          </p:cNvSpPr>
          <p:nvPr>
            <p:ph type="dt" sz="half" idx="10"/>
          </p:nvPr>
        </p:nvSpPr>
        <p:spPr/>
        <p:txBody>
          <a:bodyPr/>
          <a:lstStyle/>
          <a:p>
            <a:fld id="{A7C34823-0B19-4B4E-A643-7A3B0A3D24D6}" type="datetime1">
              <a:rPr lang="en-US" smtClean="0"/>
              <a:t>9/1/2021</a:t>
            </a:fld>
            <a:endParaRPr lang="en-US" dirty="0"/>
          </a:p>
        </p:txBody>
      </p:sp>
      <p:sp>
        <p:nvSpPr>
          <p:cNvPr id="5" name="Footer Placeholder 4">
            <a:extLst>
              <a:ext uri="{FF2B5EF4-FFF2-40B4-BE49-F238E27FC236}">
                <a16:creationId xmlns:a16="http://schemas.microsoft.com/office/drawing/2014/main" id="{D07BC83D-E4C0-49E1-ADA1-1AF403984BD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31BF211E-B2EA-4CDC-9E84-B6898394921B}"/>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FE2F5FD-5D31-4C1D-82F8-93624C7B0A3C}"/>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732084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8500-1605-41EA-A15F-9B79DF7E4050}"/>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9B14AC8-25A5-4D7F-BF23-CB20AA2ECF50}"/>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5E13483-2FB6-4753-8402-06FDC3498E0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8F0DF22-F640-4002-B783-DF1C6A9473F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C2787B8-7984-4332-B611-D3D3DE898FE0}"/>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AF3646C-B3D7-4F57-8FD2-CD93CEB3921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5FA7DA-93A0-43A4-834C-0F1BB9806A8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21995D22-0146-4DE2-9E78-4C00333D499A}"/>
              </a:ext>
            </a:extLst>
          </p:cNvPr>
          <p:cNvSpPr>
            <a:spLocks noGrp="1"/>
          </p:cNvSpPr>
          <p:nvPr>
            <p:ph type="dt" sz="half" idx="10"/>
          </p:nvPr>
        </p:nvSpPr>
        <p:spPr/>
        <p:txBody>
          <a:bodyPr/>
          <a:lstStyle/>
          <a:p>
            <a:fld id="{8C2D79EF-17C8-45D8-9866-DAF5723FC604}" type="datetime1">
              <a:rPr lang="en-US" smtClean="0"/>
              <a:t>9/1/2021</a:t>
            </a:fld>
            <a:endParaRPr lang="en-US" dirty="0"/>
          </a:p>
        </p:txBody>
      </p:sp>
      <p:sp>
        <p:nvSpPr>
          <p:cNvPr id="5" name="Footer Placeholder 4">
            <a:extLst>
              <a:ext uri="{FF2B5EF4-FFF2-40B4-BE49-F238E27FC236}">
                <a16:creationId xmlns:a16="http://schemas.microsoft.com/office/drawing/2014/main" id="{6459717A-A1FE-485D-AFFF-2C7026C710A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76DB88B-64CF-4100-8F07-D191DD7939F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04332FF-8349-42A5-B5C8-5EE3825CE25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968595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FE6C-EBF1-47DE-8468-E7125172B735}"/>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24104992-D139-48DC-BCCE-D71EA23CA2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grpSp>
        <p:nvGrpSpPr>
          <p:cNvPr id="7" name="Graphic 185">
            <a:extLst>
              <a:ext uri="{FF2B5EF4-FFF2-40B4-BE49-F238E27FC236}">
                <a16:creationId xmlns:a16="http://schemas.microsoft.com/office/drawing/2014/main" id="{A8C5E768-0E62-4DE7-A0AF-93121DA843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6402845F-9E8A-41E1-B051-1AAA46C997A2}"/>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A45C410-5FD0-4339-A3BC-A865DE4190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C7B0B703-8BA8-483C-A433-C44C809687DE}"/>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CCFA03D-B879-419B-88B9-F4F3645C8AF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6B0260A-6B2D-4F54-8614-60BC3103E166}"/>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751AB8F6-0796-47E9-B1D4-760B7CCFC75D}"/>
              </a:ext>
            </a:extLst>
          </p:cNvPr>
          <p:cNvSpPr>
            <a:spLocks noGrp="1"/>
          </p:cNvSpPr>
          <p:nvPr>
            <p:ph type="dt" sz="half" idx="10"/>
          </p:nvPr>
        </p:nvSpPr>
        <p:spPr/>
        <p:txBody>
          <a:bodyPr/>
          <a:lstStyle/>
          <a:p>
            <a:fld id="{DFFC2ADC-3680-4013-A757-E4663495DB98}" type="datetime1">
              <a:rPr lang="en-US" smtClean="0"/>
              <a:t>9/1/2021</a:t>
            </a:fld>
            <a:endParaRPr lang="en-US" dirty="0"/>
          </a:p>
        </p:txBody>
      </p:sp>
      <p:sp>
        <p:nvSpPr>
          <p:cNvPr id="5" name="Footer Placeholder 4">
            <a:extLst>
              <a:ext uri="{FF2B5EF4-FFF2-40B4-BE49-F238E27FC236}">
                <a16:creationId xmlns:a16="http://schemas.microsoft.com/office/drawing/2014/main" id="{37886FC0-7327-44D9-B689-0AE73FD25596}"/>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219D265-BFBA-4C93-9B1A-B9483AE6BF3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464F5FEB-DE92-47DA-8C46-DC088E8960A4}"/>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45694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37BE-B22F-40EE-94F0-04549BC5623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AA71582-4BAF-4211-AD4A-476ED6EB115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99DCF6B-C800-4345-BAE9-EE9FA65903F2}"/>
              </a:ext>
            </a:extLst>
          </p:cNvPr>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aphic 185">
            <a:extLst>
              <a:ext uri="{FF2B5EF4-FFF2-40B4-BE49-F238E27FC236}">
                <a16:creationId xmlns:a16="http://schemas.microsoft.com/office/drawing/2014/main" id="{E6190A1E-5381-43C4-B058-7758339984D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F7E35469-0BEA-4E5E-955F-1AA300A62DE5}"/>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8F650BE-565E-4A52-8143-7A87700FC5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86A3F89-AA2A-44E5-915E-C47A069EB68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C57F514-AB27-4489-8D3C-01DD1025DDAD}"/>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141169F-1C39-4D04-AF32-D0D14D004B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93087465-759F-4895-8FC6-DD464FB918CA}"/>
              </a:ext>
            </a:extLst>
          </p:cNvPr>
          <p:cNvSpPr>
            <a:spLocks noGrp="1"/>
          </p:cNvSpPr>
          <p:nvPr>
            <p:ph type="dt" sz="half" idx="10"/>
          </p:nvPr>
        </p:nvSpPr>
        <p:spPr/>
        <p:txBody>
          <a:bodyPr/>
          <a:lstStyle/>
          <a:p>
            <a:fld id="{4751BA94-5DCA-4F19-960F-0FB2BD5EE85A}" type="datetime1">
              <a:rPr lang="en-US" smtClean="0"/>
              <a:t>9/1/2021</a:t>
            </a:fld>
            <a:endParaRPr lang="en-US" dirty="0"/>
          </a:p>
        </p:txBody>
      </p:sp>
      <p:sp>
        <p:nvSpPr>
          <p:cNvPr id="6" name="Footer Placeholder 5">
            <a:extLst>
              <a:ext uri="{FF2B5EF4-FFF2-40B4-BE49-F238E27FC236}">
                <a16:creationId xmlns:a16="http://schemas.microsoft.com/office/drawing/2014/main" id="{92F1AA18-D8A5-44D9-881C-522258ED54D7}"/>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1C1BA574-A76A-4F4C-8CBD-768278B66E7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2793E083-ADC4-4391-83DD-781529A6611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738678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B666-D6BE-4FA8-9CF1-F15FD58B0CBF}"/>
              </a:ext>
            </a:extLst>
          </p:cNvPr>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3BCE4B4A-DE64-4563-83CD-C40B1D681D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1DA0314-0202-4E6D-8352-C28376A9C086}"/>
              </a:ext>
            </a:extLst>
          </p:cNvPr>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B56083-87B4-4603-B6FF-A9EB68E3E6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33708CF-F028-4917-A9CB-59BF5248A20D}"/>
              </a:ext>
            </a:extLst>
          </p:cNvPr>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0" name="Graphic 185">
            <a:extLst>
              <a:ext uri="{FF2B5EF4-FFF2-40B4-BE49-F238E27FC236}">
                <a16:creationId xmlns:a16="http://schemas.microsoft.com/office/drawing/2014/main" id="{81B934BF-E239-47E1-93E9-EA3182162D21}"/>
              </a:ext>
            </a:extLst>
          </p:cNvPr>
          <p:cNvGrpSpPr/>
          <p:nvPr/>
        </p:nvGrpSpPr>
        <p:grpSpPr>
          <a:xfrm>
            <a:off x="10999563" y="5987064"/>
            <a:ext cx="1054467" cy="469689"/>
            <a:chOff x="9841624" y="4115729"/>
            <a:chExt cx="602170" cy="268223"/>
          </a:xfrm>
          <a:solidFill>
            <a:schemeClr val="tx1"/>
          </a:solidFill>
        </p:grpSpPr>
        <p:sp>
          <p:nvSpPr>
            <p:cNvPr id="11" name="Freeform: Shape 10">
              <a:extLst>
                <a:ext uri="{FF2B5EF4-FFF2-40B4-BE49-F238E27FC236}">
                  <a16:creationId xmlns:a16="http://schemas.microsoft.com/office/drawing/2014/main" id="{C3BBF177-5044-426A-93ED-64BDC84BF18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4270648-77F5-4D28-B691-DA57AA28FD73}"/>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086B770-2F70-4B7B-9525-286BBD63AD7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DDC14D-7AE3-41CD-ADFC-A3601D4F9DF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2181834-8401-4B66-85EE-1CBF57807DA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Date Placeholder 6">
            <a:extLst>
              <a:ext uri="{FF2B5EF4-FFF2-40B4-BE49-F238E27FC236}">
                <a16:creationId xmlns:a16="http://schemas.microsoft.com/office/drawing/2014/main" id="{A433C091-3B62-4087-9A97-63BBE28CFF17}"/>
              </a:ext>
            </a:extLst>
          </p:cNvPr>
          <p:cNvSpPr>
            <a:spLocks noGrp="1"/>
          </p:cNvSpPr>
          <p:nvPr>
            <p:ph type="dt" sz="half" idx="10"/>
          </p:nvPr>
        </p:nvSpPr>
        <p:spPr/>
        <p:txBody>
          <a:bodyPr/>
          <a:lstStyle/>
          <a:p>
            <a:fld id="{01BED947-38D9-44AC-8B89-E79758333B77}" type="datetime1">
              <a:rPr lang="en-US" smtClean="0"/>
              <a:t>9/1/2021</a:t>
            </a:fld>
            <a:endParaRPr lang="en-US" dirty="0"/>
          </a:p>
        </p:txBody>
      </p:sp>
      <p:sp>
        <p:nvSpPr>
          <p:cNvPr id="8" name="Footer Placeholder 7">
            <a:extLst>
              <a:ext uri="{FF2B5EF4-FFF2-40B4-BE49-F238E27FC236}">
                <a16:creationId xmlns:a16="http://schemas.microsoft.com/office/drawing/2014/main" id="{870710C3-2723-4847-BCAF-96D9FAE50555}"/>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96618B2C-95AC-4438-97FD-07ACF297B8FE}"/>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7" name="Oval 16">
            <a:extLst>
              <a:ext uri="{FF2B5EF4-FFF2-40B4-BE49-F238E27FC236}">
                <a16:creationId xmlns:a16="http://schemas.microsoft.com/office/drawing/2014/main" id="{D6B0F5A7-6E8A-4BCD-8F1F-233ECD21B26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802200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CF7F-748D-4598-983E-96A2BE26930A}"/>
              </a:ext>
            </a:extLst>
          </p:cNvPr>
          <p:cNvSpPr>
            <a:spLocks noGrp="1"/>
          </p:cNvSpPr>
          <p:nvPr>
            <p:ph type="title"/>
          </p:nvPr>
        </p:nvSpPr>
        <p:spPr/>
        <p:txBody>
          <a:bodyPr/>
          <a:lstStyle/>
          <a:p>
            <a:r>
              <a:rPr lang="en-US" dirty="0"/>
              <a:t>Click to edit Master title style</a:t>
            </a:r>
          </a:p>
        </p:txBody>
      </p:sp>
      <p:grpSp>
        <p:nvGrpSpPr>
          <p:cNvPr id="6" name="Graphic 185">
            <a:extLst>
              <a:ext uri="{FF2B5EF4-FFF2-40B4-BE49-F238E27FC236}">
                <a16:creationId xmlns:a16="http://schemas.microsoft.com/office/drawing/2014/main" id="{DFD4D3BE-80D4-4E69-9C76-F0D8517DF690}"/>
              </a:ext>
            </a:extLst>
          </p:cNvPr>
          <p:cNvGrpSpPr/>
          <p:nvPr/>
        </p:nvGrpSpPr>
        <p:grpSpPr>
          <a:xfrm>
            <a:off x="10999563" y="5987064"/>
            <a:ext cx="1054467" cy="469689"/>
            <a:chOff x="9841624" y="4115729"/>
            <a:chExt cx="602170" cy="268223"/>
          </a:xfrm>
          <a:solidFill>
            <a:schemeClr val="tx1"/>
          </a:solidFill>
        </p:grpSpPr>
        <p:sp>
          <p:nvSpPr>
            <p:cNvPr id="7" name="Freeform: Shape 6">
              <a:extLst>
                <a:ext uri="{FF2B5EF4-FFF2-40B4-BE49-F238E27FC236}">
                  <a16:creationId xmlns:a16="http://schemas.microsoft.com/office/drawing/2014/main" id="{A0B6E97F-00E1-4372-8978-8BCBDC9026E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C7651B7-7A30-4AFA-A4D7-0B0C5D2DDA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D2FC5CA-556B-4409-B084-34753A1F04E6}"/>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E63FB41-EE1F-4889-9096-3A38936330D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DD19F3B-7B3E-4861-8FDA-D0116C96C16E}"/>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 name="Date Placeholder 2">
            <a:extLst>
              <a:ext uri="{FF2B5EF4-FFF2-40B4-BE49-F238E27FC236}">
                <a16:creationId xmlns:a16="http://schemas.microsoft.com/office/drawing/2014/main" id="{410A2C46-C908-4010-AAE2-9FA41B145C4D}"/>
              </a:ext>
            </a:extLst>
          </p:cNvPr>
          <p:cNvSpPr>
            <a:spLocks noGrp="1"/>
          </p:cNvSpPr>
          <p:nvPr>
            <p:ph type="dt" sz="half" idx="10"/>
          </p:nvPr>
        </p:nvSpPr>
        <p:spPr/>
        <p:txBody>
          <a:bodyPr/>
          <a:lstStyle/>
          <a:p>
            <a:fld id="{3781E23F-BD3C-4F23-B116-2B758120C8AC}" type="datetime1">
              <a:rPr lang="en-US" smtClean="0"/>
              <a:t>9/1/2021</a:t>
            </a:fld>
            <a:endParaRPr lang="en-US" dirty="0"/>
          </a:p>
        </p:txBody>
      </p:sp>
      <p:sp>
        <p:nvSpPr>
          <p:cNvPr id="4" name="Footer Placeholder 3">
            <a:extLst>
              <a:ext uri="{FF2B5EF4-FFF2-40B4-BE49-F238E27FC236}">
                <a16:creationId xmlns:a16="http://schemas.microsoft.com/office/drawing/2014/main" id="{C7CF5279-7D37-4D98-9A70-987C84F62C2B}"/>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896FAD0-59EF-49AA-BBC6-A0EC184DD2C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3" name="Oval 12">
            <a:extLst>
              <a:ext uri="{FF2B5EF4-FFF2-40B4-BE49-F238E27FC236}">
                <a16:creationId xmlns:a16="http://schemas.microsoft.com/office/drawing/2014/main" id="{876EB399-18D2-46D5-8757-35FCFF8EA80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995252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aphic 185">
            <a:extLst>
              <a:ext uri="{FF2B5EF4-FFF2-40B4-BE49-F238E27FC236}">
                <a16:creationId xmlns:a16="http://schemas.microsoft.com/office/drawing/2014/main" id="{773CCE17-EE0F-40E0-B7AE-CF7677B64709}"/>
              </a:ext>
            </a:extLst>
          </p:cNvPr>
          <p:cNvGrpSpPr/>
          <p:nvPr/>
        </p:nvGrpSpPr>
        <p:grpSpPr>
          <a:xfrm>
            <a:off x="10999563" y="5987064"/>
            <a:ext cx="1054467" cy="469689"/>
            <a:chOff x="9841624" y="4115729"/>
            <a:chExt cx="602170" cy="268223"/>
          </a:xfrm>
          <a:solidFill>
            <a:schemeClr val="tx1"/>
          </a:solidFill>
        </p:grpSpPr>
        <p:sp>
          <p:nvSpPr>
            <p:cNvPr id="6" name="Freeform: Shape 5">
              <a:extLst>
                <a:ext uri="{FF2B5EF4-FFF2-40B4-BE49-F238E27FC236}">
                  <a16:creationId xmlns:a16="http://schemas.microsoft.com/office/drawing/2014/main" id="{B0AC6C4E-6EA5-454A-AB84-8B94D8B585EC}"/>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4329338-925B-4677-BA6E-4357D37DB54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34C0A08-043F-4818-BA1D-BCC9F811A87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CB185DD-ED0D-4633-8098-95C4A6F177C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AD50526-B611-40B6-BB45-AE82F0EF5992}"/>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 name="Date Placeholder 1">
            <a:extLst>
              <a:ext uri="{FF2B5EF4-FFF2-40B4-BE49-F238E27FC236}">
                <a16:creationId xmlns:a16="http://schemas.microsoft.com/office/drawing/2014/main" id="{0708C302-4224-4668-8CAC-3267172A0C93}"/>
              </a:ext>
            </a:extLst>
          </p:cNvPr>
          <p:cNvSpPr>
            <a:spLocks noGrp="1"/>
          </p:cNvSpPr>
          <p:nvPr>
            <p:ph type="dt" sz="half" idx="10"/>
          </p:nvPr>
        </p:nvSpPr>
        <p:spPr/>
        <p:txBody>
          <a:bodyPr/>
          <a:lstStyle/>
          <a:p>
            <a:fld id="{473CFAA9-6D59-4D98-869E-ACBDB83B2CA4}" type="datetime1">
              <a:rPr lang="en-US" smtClean="0"/>
              <a:t>9/1/2021</a:t>
            </a:fld>
            <a:endParaRPr lang="en-US"/>
          </a:p>
        </p:txBody>
      </p:sp>
      <p:sp>
        <p:nvSpPr>
          <p:cNvPr id="3" name="Footer Placeholder 2">
            <a:extLst>
              <a:ext uri="{FF2B5EF4-FFF2-40B4-BE49-F238E27FC236}">
                <a16:creationId xmlns:a16="http://schemas.microsoft.com/office/drawing/2014/main" id="{F0C8FC22-AEB6-4BAF-BF93-41A2C757CCC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252CA88A-5462-4F17-AFA0-52721ADDBB8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2" name="Oval 11">
            <a:extLst>
              <a:ext uri="{FF2B5EF4-FFF2-40B4-BE49-F238E27FC236}">
                <a16:creationId xmlns:a16="http://schemas.microsoft.com/office/drawing/2014/main" id="{70CCC791-94D7-4BB8-9EDF-423CEA1F6215}"/>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42824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6AC37-C5B5-462A-BE4A-E55CEBF2A341}"/>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6A4B007F-32A8-4688-BBEF-4FCB99DF5E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1DF2E2EB-BF8A-44A4-8AE0-BD6C31B1D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grpSp>
        <p:nvGrpSpPr>
          <p:cNvPr id="8" name="Graphic 185">
            <a:extLst>
              <a:ext uri="{FF2B5EF4-FFF2-40B4-BE49-F238E27FC236}">
                <a16:creationId xmlns:a16="http://schemas.microsoft.com/office/drawing/2014/main" id="{FC9E188F-54C8-4547-9F8C-525712AD7DB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99C4538-3939-47A9-A590-09FF2196065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541CA75-5D05-4996-A26D-CE0C909CD5F7}"/>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6305856-26BC-4BCC-BEF3-5E9CED94177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C69651C-AC37-4CD2-8367-19297D7E2389}"/>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3E9031B-BA8D-4D9D-9BB3-A16F7A80F85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269840A2-CF60-4C47-B955-E65BC451FE73}"/>
              </a:ext>
            </a:extLst>
          </p:cNvPr>
          <p:cNvSpPr>
            <a:spLocks noGrp="1"/>
          </p:cNvSpPr>
          <p:nvPr>
            <p:ph type="dt" sz="half" idx="10"/>
          </p:nvPr>
        </p:nvSpPr>
        <p:spPr/>
        <p:txBody>
          <a:bodyPr/>
          <a:lstStyle/>
          <a:p>
            <a:fld id="{DC410804-27E3-430A-BB42-B831260DE39A}" type="datetime1">
              <a:rPr lang="en-US" smtClean="0"/>
              <a:t>9/1/2021</a:t>
            </a:fld>
            <a:endParaRPr lang="en-US" dirty="0"/>
          </a:p>
        </p:txBody>
      </p:sp>
      <p:sp>
        <p:nvSpPr>
          <p:cNvPr id="6" name="Footer Placeholder 5">
            <a:extLst>
              <a:ext uri="{FF2B5EF4-FFF2-40B4-BE49-F238E27FC236}">
                <a16:creationId xmlns:a16="http://schemas.microsoft.com/office/drawing/2014/main" id="{3179DC6E-CC55-47AB-A405-5FB7EE2D191D}"/>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6D5D5E7D-EBA7-4DB0-8C78-7EB8A85FA4F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C5B051DE-636E-4B3C-9886-2055CE23E49A}"/>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801021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D355-3146-41D1-B7DC-20B8ACE390AC}"/>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FAD4AAFB-E8F8-4FD1-8C6A-ED2C3FAD50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E051AF1-B16F-43B9-95CC-C17B570DEC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grpSp>
        <p:nvGrpSpPr>
          <p:cNvPr id="8" name="Graphic 185">
            <a:extLst>
              <a:ext uri="{FF2B5EF4-FFF2-40B4-BE49-F238E27FC236}">
                <a16:creationId xmlns:a16="http://schemas.microsoft.com/office/drawing/2014/main" id="{C8B77273-9FF7-4B93-8385-AD09A5F86AE5}"/>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3117A673-3729-4EAD-9E8C-52BEBF74B85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E8DB752-94CD-4A94-BDE3-DD285EB89F3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2F8DDFC-E5CA-4F36-B2BE-BCE49D4F6C9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BB589AE-2F9C-4C83-8DC7-1205CB03752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AC9A2DE-3C9E-4CD0-8C7A-CC5F9F9942E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D68C8714-2467-4715-934E-6787C84F7929}"/>
              </a:ext>
            </a:extLst>
          </p:cNvPr>
          <p:cNvSpPr>
            <a:spLocks noGrp="1"/>
          </p:cNvSpPr>
          <p:nvPr>
            <p:ph type="dt" sz="half" idx="10"/>
          </p:nvPr>
        </p:nvSpPr>
        <p:spPr/>
        <p:txBody>
          <a:bodyPr/>
          <a:lstStyle/>
          <a:p>
            <a:fld id="{60E22DE3-3D1A-4D53-B9A6-6C7463B8C992}" type="datetime1">
              <a:rPr lang="en-US" smtClean="0"/>
              <a:t>9/1/2021</a:t>
            </a:fld>
            <a:endParaRPr lang="en-US" dirty="0"/>
          </a:p>
        </p:txBody>
      </p:sp>
      <p:sp>
        <p:nvSpPr>
          <p:cNvPr id="6" name="Footer Placeholder 5">
            <a:extLst>
              <a:ext uri="{FF2B5EF4-FFF2-40B4-BE49-F238E27FC236}">
                <a16:creationId xmlns:a16="http://schemas.microsoft.com/office/drawing/2014/main" id="{A46F13D6-03EC-4D31-8BB1-9FFDE3633C2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7C65D4DD-A2A4-4DF6-9527-E5F12FEB936C}"/>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FD202F3A-9FDE-4E11-B865-FBAEC415F88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86638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fld id="{5ECD8B30-1B71-45A1-8314-D59C86F581E1}" type="datetime1">
              <a:rPr lang="en-US" smtClean="0"/>
              <a:pPr/>
              <a:t>9/1/2021</a:t>
            </a:fld>
            <a:endParaRPr lang="en-US" b="1" dirty="0"/>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dirty="0"/>
              <a:t>Sample Footer Text</a:t>
            </a:r>
            <a:endParaRPr lang="en-US" b="1" dirty="0"/>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F3450C42-9A0B-4425-92C2-70FCF7C45734}" type="slidenum">
              <a:rPr lang="en-US" smtClean="0"/>
              <a:pPr/>
              <a:t>‹#›</a:t>
            </a:fld>
            <a:endParaRPr lang="en-US" b="1" dirty="0"/>
          </a:p>
        </p:txBody>
      </p:sp>
    </p:spTree>
    <p:extLst>
      <p:ext uri="{BB962C8B-B14F-4D97-AF65-F5344CB8AC3E}">
        <p14:creationId xmlns:p14="http://schemas.microsoft.com/office/powerpoint/2010/main" val="2557727667"/>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comments" Target="../comments/comment2.xml"/><Relationship Id="rId5" Type="http://schemas.openxmlformats.org/officeDocument/2006/relationships/image" Target="../media/image4.jpg"/><Relationship Id="rId4" Type="http://schemas.openxmlformats.org/officeDocument/2006/relationships/image" Target="../media/image3.jfif"/></Relationships>
</file>

<file path=ppt/slides/_rels/slide3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3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jfif"/></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fif"/></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50.png"/><Relationship Id="rId3" Type="http://schemas.microsoft.com/office/2007/relationships/media" Target="../media/media3.mp4"/><Relationship Id="rId7" Type="http://schemas.openxmlformats.org/officeDocument/2006/relationships/image" Target="../media/image49.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8.png"/><Relationship Id="rId5" Type="http://schemas.openxmlformats.org/officeDocument/2006/relationships/slideLayout" Target="../slideLayouts/slideLayout2.xml"/><Relationship Id="rId4" Type="http://schemas.openxmlformats.org/officeDocument/2006/relationships/video" Target="../media/media3.mp4"/><Relationship Id="rId9" Type="http://schemas.openxmlformats.org/officeDocument/2006/relationships/image" Target="../media/image5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video" Target="../media/media7.mp4"/><Relationship Id="rId13" Type="http://schemas.openxmlformats.org/officeDocument/2006/relationships/image" Target="../media/image55.png"/><Relationship Id="rId3" Type="http://schemas.microsoft.com/office/2007/relationships/media" Target="../media/media5.mp4"/><Relationship Id="rId7" Type="http://schemas.microsoft.com/office/2007/relationships/media" Target="../media/media7.mp4"/><Relationship Id="rId12" Type="http://schemas.openxmlformats.org/officeDocument/2006/relationships/image" Target="../media/image54.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video" Target="../media/media6.mp4"/><Relationship Id="rId11" Type="http://schemas.openxmlformats.org/officeDocument/2006/relationships/image" Target="../media/image53.png"/><Relationship Id="rId5" Type="http://schemas.microsoft.com/office/2007/relationships/media" Target="../media/media6.mp4"/><Relationship Id="rId15" Type="http://schemas.openxmlformats.org/officeDocument/2006/relationships/image" Target="../media/image57.png"/><Relationship Id="rId10" Type="http://schemas.openxmlformats.org/officeDocument/2006/relationships/image" Target="../media/image52.png"/><Relationship Id="rId4" Type="http://schemas.openxmlformats.org/officeDocument/2006/relationships/video" Target="../media/media5.mp4"/><Relationship Id="rId9" Type="http://schemas.openxmlformats.org/officeDocument/2006/relationships/slideLayout" Target="../slideLayouts/slideLayout2.xml"/><Relationship Id="rId14" Type="http://schemas.openxmlformats.org/officeDocument/2006/relationships/image" Target="../media/image56.png"/></Relationships>
</file>

<file path=ppt/slides/_rels/slide46.xml.rels><?xml version="1.0" encoding="UTF-8" standalone="yes"?>
<Relationships xmlns="http://schemas.openxmlformats.org/package/2006/relationships"><Relationship Id="rId8" Type="http://schemas.openxmlformats.org/officeDocument/2006/relationships/video" Target="../media/media11.mp4"/><Relationship Id="rId13" Type="http://schemas.microsoft.com/office/2007/relationships/media" Target="../media/media14.mp4"/><Relationship Id="rId18" Type="http://schemas.openxmlformats.org/officeDocument/2006/relationships/image" Target="../media/image58.png"/><Relationship Id="rId26" Type="http://schemas.openxmlformats.org/officeDocument/2006/relationships/image" Target="../media/image66.png"/><Relationship Id="rId3" Type="http://schemas.microsoft.com/office/2007/relationships/media" Target="../media/media9.mp4"/><Relationship Id="rId21" Type="http://schemas.openxmlformats.org/officeDocument/2006/relationships/image" Target="../media/image61.png"/><Relationship Id="rId7" Type="http://schemas.microsoft.com/office/2007/relationships/media" Target="../media/media11.mp4"/><Relationship Id="rId12" Type="http://schemas.openxmlformats.org/officeDocument/2006/relationships/video" Target="../media/media13.mp4"/><Relationship Id="rId17" Type="http://schemas.openxmlformats.org/officeDocument/2006/relationships/slideLayout" Target="../slideLayouts/slideLayout2.xml"/><Relationship Id="rId25" Type="http://schemas.openxmlformats.org/officeDocument/2006/relationships/image" Target="../media/image65.png"/><Relationship Id="rId2" Type="http://schemas.openxmlformats.org/officeDocument/2006/relationships/video" Target="../media/media8.mp4"/><Relationship Id="rId16" Type="http://schemas.openxmlformats.org/officeDocument/2006/relationships/video" Target="../media/media15.mp4"/><Relationship Id="rId20" Type="http://schemas.openxmlformats.org/officeDocument/2006/relationships/image" Target="../media/image60.png"/><Relationship Id="rId1" Type="http://schemas.microsoft.com/office/2007/relationships/media" Target="../media/media8.mp4"/><Relationship Id="rId6" Type="http://schemas.openxmlformats.org/officeDocument/2006/relationships/video" Target="../media/media10.mp4"/><Relationship Id="rId11" Type="http://schemas.microsoft.com/office/2007/relationships/media" Target="../media/media13.mp4"/><Relationship Id="rId24" Type="http://schemas.openxmlformats.org/officeDocument/2006/relationships/image" Target="../media/image64.png"/><Relationship Id="rId5" Type="http://schemas.microsoft.com/office/2007/relationships/media" Target="../media/media10.mp4"/><Relationship Id="rId15" Type="http://schemas.microsoft.com/office/2007/relationships/media" Target="../media/media15.mp4"/><Relationship Id="rId23" Type="http://schemas.openxmlformats.org/officeDocument/2006/relationships/image" Target="../media/image63.png"/><Relationship Id="rId10" Type="http://schemas.openxmlformats.org/officeDocument/2006/relationships/video" Target="../media/media12.mp4"/><Relationship Id="rId19" Type="http://schemas.openxmlformats.org/officeDocument/2006/relationships/image" Target="../media/image59.png"/><Relationship Id="rId4" Type="http://schemas.openxmlformats.org/officeDocument/2006/relationships/video" Target="../media/media9.mp4"/><Relationship Id="rId9" Type="http://schemas.microsoft.com/office/2007/relationships/media" Target="../media/media12.mp4"/><Relationship Id="rId14" Type="http://schemas.openxmlformats.org/officeDocument/2006/relationships/video" Target="../media/media14.mp4"/><Relationship Id="rId22" Type="http://schemas.openxmlformats.org/officeDocument/2006/relationships/image" Target="../media/image62.png"/><Relationship Id="rId27" Type="http://schemas.openxmlformats.org/officeDocument/2006/relationships/image" Target="../media/image67.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video" Target="../media/media19.mp4"/><Relationship Id="rId13" Type="http://schemas.openxmlformats.org/officeDocument/2006/relationships/image" Target="../media/image73.png"/><Relationship Id="rId3" Type="http://schemas.microsoft.com/office/2007/relationships/media" Target="../media/media17.mp4"/><Relationship Id="rId7" Type="http://schemas.microsoft.com/office/2007/relationships/media" Target="../media/media19.mp4"/><Relationship Id="rId12" Type="http://schemas.openxmlformats.org/officeDocument/2006/relationships/image" Target="../media/image72.png"/><Relationship Id="rId2" Type="http://schemas.openxmlformats.org/officeDocument/2006/relationships/video" Target="../media/media16.mp4"/><Relationship Id="rId1" Type="http://schemas.microsoft.com/office/2007/relationships/media" Target="../media/media16.mp4"/><Relationship Id="rId6" Type="http://schemas.openxmlformats.org/officeDocument/2006/relationships/video" Target="../media/media18.mp4"/><Relationship Id="rId11" Type="http://schemas.openxmlformats.org/officeDocument/2006/relationships/image" Target="../media/image71.png"/><Relationship Id="rId5" Type="http://schemas.microsoft.com/office/2007/relationships/media" Target="../media/media18.mp4"/><Relationship Id="rId10" Type="http://schemas.openxmlformats.org/officeDocument/2006/relationships/image" Target="../media/image70.png"/><Relationship Id="rId4" Type="http://schemas.openxmlformats.org/officeDocument/2006/relationships/video" Target="../media/media17.mp4"/><Relationship Id="rId9"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76.png"/><Relationship Id="rId3" Type="http://schemas.microsoft.com/office/2007/relationships/media" Target="../media/media20.mp4"/><Relationship Id="rId7" Type="http://schemas.openxmlformats.org/officeDocument/2006/relationships/image" Target="../media/image65.png"/><Relationship Id="rId2" Type="http://schemas.openxmlformats.org/officeDocument/2006/relationships/video" Target="../media/media13.mp4"/><Relationship Id="rId1" Type="http://schemas.microsoft.com/office/2007/relationships/media" Target="../media/media13.mp4"/><Relationship Id="rId6" Type="http://schemas.openxmlformats.org/officeDocument/2006/relationships/image" Target="../media/image75.png"/><Relationship Id="rId5" Type="http://schemas.openxmlformats.org/officeDocument/2006/relationships/slideLayout" Target="../slideLayouts/slideLayout2.xml"/><Relationship Id="rId4" Type="http://schemas.openxmlformats.org/officeDocument/2006/relationships/video" Target="../media/media20.mp4"/><Relationship Id="rId9" Type="http://schemas.openxmlformats.org/officeDocument/2006/relationships/image" Target="../media/image77.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jfi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jfif"/></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jfif"/></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6.png"/><Relationship Id="rId3" Type="http://schemas.openxmlformats.org/officeDocument/2006/relationships/image" Target="../media/image5.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29" name="Rectangle 14">
            <a:extLst>
              <a:ext uri="{FF2B5EF4-FFF2-40B4-BE49-F238E27FC236}">
                <a16:creationId xmlns:a16="http://schemas.microsoft.com/office/drawing/2014/main" id="{8B646C36-EEEC-4D52-8E8E-206F4CD8A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C5D3735-FEBE-45F6-AA31-BFAA55560BEC}"/>
              </a:ext>
            </a:extLst>
          </p:cNvPr>
          <p:cNvSpPr>
            <a:spLocks noGrp="1"/>
          </p:cNvSpPr>
          <p:nvPr>
            <p:ph type="ctrTitle"/>
          </p:nvPr>
        </p:nvSpPr>
        <p:spPr>
          <a:xfrm>
            <a:off x="313326" y="959648"/>
            <a:ext cx="6028033" cy="3861228"/>
          </a:xfrm>
        </p:spPr>
        <p:txBody>
          <a:bodyPr anchor="b">
            <a:noAutofit/>
          </a:bodyPr>
          <a:lstStyle/>
          <a:p>
            <a:pPr algn="l"/>
            <a:r>
              <a:rPr lang="en-GB" sz="4200" spc="1000" dirty="0"/>
              <a:t>Combining Recent Advances in Reinforcement Learning</a:t>
            </a:r>
          </a:p>
        </p:txBody>
      </p:sp>
      <p:sp>
        <p:nvSpPr>
          <p:cNvPr id="3" name="Subtitle 2">
            <a:extLst>
              <a:ext uri="{FF2B5EF4-FFF2-40B4-BE49-F238E27FC236}">
                <a16:creationId xmlns:a16="http://schemas.microsoft.com/office/drawing/2014/main" id="{BC86FB48-2A54-4C93-9B5D-7E7CE461C35F}"/>
              </a:ext>
            </a:extLst>
          </p:cNvPr>
          <p:cNvSpPr>
            <a:spLocks noGrp="1"/>
          </p:cNvSpPr>
          <p:nvPr>
            <p:ph type="subTitle" idx="1"/>
          </p:nvPr>
        </p:nvSpPr>
        <p:spPr>
          <a:xfrm>
            <a:off x="313326" y="5191408"/>
            <a:ext cx="5258221" cy="1288482"/>
          </a:xfrm>
        </p:spPr>
        <p:txBody>
          <a:bodyPr>
            <a:normAutofit fontScale="92500" lnSpcReduction="10000"/>
          </a:bodyPr>
          <a:lstStyle/>
          <a:p>
            <a:pPr algn="l"/>
            <a:r>
              <a:rPr lang="en-GB" dirty="0"/>
              <a:t>Max Woolterton, department of natural sciences,                    </a:t>
            </a:r>
            <a:r>
              <a:rPr lang="en-GB" dirty="0" err="1"/>
              <a:t>durham</a:t>
            </a:r>
            <a:r>
              <a:rPr lang="en-GB" dirty="0"/>
              <a:t> university</a:t>
            </a:r>
          </a:p>
        </p:txBody>
      </p:sp>
      <p:grpSp>
        <p:nvGrpSpPr>
          <p:cNvPr id="31" name="Group 16">
            <a:extLst>
              <a:ext uri="{FF2B5EF4-FFF2-40B4-BE49-F238E27FC236}">
                <a16:creationId xmlns:a16="http://schemas.microsoft.com/office/drawing/2014/main" id="{B2EBBF56-923D-48A7-9F8F-86E33CFA3E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81655" y="673020"/>
            <a:ext cx="4833902" cy="5683329"/>
            <a:chOff x="1674895" y="1345036"/>
            <a:chExt cx="5428610" cy="4210939"/>
          </a:xfrm>
        </p:grpSpPr>
        <p:sp>
          <p:nvSpPr>
            <p:cNvPr id="18" name="Rectangle 17">
              <a:extLst>
                <a:ext uri="{FF2B5EF4-FFF2-40B4-BE49-F238E27FC236}">
                  <a16:creationId xmlns:a16="http://schemas.microsoft.com/office/drawing/2014/main" id="{A6D5794E-BC9E-4A8A-BB29-9A32C8F26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18">
              <a:extLst>
                <a:ext uri="{FF2B5EF4-FFF2-40B4-BE49-F238E27FC236}">
                  <a16:creationId xmlns:a16="http://schemas.microsoft.com/office/drawing/2014/main" id="{216175AF-13E0-4D14-8638-11BBE8359A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35" name="Rectangle 20">
            <a:extLst>
              <a:ext uri="{FF2B5EF4-FFF2-40B4-BE49-F238E27FC236}">
                <a16:creationId xmlns:a16="http://schemas.microsoft.com/office/drawing/2014/main" id="{8258443E-B333-44F4-8D49-1EAB1C1A4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0256" y="596822"/>
            <a:ext cx="4833901" cy="5653877"/>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3427" y="1159624"/>
            <a:ext cx="1054466" cy="469689"/>
            <a:chOff x="9841624" y="4115729"/>
            <a:chExt cx="602169" cy="268223"/>
          </a:xfrm>
          <a:solidFill>
            <a:schemeClr val="tx1"/>
          </a:solidFill>
        </p:grpSpPr>
        <p:sp>
          <p:nvSpPr>
            <p:cNvPr id="24" name="Freeform: Shape 23">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5" name="Picture 4">
            <a:extLst>
              <a:ext uri="{FF2B5EF4-FFF2-40B4-BE49-F238E27FC236}">
                <a16:creationId xmlns:a16="http://schemas.microsoft.com/office/drawing/2014/main" id="{626BF6D4-2CC8-4EA5-A459-6AAED5DE5EC8}"/>
              </a:ext>
            </a:extLst>
          </p:cNvPr>
          <p:cNvPicPr>
            <a:picLocks noChangeAspect="1"/>
          </p:cNvPicPr>
          <p:nvPr/>
        </p:nvPicPr>
        <p:blipFill rotWithShape="1">
          <a:blip r:embed="rId3">
            <a:extLst>
              <a:ext uri="{28A0092B-C50C-407E-A947-70E740481C1C}">
                <a14:useLocalDpi xmlns:a14="http://schemas.microsoft.com/office/drawing/2010/main" val="0"/>
              </a:ext>
            </a:extLst>
          </a:blip>
          <a:srcRect t="-1569" b="-1765"/>
          <a:stretch/>
        </p:blipFill>
        <p:spPr>
          <a:xfrm>
            <a:off x="6817629" y="673020"/>
            <a:ext cx="3899155" cy="5511959"/>
          </a:xfrm>
          <a:prstGeom prst="rect">
            <a:avLst/>
          </a:prstGeom>
          <a:ln w="28575">
            <a:noFill/>
          </a:ln>
        </p:spPr>
      </p:pic>
      <p:sp>
        <p:nvSpPr>
          <p:cNvPr id="30"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24285" y="1286612"/>
            <a:ext cx="891445" cy="89144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2" name="Graphic 212">
            <a:extLst>
              <a:ext uri="{FF2B5EF4-FFF2-40B4-BE49-F238E27FC236}">
                <a16:creationId xmlns:a16="http://schemas.microsoft.com/office/drawing/2014/main" id="{EB8560A9-B281-46EB-A304-1E4A5A00D6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24285" y="1286612"/>
            <a:ext cx="891445" cy="89144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4" name="Oval 33">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1256" y="5416520"/>
            <a:ext cx="419129" cy="419129"/>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667882DD-56E8-460E-99D5-86E71982D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1256" y="5416520"/>
            <a:ext cx="419129" cy="419129"/>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Title 1">
            <a:extLst>
              <a:ext uri="{FF2B5EF4-FFF2-40B4-BE49-F238E27FC236}">
                <a16:creationId xmlns:a16="http://schemas.microsoft.com/office/drawing/2014/main" id="{344E6B8F-4D64-4D09-BE8A-0A17B0A5F8B3}"/>
              </a:ext>
            </a:extLst>
          </p:cNvPr>
          <p:cNvSpPr txBox="1">
            <a:spLocks/>
          </p:cNvSpPr>
          <p:nvPr/>
        </p:nvSpPr>
        <p:spPr>
          <a:xfrm rot="20869962">
            <a:off x="6285160" y="3552752"/>
            <a:ext cx="1593273" cy="79897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cap="all" spc="1500" baseline="0">
                <a:solidFill>
                  <a:schemeClr val="tx1"/>
                </a:solidFill>
                <a:latin typeface="+mj-lt"/>
                <a:ea typeface="Source Sans Pro SemiBold" panose="020B0603030403020204" pitchFamily="34" charset="0"/>
                <a:cs typeface="+mj-cs"/>
              </a:defRPr>
            </a:lvl1pPr>
          </a:lstStyle>
          <a:p>
            <a:pPr algn="l"/>
            <a:r>
              <a:rPr lang="en-GB" sz="2400" spc="600" dirty="0"/>
              <a:t>FOR</a:t>
            </a:r>
          </a:p>
        </p:txBody>
      </p:sp>
    </p:spTree>
    <p:extLst>
      <p:ext uri="{BB962C8B-B14F-4D97-AF65-F5344CB8AC3E}">
        <p14:creationId xmlns:p14="http://schemas.microsoft.com/office/powerpoint/2010/main" val="2140252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4E90216-DAF6-4E9C-B444-B2621EB0F01C}"/>
              </a:ext>
            </a:extLst>
          </p:cNvPr>
          <p:cNvGrpSpPr/>
          <p:nvPr/>
        </p:nvGrpSpPr>
        <p:grpSpPr>
          <a:xfrm>
            <a:off x="1413039" y="3457041"/>
            <a:ext cx="1479018" cy="1972024"/>
            <a:chOff x="2714611" y="952482"/>
            <a:chExt cx="3714777" cy="4953035"/>
          </a:xfrm>
        </p:grpSpPr>
        <p:sp>
          <p:nvSpPr>
            <p:cNvPr id="8" name="Rectangle 7">
              <a:extLst>
                <a:ext uri="{FF2B5EF4-FFF2-40B4-BE49-F238E27FC236}">
                  <a16:creationId xmlns:a16="http://schemas.microsoft.com/office/drawing/2014/main" id="{F94FAC2E-F8ED-4571-BBEB-D6F8A3EFF00C}"/>
                </a:ext>
              </a:extLst>
            </p:cNvPr>
            <p:cNvSpPr/>
            <p:nvPr/>
          </p:nvSpPr>
          <p:spPr>
            <a:xfrm>
              <a:off x="3333741" y="3119435"/>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Rectangle 8">
              <a:extLst>
                <a:ext uri="{FF2B5EF4-FFF2-40B4-BE49-F238E27FC236}">
                  <a16:creationId xmlns:a16="http://schemas.microsoft.com/office/drawing/2014/main" id="{09E95F8E-C649-4EEB-B980-F05C4ABD9E62}"/>
                </a:ext>
              </a:extLst>
            </p:cNvPr>
            <p:cNvSpPr/>
            <p:nvPr/>
          </p:nvSpPr>
          <p:spPr>
            <a:xfrm>
              <a:off x="3952870" y="3119435"/>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4DC9DED3-B4E8-45B6-9B7F-D4418A89D7DA}"/>
                </a:ext>
              </a:extLst>
            </p:cNvPr>
            <p:cNvSpPr/>
            <p:nvPr/>
          </p:nvSpPr>
          <p:spPr>
            <a:xfrm>
              <a:off x="3643305" y="3119435"/>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E8228B41-B7F1-483B-8E82-326A2A8D64FA}"/>
                </a:ext>
              </a:extLst>
            </p:cNvPr>
            <p:cNvSpPr/>
            <p:nvPr/>
          </p:nvSpPr>
          <p:spPr>
            <a:xfrm>
              <a:off x="4262435" y="3119435"/>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7F90A811-480A-4343-9EFC-B33A2052D449}"/>
                </a:ext>
              </a:extLst>
            </p:cNvPr>
            <p:cNvSpPr/>
            <p:nvPr/>
          </p:nvSpPr>
          <p:spPr>
            <a:xfrm>
              <a:off x="4571999" y="3119435"/>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09BC2EFA-300A-4BD4-BED1-6BA7FF7C5BA5}"/>
                </a:ext>
              </a:extLst>
            </p:cNvPr>
            <p:cNvSpPr/>
            <p:nvPr/>
          </p:nvSpPr>
          <p:spPr>
            <a:xfrm>
              <a:off x="4881564" y="3119435"/>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Rectangle 13">
              <a:extLst>
                <a:ext uri="{FF2B5EF4-FFF2-40B4-BE49-F238E27FC236}">
                  <a16:creationId xmlns:a16="http://schemas.microsoft.com/office/drawing/2014/main" id="{B068615C-A99F-4565-92C6-0B25197E56FA}"/>
                </a:ext>
              </a:extLst>
            </p:cNvPr>
            <p:cNvSpPr/>
            <p:nvPr/>
          </p:nvSpPr>
          <p:spPr>
            <a:xfrm>
              <a:off x="3333741" y="342899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Rectangle 14">
              <a:extLst>
                <a:ext uri="{FF2B5EF4-FFF2-40B4-BE49-F238E27FC236}">
                  <a16:creationId xmlns:a16="http://schemas.microsoft.com/office/drawing/2014/main" id="{5DEF9D4A-0B6C-4D60-98D4-57EA8D8338AA}"/>
                </a:ext>
              </a:extLst>
            </p:cNvPr>
            <p:cNvSpPr/>
            <p:nvPr/>
          </p:nvSpPr>
          <p:spPr>
            <a:xfrm>
              <a:off x="3952870" y="3428999"/>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Rectangle 15">
              <a:extLst>
                <a:ext uri="{FF2B5EF4-FFF2-40B4-BE49-F238E27FC236}">
                  <a16:creationId xmlns:a16="http://schemas.microsoft.com/office/drawing/2014/main" id="{59155802-4FC7-4A7B-826B-044CB2E8646E}"/>
                </a:ext>
              </a:extLst>
            </p:cNvPr>
            <p:cNvSpPr/>
            <p:nvPr/>
          </p:nvSpPr>
          <p:spPr>
            <a:xfrm>
              <a:off x="3643305" y="342899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Rectangle 16">
              <a:extLst>
                <a:ext uri="{FF2B5EF4-FFF2-40B4-BE49-F238E27FC236}">
                  <a16:creationId xmlns:a16="http://schemas.microsoft.com/office/drawing/2014/main" id="{592353E8-9808-4F0B-83F0-99E33DE2C770}"/>
                </a:ext>
              </a:extLst>
            </p:cNvPr>
            <p:cNvSpPr/>
            <p:nvPr/>
          </p:nvSpPr>
          <p:spPr>
            <a:xfrm>
              <a:off x="4262435" y="342899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Rectangle 17">
              <a:extLst>
                <a:ext uri="{FF2B5EF4-FFF2-40B4-BE49-F238E27FC236}">
                  <a16:creationId xmlns:a16="http://schemas.microsoft.com/office/drawing/2014/main" id="{96F5711C-C6D4-4B0B-8677-3032FBEFFE39}"/>
                </a:ext>
              </a:extLst>
            </p:cNvPr>
            <p:cNvSpPr/>
            <p:nvPr/>
          </p:nvSpPr>
          <p:spPr>
            <a:xfrm>
              <a:off x="4571999" y="342899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Rectangle 18">
              <a:extLst>
                <a:ext uri="{FF2B5EF4-FFF2-40B4-BE49-F238E27FC236}">
                  <a16:creationId xmlns:a16="http://schemas.microsoft.com/office/drawing/2014/main" id="{4C138590-7988-430D-BFF6-FBED35A7B1F7}"/>
                </a:ext>
              </a:extLst>
            </p:cNvPr>
            <p:cNvSpPr/>
            <p:nvPr/>
          </p:nvSpPr>
          <p:spPr>
            <a:xfrm>
              <a:off x="4881564" y="3428999"/>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 name="Rectangle 19">
              <a:extLst>
                <a:ext uri="{FF2B5EF4-FFF2-40B4-BE49-F238E27FC236}">
                  <a16:creationId xmlns:a16="http://schemas.microsoft.com/office/drawing/2014/main" id="{971EAD6D-57AA-4B01-866B-48DD698907BC}"/>
                </a:ext>
              </a:extLst>
            </p:cNvPr>
            <p:cNvSpPr/>
            <p:nvPr/>
          </p:nvSpPr>
          <p:spPr>
            <a:xfrm>
              <a:off x="5191129" y="342899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 name="Rectangle 20">
              <a:extLst>
                <a:ext uri="{FF2B5EF4-FFF2-40B4-BE49-F238E27FC236}">
                  <a16:creationId xmlns:a16="http://schemas.microsoft.com/office/drawing/2014/main" id="{B7931D25-4A2D-43AB-95D1-8E548889F4A9}"/>
                </a:ext>
              </a:extLst>
            </p:cNvPr>
            <p:cNvSpPr/>
            <p:nvPr/>
          </p:nvSpPr>
          <p:spPr>
            <a:xfrm>
              <a:off x="5500693" y="342899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2" name="Rectangle 21">
              <a:extLst>
                <a:ext uri="{FF2B5EF4-FFF2-40B4-BE49-F238E27FC236}">
                  <a16:creationId xmlns:a16="http://schemas.microsoft.com/office/drawing/2014/main" id="{7E8B5EFF-E3E8-4917-8EC6-134D3A67A4CD}"/>
                </a:ext>
              </a:extLst>
            </p:cNvPr>
            <p:cNvSpPr/>
            <p:nvPr/>
          </p:nvSpPr>
          <p:spPr>
            <a:xfrm>
              <a:off x="5810258" y="342899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3" name="Rectangle 22">
              <a:extLst>
                <a:ext uri="{FF2B5EF4-FFF2-40B4-BE49-F238E27FC236}">
                  <a16:creationId xmlns:a16="http://schemas.microsoft.com/office/drawing/2014/main" id="{5431D996-B9EE-4215-9F4C-CB67A8A1B534}"/>
                </a:ext>
              </a:extLst>
            </p:cNvPr>
            <p:cNvSpPr/>
            <p:nvPr/>
          </p:nvSpPr>
          <p:spPr>
            <a:xfrm>
              <a:off x="3024176" y="342899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4" name="Rectangle 23">
              <a:extLst>
                <a:ext uri="{FF2B5EF4-FFF2-40B4-BE49-F238E27FC236}">
                  <a16:creationId xmlns:a16="http://schemas.microsoft.com/office/drawing/2014/main" id="{2DE76369-2E92-4CDF-8F8F-84A439113E5C}"/>
                </a:ext>
              </a:extLst>
            </p:cNvPr>
            <p:cNvSpPr/>
            <p:nvPr/>
          </p:nvSpPr>
          <p:spPr>
            <a:xfrm>
              <a:off x="3333741" y="3738564"/>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Rectangle 24">
              <a:extLst>
                <a:ext uri="{FF2B5EF4-FFF2-40B4-BE49-F238E27FC236}">
                  <a16:creationId xmlns:a16="http://schemas.microsoft.com/office/drawing/2014/main" id="{2BA45109-EB0E-4AAE-AF5F-ABF7E5389CCB}"/>
                </a:ext>
              </a:extLst>
            </p:cNvPr>
            <p:cNvSpPr/>
            <p:nvPr/>
          </p:nvSpPr>
          <p:spPr>
            <a:xfrm>
              <a:off x="3952870" y="3738564"/>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6" name="Rectangle 25">
              <a:extLst>
                <a:ext uri="{FF2B5EF4-FFF2-40B4-BE49-F238E27FC236}">
                  <a16:creationId xmlns:a16="http://schemas.microsoft.com/office/drawing/2014/main" id="{154964CD-3BBE-4425-A8FF-C88324975229}"/>
                </a:ext>
              </a:extLst>
            </p:cNvPr>
            <p:cNvSpPr/>
            <p:nvPr/>
          </p:nvSpPr>
          <p:spPr>
            <a:xfrm>
              <a:off x="3643305" y="3738564"/>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7" name="Rectangle 26">
              <a:extLst>
                <a:ext uri="{FF2B5EF4-FFF2-40B4-BE49-F238E27FC236}">
                  <a16:creationId xmlns:a16="http://schemas.microsoft.com/office/drawing/2014/main" id="{3E5A5F51-EE4E-43CB-95F8-E273E3E6F718}"/>
                </a:ext>
              </a:extLst>
            </p:cNvPr>
            <p:cNvSpPr/>
            <p:nvPr/>
          </p:nvSpPr>
          <p:spPr>
            <a:xfrm>
              <a:off x="4262435" y="3738564"/>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8" name="Rectangle 27">
              <a:extLst>
                <a:ext uri="{FF2B5EF4-FFF2-40B4-BE49-F238E27FC236}">
                  <a16:creationId xmlns:a16="http://schemas.microsoft.com/office/drawing/2014/main" id="{D5DE82BD-59B0-4E43-952C-48677E054A12}"/>
                </a:ext>
              </a:extLst>
            </p:cNvPr>
            <p:cNvSpPr/>
            <p:nvPr/>
          </p:nvSpPr>
          <p:spPr>
            <a:xfrm>
              <a:off x="4571999" y="3738564"/>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9" name="Rectangle 28">
              <a:extLst>
                <a:ext uri="{FF2B5EF4-FFF2-40B4-BE49-F238E27FC236}">
                  <a16:creationId xmlns:a16="http://schemas.microsoft.com/office/drawing/2014/main" id="{44DD6A1F-6D71-47DF-8269-454C14A80DE5}"/>
                </a:ext>
              </a:extLst>
            </p:cNvPr>
            <p:cNvSpPr/>
            <p:nvPr/>
          </p:nvSpPr>
          <p:spPr>
            <a:xfrm>
              <a:off x="4881564" y="3738564"/>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0" name="Rectangle 29">
              <a:extLst>
                <a:ext uri="{FF2B5EF4-FFF2-40B4-BE49-F238E27FC236}">
                  <a16:creationId xmlns:a16="http://schemas.microsoft.com/office/drawing/2014/main" id="{87A04652-6851-4643-B6A2-76CB1BA3F52E}"/>
                </a:ext>
              </a:extLst>
            </p:cNvPr>
            <p:cNvSpPr/>
            <p:nvPr/>
          </p:nvSpPr>
          <p:spPr>
            <a:xfrm>
              <a:off x="5191129" y="3738564"/>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1" name="Rectangle 30">
              <a:extLst>
                <a:ext uri="{FF2B5EF4-FFF2-40B4-BE49-F238E27FC236}">
                  <a16:creationId xmlns:a16="http://schemas.microsoft.com/office/drawing/2014/main" id="{0575ED34-A05C-425A-AD71-FA66C689109E}"/>
                </a:ext>
              </a:extLst>
            </p:cNvPr>
            <p:cNvSpPr/>
            <p:nvPr/>
          </p:nvSpPr>
          <p:spPr>
            <a:xfrm>
              <a:off x="5500693" y="3738564"/>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2" name="Rectangle 31">
              <a:extLst>
                <a:ext uri="{FF2B5EF4-FFF2-40B4-BE49-F238E27FC236}">
                  <a16:creationId xmlns:a16="http://schemas.microsoft.com/office/drawing/2014/main" id="{E6FCC13A-D929-4827-BD84-5AC7EAF92215}"/>
                </a:ext>
              </a:extLst>
            </p:cNvPr>
            <p:cNvSpPr/>
            <p:nvPr/>
          </p:nvSpPr>
          <p:spPr>
            <a:xfrm>
              <a:off x="5810258" y="3738564"/>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3" name="Rectangle 32">
              <a:extLst>
                <a:ext uri="{FF2B5EF4-FFF2-40B4-BE49-F238E27FC236}">
                  <a16:creationId xmlns:a16="http://schemas.microsoft.com/office/drawing/2014/main" id="{626A2BE7-78D3-4BEB-A00C-C35C0BF7E1BD}"/>
                </a:ext>
              </a:extLst>
            </p:cNvPr>
            <p:cNvSpPr/>
            <p:nvPr/>
          </p:nvSpPr>
          <p:spPr>
            <a:xfrm>
              <a:off x="3024176" y="3738564"/>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4" name="Rectangle 33">
              <a:extLst>
                <a:ext uri="{FF2B5EF4-FFF2-40B4-BE49-F238E27FC236}">
                  <a16:creationId xmlns:a16="http://schemas.microsoft.com/office/drawing/2014/main" id="{CA05708B-D3B9-4E67-9527-24D401E373CB}"/>
                </a:ext>
              </a:extLst>
            </p:cNvPr>
            <p:cNvSpPr/>
            <p:nvPr/>
          </p:nvSpPr>
          <p:spPr>
            <a:xfrm>
              <a:off x="6119823" y="3738564"/>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5" name="Rectangle 34">
              <a:extLst>
                <a:ext uri="{FF2B5EF4-FFF2-40B4-BE49-F238E27FC236}">
                  <a16:creationId xmlns:a16="http://schemas.microsoft.com/office/drawing/2014/main" id="{AB7B86FE-D02B-4206-9339-07ECB65BAFE2}"/>
                </a:ext>
              </a:extLst>
            </p:cNvPr>
            <p:cNvSpPr/>
            <p:nvPr/>
          </p:nvSpPr>
          <p:spPr>
            <a:xfrm>
              <a:off x="2714611" y="3738564"/>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6" name="Rectangle 35">
              <a:extLst>
                <a:ext uri="{FF2B5EF4-FFF2-40B4-BE49-F238E27FC236}">
                  <a16:creationId xmlns:a16="http://schemas.microsoft.com/office/drawing/2014/main" id="{847FB3B6-F5D8-4DC5-AD90-E14C52585DB3}"/>
                </a:ext>
              </a:extLst>
            </p:cNvPr>
            <p:cNvSpPr/>
            <p:nvPr/>
          </p:nvSpPr>
          <p:spPr>
            <a:xfrm>
              <a:off x="3333741" y="404812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7" name="Rectangle 36">
              <a:extLst>
                <a:ext uri="{FF2B5EF4-FFF2-40B4-BE49-F238E27FC236}">
                  <a16:creationId xmlns:a16="http://schemas.microsoft.com/office/drawing/2014/main" id="{A9E76E09-EB2B-48FD-9AC9-7B9DD534003F}"/>
                </a:ext>
              </a:extLst>
            </p:cNvPr>
            <p:cNvSpPr/>
            <p:nvPr/>
          </p:nvSpPr>
          <p:spPr>
            <a:xfrm>
              <a:off x="3952870" y="4048129"/>
              <a:ext cx="309565" cy="309565"/>
            </a:xfrm>
            <a:prstGeom prst="rect">
              <a:avLst/>
            </a:prstGeom>
            <a:solidFill>
              <a:srgbClr val="FCED22"/>
            </a:solidFill>
            <a:ln w="3175">
              <a:solidFill>
                <a:srgbClr val="FCED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Rectangle 37">
              <a:extLst>
                <a:ext uri="{FF2B5EF4-FFF2-40B4-BE49-F238E27FC236}">
                  <a16:creationId xmlns:a16="http://schemas.microsoft.com/office/drawing/2014/main" id="{63791AE1-93A8-4C2E-9FFA-AF51111DC4BD}"/>
                </a:ext>
              </a:extLst>
            </p:cNvPr>
            <p:cNvSpPr/>
            <p:nvPr/>
          </p:nvSpPr>
          <p:spPr>
            <a:xfrm>
              <a:off x="3643305" y="4048129"/>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9" name="Rectangle 38">
              <a:extLst>
                <a:ext uri="{FF2B5EF4-FFF2-40B4-BE49-F238E27FC236}">
                  <a16:creationId xmlns:a16="http://schemas.microsoft.com/office/drawing/2014/main" id="{4ABAE37B-1D6F-4916-B4FC-E90292EF42CA}"/>
                </a:ext>
              </a:extLst>
            </p:cNvPr>
            <p:cNvSpPr/>
            <p:nvPr/>
          </p:nvSpPr>
          <p:spPr>
            <a:xfrm>
              <a:off x="4262435" y="4048129"/>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 name="Rectangle 39">
              <a:extLst>
                <a:ext uri="{FF2B5EF4-FFF2-40B4-BE49-F238E27FC236}">
                  <a16:creationId xmlns:a16="http://schemas.microsoft.com/office/drawing/2014/main" id="{5B123079-8D5C-4D7D-9913-47432A3DC5EA}"/>
                </a:ext>
              </a:extLst>
            </p:cNvPr>
            <p:cNvSpPr/>
            <p:nvPr/>
          </p:nvSpPr>
          <p:spPr>
            <a:xfrm>
              <a:off x="4571999" y="4048129"/>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1" name="Rectangle 40">
              <a:extLst>
                <a:ext uri="{FF2B5EF4-FFF2-40B4-BE49-F238E27FC236}">
                  <a16:creationId xmlns:a16="http://schemas.microsoft.com/office/drawing/2014/main" id="{968E9212-9673-4A5E-8DA0-0125B53213C9}"/>
                </a:ext>
              </a:extLst>
            </p:cNvPr>
            <p:cNvSpPr/>
            <p:nvPr/>
          </p:nvSpPr>
          <p:spPr>
            <a:xfrm>
              <a:off x="4881564" y="4048129"/>
              <a:ext cx="309565" cy="309565"/>
            </a:xfrm>
            <a:prstGeom prst="rect">
              <a:avLst/>
            </a:prstGeom>
            <a:solidFill>
              <a:srgbClr val="FCED22"/>
            </a:solidFill>
            <a:ln w="3175">
              <a:solidFill>
                <a:srgbClr val="FCED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2" name="Rectangle 41">
              <a:extLst>
                <a:ext uri="{FF2B5EF4-FFF2-40B4-BE49-F238E27FC236}">
                  <a16:creationId xmlns:a16="http://schemas.microsoft.com/office/drawing/2014/main" id="{F88633B9-FF18-4ED9-8FCF-5F082446B658}"/>
                </a:ext>
              </a:extLst>
            </p:cNvPr>
            <p:cNvSpPr/>
            <p:nvPr/>
          </p:nvSpPr>
          <p:spPr>
            <a:xfrm>
              <a:off x="5191129" y="4048129"/>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3" name="Rectangle 42">
              <a:extLst>
                <a:ext uri="{FF2B5EF4-FFF2-40B4-BE49-F238E27FC236}">
                  <a16:creationId xmlns:a16="http://schemas.microsoft.com/office/drawing/2014/main" id="{B465618D-EC44-4C67-A870-E6683865D416}"/>
                </a:ext>
              </a:extLst>
            </p:cNvPr>
            <p:cNvSpPr/>
            <p:nvPr/>
          </p:nvSpPr>
          <p:spPr>
            <a:xfrm>
              <a:off x="5500693" y="404812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4" name="Rectangle 43">
              <a:extLst>
                <a:ext uri="{FF2B5EF4-FFF2-40B4-BE49-F238E27FC236}">
                  <a16:creationId xmlns:a16="http://schemas.microsoft.com/office/drawing/2014/main" id="{6F2709B6-A7F5-479B-8944-BC1F62DFBEA1}"/>
                </a:ext>
              </a:extLst>
            </p:cNvPr>
            <p:cNvSpPr/>
            <p:nvPr/>
          </p:nvSpPr>
          <p:spPr>
            <a:xfrm>
              <a:off x="5810258" y="4048129"/>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5" name="Rectangle 44">
              <a:extLst>
                <a:ext uri="{FF2B5EF4-FFF2-40B4-BE49-F238E27FC236}">
                  <a16:creationId xmlns:a16="http://schemas.microsoft.com/office/drawing/2014/main" id="{DCB306DA-05C6-420A-94D6-7FA25F507603}"/>
                </a:ext>
              </a:extLst>
            </p:cNvPr>
            <p:cNvSpPr/>
            <p:nvPr/>
          </p:nvSpPr>
          <p:spPr>
            <a:xfrm>
              <a:off x="3024176" y="4048129"/>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6" name="Rectangle 45">
              <a:extLst>
                <a:ext uri="{FF2B5EF4-FFF2-40B4-BE49-F238E27FC236}">
                  <a16:creationId xmlns:a16="http://schemas.microsoft.com/office/drawing/2014/main" id="{FE30A62B-A88C-45F4-B129-C01F9F047792}"/>
                </a:ext>
              </a:extLst>
            </p:cNvPr>
            <p:cNvSpPr/>
            <p:nvPr/>
          </p:nvSpPr>
          <p:spPr>
            <a:xfrm>
              <a:off x="6119823" y="4048129"/>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7" name="Rectangle 46">
              <a:extLst>
                <a:ext uri="{FF2B5EF4-FFF2-40B4-BE49-F238E27FC236}">
                  <a16:creationId xmlns:a16="http://schemas.microsoft.com/office/drawing/2014/main" id="{1ECB0EEC-80BF-471C-8BFC-C5A9AD0B8086}"/>
                </a:ext>
              </a:extLst>
            </p:cNvPr>
            <p:cNvSpPr/>
            <p:nvPr/>
          </p:nvSpPr>
          <p:spPr>
            <a:xfrm>
              <a:off x="2714611" y="4048129"/>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8" name="Rectangle 47">
              <a:extLst>
                <a:ext uri="{FF2B5EF4-FFF2-40B4-BE49-F238E27FC236}">
                  <a16:creationId xmlns:a16="http://schemas.microsoft.com/office/drawing/2014/main" id="{0A4C871E-A94C-4269-BFCE-6C69B104615D}"/>
                </a:ext>
              </a:extLst>
            </p:cNvPr>
            <p:cNvSpPr/>
            <p:nvPr/>
          </p:nvSpPr>
          <p:spPr>
            <a:xfrm>
              <a:off x="3333741" y="4357693"/>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9" name="Rectangle 48">
              <a:extLst>
                <a:ext uri="{FF2B5EF4-FFF2-40B4-BE49-F238E27FC236}">
                  <a16:creationId xmlns:a16="http://schemas.microsoft.com/office/drawing/2014/main" id="{51665E6D-374E-4C62-95A2-6812F54D6FBB}"/>
                </a:ext>
              </a:extLst>
            </p:cNvPr>
            <p:cNvSpPr/>
            <p:nvPr/>
          </p:nvSpPr>
          <p:spPr>
            <a:xfrm>
              <a:off x="3952870" y="435769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0" name="Rectangle 49">
              <a:extLst>
                <a:ext uri="{FF2B5EF4-FFF2-40B4-BE49-F238E27FC236}">
                  <a16:creationId xmlns:a16="http://schemas.microsoft.com/office/drawing/2014/main" id="{93B9DF54-30A8-40C6-9F0C-A0C6EB92B6E5}"/>
                </a:ext>
              </a:extLst>
            </p:cNvPr>
            <p:cNvSpPr/>
            <p:nvPr/>
          </p:nvSpPr>
          <p:spPr>
            <a:xfrm>
              <a:off x="3643305" y="435769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1" name="Rectangle 50">
              <a:extLst>
                <a:ext uri="{FF2B5EF4-FFF2-40B4-BE49-F238E27FC236}">
                  <a16:creationId xmlns:a16="http://schemas.microsoft.com/office/drawing/2014/main" id="{283FF7A8-0861-44DF-9555-6A95BA285170}"/>
                </a:ext>
              </a:extLst>
            </p:cNvPr>
            <p:cNvSpPr/>
            <p:nvPr/>
          </p:nvSpPr>
          <p:spPr>
            <a:xfrm>
              <a:off x="4262435" y="435769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2" name="Rectangle 51">
              <a:extLst>
                <a:ext uri="{FF2B5EF4-FFF2-40B4-BE49-F238E27FC236}">
                  <a16:creationId xmlns:a16="http://schemas.microsoft.com/office/drawing/2014/main" id="{1E6F28CC-6200-4498-854F-B4F0A7608740}"/>
                </a:ext>
              </a:extLst>
            </p:cNvPr>
            <p:cNvSpPr/>
            <p:nvPr/>
          </p:nvSpPr>
          <p:spPr>
            <a:xfrm>
              <a:off x="4571999" y="435769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3" name="Rectangle 52">
              <a:extLst>
                <a:ext uri="{FF2B5EF4-FFF2-40B4-BE49-F238E27FC236}">
                  <a16:creationId xmlns:a16="http://schemas.microsoft.com/office/drawing/2014/main" id="{8FC9B3C7-28AF-4053-B7BD-77D1B358D9EF}"/>
                </a:ext>
              </a:extLst>
            </p:cNvPr>
            <p:cNvSpPr/>
            <p:nvPr/>
          </p:nvSpPr>
          <p:spPr>
            <a:xfrm>
              <a:off x="4881564" y="435769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4" name="Rectangle 53">
              <a:extLst>
                <a:ext uri="{FF2B5EF4-FFF2-40B4-BE49-F238E27FC236}">
                  <a16:creationId xmlns:a16="http://schemas.microsoft.com/office/drawing/2014/main" id="{BA2C749F-97A1-426C-ADA5-3D7545AF6F63}"/>
                </a:ext>
              </a:extLst>
            </p:cNvPr>
            <p:cNvSpPr/>
            <p:nvPr/>
          </p:nvSpPr>
          <p:spPr>
            <a:xfrm>
              <a:off x="5191129" y="435769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5" name="Rectangle 54">
              <a:extLst>
                <a:ext uri="{FF2B5EF4-FFF2-40B4-BE49-F238E27FC236}">
                  <a16:creationId xmlns:a16="http://schemas.microsoft.com/office/drawing/2014/main" id="{618D54CA-1C61-4039-8448-8871BF9D7E7F}"/>
                </a:ext>
              </a:extLst>
            </p:cNvPr>
            <p:cNvSpPr/>
            <p:nvPr/>
          </p:nvSpPr>
          <p:spPr>
            <a:xfrm>
              <a:off x="5500693" y="4357693"/>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6" name="Rectangle 55">
              <a:extLst>
                <a:ext uri="{FF2B5EF4-FFF2-40B4-BE49-F238E27FC236}">
                  <a16:creationId xmlns:a16="http://schemas.microsoft.com/office/drawing/2014/main" id="{B920156B-FE37-4731-BF14-5C6301DF7240}"/>
                </a:ext>
              </a:extLst>
            </p:cNvPr>
            <p:cNvSpPr/>
            <p:nvPr/>
          </p:nvSpPr>
          <p:spPr>
            <a:xfrm>
              <a:off x="5810258" y="4357693"/>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7" name="Rectangle 56">
              <a:extLst>
                <a:ext uri="{FF2B5EF4-FFF2-40B4-BE49-F238E27FC236}">
                  <a16:creationId xmlns:a16="http://schemas.microsoft.com/office/drawing/2014/main" id="{6346A4C4-D136-4519-B646-A0A4D2ACB4EC}"/>
                </a:ext>
              </a:extLst>
            </p:cNvPr>
            <p:cNvSpPr/>
            <p:nvPr/>
          </p:nvSpPr>
          <p:spPr>
            <a:xfrm>
              <a:off x="3024176" y="4357693"/>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8" name="Rectangle 57">
              <a:extLst>
                <a:ext uri="{FF2B5EF4-FFF2-40B4-BE49-F238E27FC236}">
                  <a16:creationId xmlns:a16="http://schemas.microsoft.com/office/drawing/2014/main" id="{851FCF11-473B-4C9E-B275-892FF4B3A49C}"/>
                </a:ext>
              </a:extLst>
            </p:cNvPr>
            <p:cNvSpPr/>
            <p:nvPr/>
          </p:nvSpPr>
          <p:spPr>
            <a:xfrm>
              <a:off x="6119823" y="4357693"/>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9" name="Rectangle 58">
              <a:extLst>
                <a:ext uri="{FF2B5EF4-FFF2-40B4-BE49-F238E27FC236}">
                  <a16:creationId xmlns:a16="http://schemas.microsoft.com/office/drawing/2014/main" id="{B5AD16D7-8CA0-4A25-B438-EC55860D1947}"/>
                </a:ext>
              </a:extLst>
            </p:cNvPr>
            <p:cNvSpPr/>
            <p:nvPr/>
          </p:nvSpPr>
          <p:spPr>
            <a:xfrm>
              <a:off x="2714611" y="4357693"/>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0" name="Rectangle 59">
              <a:extLst>
                <a:ext uri="{FF2B5EF4-FFF2-40B4-BE49-F238E27FC236}">
                  <a16:creationId xmlns:a16="http://schemas.microsoft.com/office/drawing/2014/main" id="{AA6D2EBD-7058-4854-AC5C-7F693695F5DB}"/>
                </a:ext>
              </a:extLst>
            </p:cNvPr>
            <p:cNvSpPr/>
            <p:nvPr/>
          </p:nvSpPr>
          <p:spPr>
            <a:xfrm>
              <a:off x="3333741" y="4667258"/>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1" name="Rectangle 60">
              <a:extLst>
                <a:ext uri="{FF2B5EF4-FFF2-40B4-BE49-F238E27FC236}">
                  <a16:creationId xmlns:a16="http://schemas.microsoft.com/office/drawing/2014/main" id="{91E1C584-F0EE-481C-962B-3932D29EE063}"/>
                </a:ext>
              </a:extLst>
            </p:cNvPr>
            <p:cNvSpPr/>
            <p:nvPr/>
          </p:nvSpPr>
          <p:spPr>
            <a:xfrm>
              <a:off x="3952870" y="4667258"/>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2" name="Rectangle 61">
              <a:extLst>
                <a:ext uri="{FF2B5EF4-FFF2-40B4-BE49-F238E27FC236}">
                  <a16:creationId xmlns:a16="http://schemas.microsoft.com/office/drawing/2014/main" id="{0F8E8C81-5172-4333-B147-EDEEBDAD15C9}"/>
                </a:ext>
              </a:extLst>
            </p:cNvPr>
            <p:cNvSpPr/>
            <p:nvPr/>
          </p:nvSpPr>
          <p:spPr>
            <a:xfrm>
              <a:off x="3643305" y="4667258"/>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3" name="Rectangle 62">
              <a:extLst>
                <a:ext uri="{FF2B5EF4-FFF2-40B4-BE49-F238E27FC236}">
                  <a16:creationId xmlns:a16="http://schemas.microsoft.com/office/drawing/2014/main" id="{C9EF411D-7660-4391-B343-A31AECF31AF7}"/>
                </a:ext>
              </a:extLst>
            </p:cNvPr>
            <p:cNvSpPr/>
            <p:nvPr/>
          </p:nvSpPr>
          <p:spPr>
            <a:xfrm>
              <a:off x="4262435" y="4667258"/>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4" name="Rectangle 63">
              <a:extLst>
                <a:ext uri="{FF2B5EF4-FFF2-40B4-BE49-F238E27FC236}">
                  <a16:creationId xmlns:a16="http://schemas.microsoft.com/office/drawing/2014/main" id="{92E3C525-EA56-41E0-B499-765C0910886D}"/>
                </a:ext>
              </a:extLst>
            </p:cNvPr>
            <p:cNvSpPr/>
            <p:nvPr/>
          </p:nvSpPr>
          <p:spPr>
            <a:xfrm>
              <a:off x="4571999" y="4667258"/>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5" name="Rectangle 64">
              <a:extLst>
                <a:ext uri="{FF2B5EF4-FFF2-40B4-BE49-F238E27FC236}">
                  <a16:creationId xmlns:a16="http://schemas.microsoft.com/office/drawing/2014/main" id="{603D3CBE-7DF8-4300-863B-77D51095DC7D}"/>
                </a:ext>
              </a:extLst>
            </p:cNvPr>
            <p:cNvSpPr/>
            <p:nvPr/>
          </p:nvSpPr>
          <p:spPr>
            <a:xfrm>
              <a:off x="4881564" y="4667258"/>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6" name="Rectangle 65">
              <a:extLst>
                <a:ext uri="{FF2B5EF4-FFF2-40B4-BE49-F238E27FC236}">
                  <a16:creationId xmlns:a16="http://schemas.microsoft.com/office/drawing/2014/main" id="{89219A74-D40C-4BAD-B6E4-0964799D8CE6}"/>
                </a:ext>
              </a:extLst>
            </p:cNvPr>
            <p:cNvSpPr/>
            <p:nvPr/>
          </p:nvSpPr>
          <p:spPr>
            <a:xfrm>
              <a:off x="5191129" y="4667258"/>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7" name="Rectangle 66">
              <a:extLst>
                <a:ext uri="{FF2B5EF4-FFF2-40B4-BE49-F238E27FC236}">
                  <a16:creationId xmlns:a16="http://schemas.microsoft.com/office/drawing/2014/main" id="{B5DBF371-BEF4-48DE-BE19-09E02D36FF89}"/>
                </a:ext>
              </a:extLst>
            </p:cNvPr>
            <p:cNvSpPr/>
            <p:nvPr/>
          </p:nvSpPr>
          <p:spPr>
            <a:xfrm>
              <a:off x="5500693" y="4667258"/>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8" name="Rectangle 67">
              <a:extLst>
                <a:ext uri="{FF2B5EF4-FFF2-40B4-BE49-F238E27FC236}">
                  <a16:creationId xmlns:a16="http://schemas.microsoft.com/office/drawing/2014/main" id="{693AE67B-DE57-470D-9F93-368865BCEE45}"/>
                </a:ext>
              </a:extLst>
            </p:cNvPr>
            <p:cNvSpPr/>
            <p:nvPr/>
          </p:nvSpPr>
          <p:spPr>
            <a:xfrm>
              <a:off x="5810258" y="4667258"/>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9" name="Rectangle 68">
              <a:extLst>
                <a:ext uri="{FF2B5EF4-FFF2-40B4-BE49-F238E27FC236}">
                  <a16:creationId xmlns:a16="http://schemas.microsoft.com/office/drawing/2014/main" id="{24509192-7E2A-4092-8A40-61C96E592B72}"/>
                </a:ext>
              </a:extLst>
            </p:cNvPr>
            <p:cNvSpPr/>
            <p:nvPr/>
          </p:nvSpPr>
          <p:spPr>
            <a:xfrm>
              <a:off x="3024176" y="4667258"/>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0" name="Rectangle 69">
              <a:extLst>
                <a:ext uri="{FF2B5EF4-FFF2-40B4-BE49-F238E27FC236}">
                  <a16:creationId xmlns:a16="http://schemas.microsoft.com/office/drawing/2014/main" id="{819A278E-35E6-431C-B97D-5898DA6CC7EF}"/>
                </a:ext>
              </a:extLst>
            </p:cNvPr>
            <p:cNvSpPr/>
            <p:nvPr/>
          </p:nvSpPr>
          <p:spPr>
            <a:xfrm>
              <a:off x="6119823" y="4667258"/>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1" name="Rectangle 70">
              <a:extLst>
                <a:ext uri="{FF2B5EF4-FFF2-40B4-BE49-F238E27FC236}">
                  <a16:creationId xmlns:a16="http://schemas.microsoft.com/office/drawing/2014/main" id="{3CA6A1C5-7A97-4671-8986-F84B3845022F}"/>
                </a:ext>
              </a:extLst>
            </p:cNvPr>
            <p:cNvSpPr/>
            <p:nvPr/>
          </p:nvSpPr>
          <p:spPr>
            <a:xfrm>
              <a:off x="2714611" y="4667258"/>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2" name="Rectangle 71">
              <a:extLst>
                <a:ext uri="{FF2B5EF4-FFF2-40B4-BE49-F238E27FC236}">
                  <a16:creationId xmlns:a16="http://schemas.microsoft.com/office/drawing/2014/main" id="{5C9C74B9-FB82-46A6-85F5-0397298EE6EA}"/>
                </a:ext>
              </a:extLst>
            </p:cNvPr>
            <p:cNvSpPr/>
            <p:nvPr/>
          </p:nvSpPr>
          <p:spPr>
            <a:xfrm>
              <a:off x="3333741" y="497682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3" name="Rectangle 72">
              <a:extLst>
                <a:ext uri="{FF2B5EF4-FFF2-40B4-BE49-F238E27FC236}">
                  <a16:creationId xmlns:a16="http://schemas.microsoft.com/office/drawing/2014/main" id="{3E0AEFBD-CEDF-4E01-92DC-08A8F24C2B0E}"/>
                </a:ext>
              </a:extLst>
            </p:cNvPr>
            <p:cNvSpPr/>
            <p:nvPr/>
          </p:nvSpPr>
          <p:spPr>
            <a:xfrm>
              <a:off x="3952870" y="497682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4" name="Rectangle 73">
              <a:extLst>
                <a:ext uri="{FF2B5EF4-FFF2-40B4-BE49-F238E27FC236}">
                  <a16:creationId xmlns:a16="http://schemas.microsoft.com/office/drawing/2014/main" id="{46F4D252-864A-4BF6-9598-609636804C97}"/>
                </a:ext>
              </a:extLst>
            </p:cNvPr>
            <p:cNvSpPr/>
            <p:nvPr/>
          </p:nvSpPr>
          <p:spPr>
            <a:xfrm>
              <a:off x="3643305" y="497682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5" name="Rectangle 74">
              <a:extLst>
                <a:ext uri="{FF2B5EF4-FFF2-40B4-BE49-F238E27FC236}">
                  <a16:creationId xmlns:a16="http://schemas.microsoft.com/office/drawing/2014/main" id="{1074249E-B835-48B5-846F-9C8437A5407B}"/>
                </a:ext>
              </a:extLst>
            </p:cNvPr>
            <p:cNvSpPr/>
            <p:nvPr/>
          </p:nvSpPr>
          <p:spPr>
            <a:xfrm>
              <a:off x="4881564" y="497682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6" name="Rectangle 75">
              <a:extLst>
                <a:ext uri="{FF2B5EF4-FFF2-40B4-BE49-F238E27FC236}">
                  <a16:creationId xmlns:a16="http://schemas.microsoft.com/office/drawing/2014/main" id="{92770B98-CD5C-4FD1-8074-69C38A974261}"/>
                </a:ext>
              </a:extLst>
            </p:cNvPr>
            <p:cNvSpPr/>
            <p:nvPr/>
          </p:nvSpPr>
          <p:spPr>
            <a:xfrm>
              <a:off x="5191129" y="497682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7" name="Rectangle 76">
              <a:extLst>
                <a:ext uri="{FF2B5EF4-FFF2-40B4-BE49-F238E27FC236}">
                  <a16:creationId xmlns:a16="http://schemas.microsoft.com/office/drawing/2014/main" id="{41A2B164-A59D-4600-A071-91B5818EF1CA}"/>
                </a:ext>
              </a:extLst>
            </p:cNvPr>
            <p:cNvSpPr/>
            <p:nvPr/>
          </p:nvSpPr>
          <p:spPr>
            <a:xfrm>
              <a:off x="5500693" y="497682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8" name="Rectangle 77">
              <a:extLst>
                <a:ext uri="{FF2B5EF4-FFF2-40B4-BE49-F238E27FC236}">
                  <a16:creationId xmlns:a16="http://schemas.microsoft.com/office/drawing/2014/main" id="{23E8A5BC-923A-44A8-B0C3-0589F86A158F}"/>
                </a:ext>
              </a:extLst>
            </p:cNvPr>
            <p:cNvSpPr/>
            <p:nvPr/>
          </p:nvSpPr>
          <p:spPr>
            <a:xfrm>
              <a:off x="3333741" y="5286387"/>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9" name="Rectangle 78">
              <a:extLst>
                <a:ext uri="{FF2B5EF4-FFF2-40B4-BE49-F238E27FC236}">
                  <a16:creationId xmlns:a16="http://schemas.microsoft.com/office/drawing/2014/main" id="{A448C162-141E-4F47-847D-45BE2CFEE58E}"/>
                </a:ext>
              </a:extLst>
            </p:cNvPr>
            <p:cNvSpPr/>
            <p:nvPr/>
          </p:nvSpPr>
          <p:spPr>
            <a:xfrm>
              <a:off x="3643305" y="5286387"/>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0" name="Rectangle 79">
              <a:extLst>
                <a:ext uri="{FF2B5EF4-FFF2-40B4-BE49-F238E27FC236}">
                  <a16:creationId xmlns:a16="http://schemas.microsoft.com/office/drawing/2014/main" id="{B0E242BE-DE3E-4EB4-851E-AA2286E7B8C0}"/>
                </a:ext>
              </a:extLst>
            </p:cNvPr>
            <p:cNvSpPr/>
            <p:nvPr/>
          </p:nvSpPr>
          <p:spPr>
            <a:xfrm>
              <a:off x="5191129" y="5286387"/>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1" name="Rectangle 80">
              <a:extLst>
                <a:ext uri="{FF2B5EF4-FFF2-40B4-BE49-F238E27FC236}">
                  <a16:creationId xmlns:a16="http://schemas.microsoft.com/office/drawing/2014/main" id="{DBC8F8A9-1178-4FB4-91E9-AB8BD01018F0}"/>
                </a:ext>
              </a:extLst>
            </p:cNvPr>
            <p:cNvSpPr/>
            <p:nvPr/>
          </p:nvSpPr>
          <p:spPr>
            <a:xfrm>
              <a:off x="5500693" y="5286387"/>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2" name="Rectangle 81">
              <a:extLst>
                <a:ext uri="{FF2B5EF4-FFF2-40B4-BE49-F238E27FC236}">
                  <a16:creationId xmlns:a16="http://schemas.microsoft.com/office/drawing/2014/main" id="{6D79622C-1210-46FC-82C9-8CFA58BE9F7D}"/>
                </a:ext>
              </a:extLst>
            </p:cNvPr>
            <p:cNvSpPr/>
            <p:nvPr/>
          </p:nvSpPr>
          <p:spPr>
            <a:xfrm>
              <a:off x="5810258" y="5286387"/>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3" name="Rectangle 82">
              <a:extLst>
                <a:ext uri="{FF2B5EF4-FFF2-40B4-BE49-F238E27FC236}">
                  <a16:creationId xmlns:a16="http://schemas.microsoft.com/office/drawing/2014/main" id="{67FAF157-2CAC-415F-B709-7E0393164851}"/>
                </a:ext>
              </a:extLst>
            </p:cNvPr>
            <p:cNvSpPr/>
            <p:nvPr/>
          </p:nvSpPr>
          <p:spPr>
            <a:xfrm>
              <a:off x="3024176" y="5286387"/>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4" name="Rectangle 83">
              <a:extLst>
                <a:ext uri="{FF2B5EF4-FFF2-40B4-BE49-F238E27FC236}">
                  <a16:creationId xmlns:a16="http://schemas.microsoft.com/office/drawing/2014/main" id="{90659E4B-040E-4AC9-AB0D-0CAC1E30C200}"/>
                </a:ext>
              </a:extLst>
            </p:cNvPr>
            <p:cNvSpPr/>
            <p:nvPr/>
          </p:nvSpPr>
          <p:spPr>
            <a:xfrm>
              <a:off x="3333741" y="5595952"/>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5" name="Rectangle 84">
              <a:extLst>
                <a:ext uri="{FF2B5EF4-FFF2-40B4-BE49-F238E27FC236}">
                  <a16:creationId xmlns:a16="http://schemas.microsoft.com/office/drawing/2014/main" id="{924C033C-2D77-429F-9B73-18B714FDFCB1}"/>
                </a:ext>
              </a:extLst>
            </p:cNvPr>
            <p:cNvSpPr/>
            <p:nvPr/>
          </p:nvSpPr>
          <p:spPr>
            <a:xfrm>
              <a:off x="3643305" y="5595952"/>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6" name="Rectangle 85">
              <a:extLst>
                <a:ext uri="{FF2B5EF4-FFF2-40B4-BE49-F238E27FC236}">
                  <a16:creationId xmlns:a16="http://schemas.microsoft.com/office/drawing/2014/main" id="{36E3AC16-10F7-427F-B0A1-30710571250E}"/>
                </a:ext>
              </a:extLst>
            </p:cNvPr>
            <p:cNvSpPr/>
            <p:nvPr/>
          </p:nvSpPr>
          <p:spPr>
            <a:xfrm>
              <a:off x="5191129" y="5595952"/>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7" name="Rectangle 86">
              <a:extLst>
                <a:ext uri="{FF2B5EF4-FFF2-40B4-BE49-F238E27FC236}">
                  <a16:creationId xmlns:a16="http://schemas.microsoft.com/office/drawing/2014/main" id="{377C9C63-E92B-4F4A-B238-03CD26C72236}"/>
                </a:ext>
              </a:extLst>
            </p:cNvPr>
            <p:cNvSpPr/>
            <p:nvPr/>
          </p:nvSpPr>
          <p:spPr>
            <a:xfrm>
              <a:off x="5500693" y="5595952"/>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8" name="Rectangle 87">
              <a:extLst>
                <a:ext uri="{FF2B5EF4-FFF2-40B4-BE49-F238E27FC236}">
                  <a16:creationId xmlns:a16="http://schemas.microsoft.com/office/drawing/2014/main" id="{00D64CCC-26E7-4618-AC92-7EA64C26D574}"/>
                </a:ext>
              </a:extLst>
            </p:cNvPr>
            <p:cNvSpPr/>
            <p:nvPr/>
          </p:nvSpPr>
          <p:spPr>
            <a:xfrm>
              <a:off x="5810258" y="5595952"/>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9" name="Rectangle 88">
              <a:extLst>
                <a:ext uri="{FF2B5EF4-FFF2-40B4-BE49-F238E27FC236}">
                  <a16:creationId xmlns:a16="http://schemas.microsoft.com/office/drawing/2014/main" id="{4CAFCD35-CC2B-456A-B026-669CC75EE016}"/>
                </a:ext>
              </a:extLst>
            </p:cNvPr>
            <p:cNvSpPr/>
            <p:nvPr/>
          </p:nvSpPr>
          <p:spPr>
            <a:xfrm>
              <a:off x="3024176" y="5595952"/>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0" name="Rectangle 89">
              <a:extLst>
                <a:ext uri="{FF2B5EF4-FFF2-40B4-BE49-F238E27FC236}">
                  <a16:creationId xmlns:a16="http://schemas.microsoft.com/office/drawing/2014/main" id="{1BEE20C1-97E0-4D30-B6D1-55ACE9395608}"/>
                </a:ext>
              </a:extLst>
            </p:cNvPr>
            <p:cNvSpPr/>
            <p:nvPr/>
          </p:nvSpPr>
          <p:spPr>
            <a:xfrm>
              <a:off x="6119823" y="5595952"/>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1" name="Rectangle 90">
              <a:extLst>
                <a:ext uri="{FF2B5EF4-FFF2-40B4-BE49-F238E27FC236}">
                  <a16:creationId xmlns:a16="http://schemas.microsoft.com/office/drawing/2014/main" id="{93B9F489-DFD8-4FD1-993D-7CB0395AFF3C}"/>
                </a:ext>
              </a:extLst>
            </p:cNvPr>
            <p:cNvSpPr/>
            <p:nvPr/>
          </p:nvSpPr>
          <p:spPr>
            <a:xfrm>
              <a:off x="2714611" y="5595952"/>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2" name="Rectangle 91">
              <a:extLst>
                <a:ext uri="{FF2B5EF4-FFF2-40B4-BE49-F238E27FC236}">
                  <a16:creationId xmlns:a16="http://schemas.microsoft.com/office/drawing/2014/main" id="{C2671DE6-1B28-443D-94E8-779198B03ED3}"/>
                </a:ext>
              </a:extLst>
            </p:cNvPr>
            <p:cNvSpPr/>
            <p:nvPr/>
          </p:nvSpPr>
          <p:spPr>
            <a:xfrm>
              <a:off x="3952870" y="2809870"/>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3" name="Rectangle 92">
              <a:extLst>
                <a:ext uri="{FF2B5EF4-FFF2-40B4-BE49-F238E27FC236}">
                  <a16:creationId xmlns:a16="http://schemas.microsoft.com/office/drawing/2014/main" id="{F96F4D6C-D536-4B71-A4A1-B4ACD32E5F11}"/>
                </a:ext>
              </a:extLst>
            </p:cNvPr>
            <p:cNvSpPr/>
            <p:nvPr/>
          </p:nvSpPr>
          <p:spPr>
            <a:xfrm>
              <a:off x="3643305" y="2809870"/>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4" name="Rectangle 93">
              <a:extLst>
                <a:ext uri="{FF2B5EF4-FFF2-40B4-BE49-F238E27FC236}">
                  <a16:creationId xmlns:a16="http://schemas.microsoft.com/office/drawing/2014/main" id="{4403BD7E-D0A3-40C0-A03C-5858BB63CB3F}"/>
                </a:ext>
              </a:extLst>
            </p:cNvPr>
            <p:cNvSpPr/>
            <p:nvPr/>
          </p:nvSpPr>
          <p:spPr>
            <a:xfrm>
              <a:off x="4262435" y="2809870"/>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5" name="Rectangle 94">
              <a:extLst>
                <a:ext uri="{FF2B5EF4-FFF2-40B4-BE49-F238E27FC236}">
                  <a16:creationId xmlns:a16="http://schemas.microsoft.com/office/drawing/2014/main" id="{DC667C5F-348E-4DB7-8B85-C1C4DB5D94E6}"/>
                </a:ext>
              </a:extLst>
            </p:cNvPr>
            <p:cNvSpPr/>
            <p:nvPr/>
          </p:nvSpPr>
          <p:spPr>
            <a:xfrm>
              <a:off x="4571999" y="2809870"/>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6" name="Rectangle 95">
              <a:extLst>
                <a:ext uri="{FF2B5EF4-FFF2-40B4-BE49-F238E27FC236}">
                  <a16:creationId xmlns:a16="http://schemas.microsoft.com/office/drawing/2014/main" id="{BBD4B237-DC27-47DD-B62F-1F72ED462BE3}"/>
                </a:ext>
              </a:extLst>
            </p:cNvPr>
            <p:cNvSpPr/>
            <p:nvPr/>
          </p:nvSpPr>
          <p:spPr>
            <a:xfrm>
              <a:off x="4881564" y="2809870"/>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7" name="Rectangle 96">
              <a:extLst>
                <a:ext uri="{FF2B5EF4-FFF2-40B4-BE49-F238E27FC236}">
                  <a16:creationId xmlns:a16="http://schemas.microsoft.com/office/drawing/2014/main" id="{9919114C-B6DF-48F3-BF9A-FC191C7FE532}"/>
                </a:ext>
              </a:extLst>
            </p:cNvPr>
            <p:cNvSpPr/>
            <p:nvPr/>
          </p:nvSpPr>
          <p:spPr>
            <a:xfrm>
              <a:off x="5191129" y="2809870"/>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8" name="Rectangle 97">
              <a:extLst>
                <a:ext uri="{FF2B5EF4-FFF2-40B4-BE49-F238E27FC236}">
                  <a16:creationId xmlns:a16="http://schemas.microsoft.com/office/drawing/2014/main" id="{D2829B8C-6B50-4ADB-9FF4-ECF49F628F57}"/>
                </a:ext>
              </a:extLst>
            </p:cNvPr>
            <p:cNvSpPr/>
            <p:nvPr/>
          </p:nvSpPr>
          <p:spPr>
            <a:xfrm>
              <a:off x="5500693" y="2809870"/>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9" name="Rectangle 98">
              <a:extLst>
                <a:ext uri="{FF2B5EF4-FFF2-40B4-BE49-F238E27FC236}">
                  <a16:creationId xmlns:a16="http://schemas.microsoft.com/office/drawing/2014/main" id="{58D61AA1-2161-4A91-98CF-6D0FB28F0D70}"/>
                </a:ext>
              </a:extLst>
            </p:cNvPr>
            <p:cNvSpPr/>
            <p:nvPr/>
          </p:nvSpPr>
          <p:spPr>
            <a:xfrm>
              <a:off x="3952870" y="952482"/>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0" name="Rectangle 99">
              <a:extLst>
                <a:ext uri="{FF2B5EF4-FFF2-40B4-BE49-F238E27FC236}">
                  <a16:creationId xmlns:a16="http://schemas.microsoft.com/office/drawing/2014/main" id="{9F7B5DC4-78A9-4884-A1D8-D943D8D32806}"/>
                </a:ext>
              </a:extLst>
            </p:cNvPr>
            <p:cNvSpPr/>
            <p:nvPr/>
          </p:nvSpPr>
          <p:spPr>
            <a:xfrm>
              <a:off x="4262435" y="952482"/>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1" name="Rectangle 100">
              <a:extLst>
                <a:ext uri="{FF2B5EF4-FFF2-40B4-BE49-F238E27FC236}">
                  <a16:creationId xmlns:a16="http://schemas.microsoft.com/office/drawing/2014/main" id="{1F5F38E5-FA4D-468C-AFFC-A8628AF1F30E}"/>
                </a:ext>
              </a:extLst>
            </p:cNvPr>
            <p:cNvSpPr/>
            <p:nvPr/>
          </p:nvSpPr>
          <p:spPr>
            <a:xfrm>
              <a:off x="4571999" y="952482"/>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2" name="Rectangle 101">
              <a:extLst>
                <a:ext uri="{FF2B5EF4-FFF2-40B4-BE49-F238E27FC236}">
                  <a16:creationId xmlns:a16="http://schemas.microsoft.com/office/drawing/2014/main" id="{83A35F6E-065C-4107-8AB3-66B1636DA2EF}"/>
                </a:ext>
              </a:extLst>
            </p:cNvPr>
            <p:cNvSpPr/>
            <p:nvPr/>
          </p:nvSpPr>
          <p:spPr>
            <a:xfrm>
              <a:off x="4881564" y="952482"/>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3" name="Rectangle 102">
              <a:extLst>
                <a:ext uri="{FF2B5EF4-FFF2-40B4-BE49-F238E27FC236}">
                  <a16:creationId xmlns:a16="http://schemas.microsoft.com/office/drawing/2014/main" id="{43BB7980-6440-4E9D-ADFB-26AFE8357CC4}"/>
                </a:ext>
              </a:extLst>
            </p:cNvPr>
            <p:cNvSpPr/>
            <p:nvPr/>
          </p:nvSpPr>
          <p:spPr>
            <a:xfrm>
              <a:off x="3952870" y="1262047"/>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4" name="Rectangle 103">
              <a:extLst>
                <a:ext uri="{FF2B5EF4-FFF2-40B4-BE49-F238E27FC236}">
                  <a16:creationId xmlns:a16="http://schemas.microsoft.com/office/drawing/2014/main" id="{7B8C5E18-4504-4E24-B88D-BA16D278ABC8}"/>
                </a:ext>
              </a:extLst>
            </p:cNvPr>
            <p:cNvSpPr/>
            <p:nvPr/>
          </p:nvSpPr>
          <p:spPr>
            <a:xfrm>
              <a:off x="3643305" y="1262047"/>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5" name="Rectangle 104">
              <a:extLst>
                <a:ext uri="{FF2B5EF4-FFF2-40B4-BE49-F238E27FC236}">
                  <a16:creationId xmlns:a16="http://schemas.microsoft.com/office/drawing/2014/main" id="{C0ED92D2-565F-4E9B-998A-8FFA12EA88AF}"/>
                </a:ext>
              </a:extLst>
            </p:cNvPr>
            <p:cNvSpPr/>
            <p:nvPr/>
          </p:nvSpPr>
          <p:spPr>
            <a:xfrm>
              <a:off x="4262435" y="1262047"/>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6" name="Rectangle 105">
              <a:extLst>
                <a:ext uri="{FF2B5EF4-FFF2-40B4-BE49-F238E27FC236}">
                  <a16:creationId xmlns:a16="http://schemas.microsoft.com/office/drawing/2014/main" id="{C4B7BE90-EA3C-4DC4-9DF7-14128FECAA4D}"/>
                </a:ext>
              </a:extLst>
            </p:cNvPr>
            <p:cNvSpPr/>
            <p:nvPr/>
          </p:nvSpPr>
          <p:spPr>
            <a:xfrm>
              <a:off x="4571999" y="1262047"/>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7" name="Rectangle 106">
              <a:extLst>
                <a:ext uri="{FF2B5EF4-FFF2-40B4-BE49-F238E27FC236}">
                  <a16:creationId xmlns:a16="http://schemas.microsoft.com/office/drawing/2014/main" id="{F2F89D1F-7631-42F9-B95D-74EC525AE5F4}"/>
                </a:ext>
              </a:extLst>
            </p:cNvPr>
            <p:cNvSpPr/>
            <p:nvPr/>
          </p:nvSpPr>
          <p:spPr>
            <a:xfrm>
              <a:off x="4881564" y="1262047"/>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8" name="Rectangle 107">
              <a:extLst>
                <a:ext uri="{FF2B5EF4-FFF2-40B4-BE49-F238E27FC236}">
                  <a16:creationId xmlns:a16="http://schemas.microsoft.com/office/drawing/2014/main" id="{28C2F258-9109-4F54-8781-666FDBADBF75}"/>
                </a:ext>
              </a:extLst>
            </p:cNvPr>
            <p:cNvSpPr/>
            <p:nvPr/>
          </p:nvSpPr>
          <p:spPr>
            <a:xfrm>
              <a:off x="5191129" y="1262047"/>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9" name="Rectangle 108">
              <a:extLst>
                <a:ext uri="{FF2B5EF4-FFF2-40B4-BE49-F238E27FC236}">
                  <a16:creationId xmlns:a16="http://schemas.microsoft.com/office/drawing/2014/main" id="{8D1C8BA0-E3DD-48F0-B3B9-F2D77B3F179A}"/>
                </a:ext>
              </a:extLst>
            </p:cNvPr>
            <p:cNvSpPr/>
            <p:nvPr/>
          </p:nvSpPr>
          <p:spPr>
            <a:xfrm>
              <a:off x="5500693" y="1262047"/>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0" name="Rectangle 109">
              <a:extLst>
                <a:ext uri="{FF2B5EF4-FFF2-40B4-BE49-F238E27FC236}">
                  <a16:creationId xmlns:a16="http://schemas.microsoft.com/office/drawing/2014/main" id="{0772123E-B50E-4FD5-960A-16213E893F94}"/>
                </a:ext>
              </a:extLst>
            </p:cNvPr>
            <p:cNvSpPr/>
            <p:nvPr/>
          </p:nvSpPr>
          <p:spPr>
            <a:xfrm>
              <a:off x="5810258" y="1262047"/>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1" name="Rectangle 110">
              <a:extLst>
                <a:ext uri="{FF2B5EF4-FFF2-40B4-BE49-F238E27FC236}">
                  <a16:creationId xmlns:a16="http://schemas.microsoft.com/office/drawing/2014/main" id="{57DB56F9-250C-4DFE-BA5E-54B5215BD2B1}"/>
                </a:ext>
              </a:extLst>
            </p:cNvPr>
            <p:cNvSpPr/>
            <p:nvPr/>
          </p:nvSpPr>
          <p:spPr>
            <a:xfrm>
              <a:off x="3333741" y="1571611"/>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2" name="Rectangle 111">
              <a:extLst>
                <a:ext uri="{FF2B5EF4-FFF2-40B4-BE49-F238E27FC236}">
                  <a16:creationId xmlns:a16="http://schemas.microsoft.com/office/drawing/2014/main" id="{8A267EBE-31DE-46D8-AD17-A9E6910C4186}"/>
                </a:ext>
              </a:extLst>
            </p:cNvPr>
            <p:cNvSpPr/>
            <p:nvPr/>
          </p:nvSpPr>
          <p:spPr>
            <a:xfrm>
              <a:off x="3952870" y="1571611"/>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3" name="Rectangle 112">
              <a:extLst>
                <a:ext uri="{FF2B5EF4-FFF2-40B4-BE49-F238E27FC236}">
                  <a16:creationId xmlns:a16="http://schemas.microsoft.com/office/drawing/2014/main" id="{AA01FFFF-C3FE-4C54-B5E2-16DA997B52D5}"/>
                </a:ext>
              </a:extLst>
            </p:cNvPr>
            <p:cNvSpPr/>
            <p:nvPr/>
          </p:nvSpPr>
          <p:spPr>
            <a:xfrm>
              <a:off x="3643305" y="1571611"/>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4" name="Rectangle 113">
              <a:extLst>
                <a:ext uri="{FF2B5EF4-FFF2-40B4-BE49-F238E27FC236}">
                  <a16:creationId xmlns:a16="http://schemas.microsoft.com/office/drawing/2014/main" id="{5C4E73F3-5EFD-42CB-9A2C-A017C9D9B5A0}"/>
                </a:ext>
              </a:extLst>
            </p:cNvPr>
            <p:cNvSpPr/>
            <p:nvPr/>
          </p:nvSpPr>
          <p:spPr>
            <a:xfrm>
              <a:off x="4262435" y="157161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5" name="Rectangle 114">
              <a:extLst>
                <a:ext uri="{FF2B5EF4-FFF2-40B4-BE49-F238E27FC236}">
                  <a16:creationId xmlns:a16="http://schemas.microsoft.com/office/drawing/2014/main" id="{1A4A09CE-2937-4D47-81B8-971C18C07B0A}"/>
                </a:ext>
              </a:extLst>
            </p:cNvPr>
            <p:cNvSpPr/>
            <p:nvPr/>
          </p:nvSpPr>
          <p:spPr>
            <a:xfrm>
              <a:off x="4571999" y="157161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7" name="Rectangle 116">
              <a:extLst>
                <a:ext uri="{FF2B5EF4-FFF2-40B4-BE49-F238E27FC236}">
                  <a16:creationId xmlns:a16="http://schemas.microsoft.com/office/drawing/2014/main" id="{9587CA05-DF42-4327-84D2-A8BC56FC4B05}"/>
                </a:ext>
              </a:extLst>
            </p:cNvPr>
            <p:cNvSpPr/>
            <p:nvPr/>
          </p:nvSpPr>
          <p:spPr>
            <a:xfrm>
              <a:off x="5191129" y="157161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8" name="Rectangle 117">
              <a:extLst>
                <a:ext uri="{FF2B5EF4-FFF2-40B4-BE49-F238E27FC236}">
                  <a16:creationId xmlns:a16="http://schemas.microsoft.com/office/drawing/2014/main" id="{8A58DD83-5CF1-4B93-9833-A7E80D1313D9}"/>
                </a:ext>
              </a:extLst>
            </p:cNvPr>
            <p:cNvSpPr/>
            <p:nvPr/>
          </p:nvSpPr>
          <p:spPr>
            <a:xfrm>
              <a:off x="3333741" y="1881176"/>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9" name="Rectangle 118">
              <a:extLst>
                <a:ext uri="{FF2B5EF4-FFF2-40B4-BE49-F238E27FC236}">
                  <a16:creationId xmlns:a16="http://schemas.microsoft.com/office/drawing/2014/main" id="{BBDAC5BB-5FC3-439D-8378-C7A0A56E7D3F}"/>
                </a:ext>
              </a:extLst>
            </p:cNvPr>
            <p:cNvSpPr/>
            <p:nvPr/>
          </p:nvSpPr>
          <p:spPr>
            <a:xfrm>
              <a:off x="3952870" y="1881176"/>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0" name="Rectangle 119">
              <a:extLst>
                <a:ext uri="{FF2B5EF4-FFF2-40B4-BE49-F238E27FC236}">
                  <a16:creationId xmlns:a16="http://schemas.microsoft.com/office/drawing/2014/main" id="{EA005976-80E5-4427-9A9B-58492BDDE7B7}"/>
                </a:ext>
              </a:extLst>
            </p:cNvPr>
            <p:cNvSpPr/>
            <p:nvPr/>
          </p:nvSpPr>
          <p:spPr>
            <a:xfrm>
              <a:off x="3643305" y="1881176"/>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1" name="Rectangle 120">
              <a:extLst>
                <a:ext uri="{FF2B5EF4-FFF2-40B4-BE49-F238E27FC236}">
                  <a16:creationId xmlns:a16="http://schemas.microsoft.com/office/drawing/2014/main" id="{140CDFD7-8029-4250-B9AA-244619087A4E}"/>
                </a:ext>
              </a:extLst>
            </p:cNvPr>
            <p:cNvSpPr/>
            <p:nvPr/>
          </p:nvSpPr>
          <p:spPr>
            <a:xfrm>
              <a:off x="4262435" y="1881176"/>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2" name="Rectangle 121">
              <a:extLst>
                <a:ext uri="{FF2B5EF4-FFF2-40B4-BE49-F238E27FC236}">
                  <a16:creationId xmlns:a16="http://schemas.microsoft.com/office/drawing/2014/main" id="{21B3CD7F-E9A4-4665-A754-8C6EE6353147}"/>
                </a:ext>
              </a:extLst>
            </p:cNvPr>
            <p:cNvSpPr/>
            <p:nvPr/>
          </p:nvSpPr>
          <p:spPr>
            <a:xfrm>
              <a:off x="4571999" y="1881176"/>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4" name="Rectangle 123">
              <a:extLst>
                <a:ext uri="{FF2B5EF4-FFF2-40B4-BE49-F238E27FC236}">
                  <a16:creationId xmlns:a16="http://schemas.microsoft.com/office/drawing/2014/main" id="{89B34395-9EDF-4480-BFC9-0214F01340C4}"/>
                </a:ext>
              </a:extLst>
            </p:cNvPr>
            <p:cNvSpPr/>
            <p:nvPr/>
          </p:nvSpPr>
          <p:spPr>
            <a:xfrm>
              <a:off x="5191129" y="1881176"/>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5" name="Rectangle 124">
              <a:extLst>
                <a:ext uri="{FF2B5EF4-FFF2-40B4-BE49-F238E27FC236}">
                  <a16:creationId xmlns:a16="http://schemas.microsoft.com/office/drawing/2014/main" id="{F7236312-7E3D-4992-9E92-2E04B1845828}"/>
                </a:ext>
              </a:extLst>
            </p:cNvPr>
            <p:cNvSpPr/>
            <p:nvPr/>
          </p:nvSpPr>
          <p:spPr>
            <a:xfrm>
              <a:off x="5500693" y="1881176"/>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6" name="Rectangle 125">
              <a:extLst>
                <a:ext uri="{FF2B5EF4-FFF2-40B4-BE49-F238E27FC236}">
                  <a16:creationId xmlns:a16="http://schemas.microsoft.com/office/drawing/2014/main" id="{7F6911AA-1711-46AC-AE13-D54372284F04}"/>
                </a:ext>
              </a:extLst>
            </p:cNvPr>
            <p:cNvSpPr/>
            <p:nvPr/>
          </p:nvSpPr>
          <p:spPr>
            <a:xfrm>
              <a:off x="5810258" y="1881176"/>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7" name="Rectangle 126">
              <a:extLst>
                <a:ext uri="{FF2B5EF4-FFF2-40B4-BE49-F238E27FC236}">
                  <a16:creationId xmlns:a16="http://schemas.microsoft.com/office/drawing/2014/main" id="{0241F578-7515-4452-BD93-52EEEB771B00}"/>
                </a:ext>
              </a:extLst>
            </p:cNvPr>
            <p:cNvSpPr/>
            <p:nvPr/>
          </p:nvSpPr>
          <p:spPr>
            <a:xfrm>
              <a:off x="3024176" y="1881176"/>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8" name="Rectangle 127">
              <a:extLst>
                <a:ext uri="{FF2B5EF4-FFF2-40B4-BE49-F238E27FC236}">
                  <a16:creationId xmlns:a16="http://schemas.microsoft.com/office/drawing/2014/main" id="{672A4D77-C45B-4BB2-B62F-CBA7F2B7F69B}"/>
                </a:ext>
              </a:extLst>
            </p:cNvPr>
            <p:cNvSpPr/>
            <p:nvPr/>
          </p:nvSpPr>
          <p:spPr>
            <a:xfrm>
              <a:off x="3333741" y="219074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9" name="Rectangle 128">
              <a:extLst>
                <a:ext uri="{FF2B5EF4-FFF2-40B4-BE49-F238E27FC236}">
                  <a16:creationId xmlns:a16="http://schemas.microsoft.com/office/drawing/2014/main" id="{59F98A8E-D06C-4A07-9BC8-23332EB1CE57}"/>
                </a:ext>
              </a:extLst>
            </p:cNvPr>
            <p:cNvSpPr/>
            <p:nvPr/>
          </p:nvSpPr>
          <p:spPr>
            <a:xfrm>
              <a:off x="3952870" y="2190741"/>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0" name="Rectangle 129">
              <a:extLst>
                <a:ext uri="{FF2B5EF4-FFF2-40B4-BE49-F238E27FC236}">
                  <a16:creationId xmlns:a16="http://schemas.microsoft.com/office/drawing/2014/main" id="{4864FD4A-75A7-44BB-8B07-02D42F67070D}"/>
                </a:ext>
              </a:extLst>
            </p:cNvPr>
            <p:cNvSpPr/>
            <p:nvPr/>
          </p:nvSpPr>
          <p:spPr>
            <a:xfrm>
              <a:off x="3643305" y="2190741"/>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1" name="Rectangle 130">
              <a:extLst>
                <a:ext uri="{FF2B5EF4-FFF2-40B4-BE49-F238E27FC236}">
                  <a16:creationId xmlns:a16="http://schemas.microsoft.com/office/drawing/2014/main" id="{B1FB5012-D16C-4A1E-B479-4F976F7F07C7}"/>
                </a:ext>
              </a:extLst>
            </p:cNvPr>
            <p:cNvSpPr/>
            <p:nvPr/>
          </p:nvSpPr>
          <p:spPr>
            <a:xfrm>
              <a:off x="4262435" y="219074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2" name="Rectangle 131">
              <a:extLst>
                <a:ext uri="{FF2B5EF4-FFF2-40B4-BE49-F238E27FC236}">
                  <a16:creationId xmlns:a16="http://schemas.microsoft.com/office/drawing/2014/main" id="{3ABC379C-5D00-4FC1-AD7C-5B2317EC025C}"/>
                </a:ext>
              </a:extLst>
            </p:cNvPr>
            <p:cNvSpPr/>
            <p:nvPr/>
          </p:nvSpPr>
          <p:spPr>
            <a:xfrm>
              <a:off x="4571999" y="219074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3" name="Rectangle 132">
              <a:extLst>
                <a:ext uri="{FF2B5EF4-FFF2-40B4-BE49-F238E27FC236}">
                  <a16:creationId xmlns:a16="http://schemas.microsoft.com/office/drawing/2014/main" id="{6D2BDF0C-CAD9-4013-8FCB-BCDC3EEA9A4E}"/>
                </a:ext>
              </a:extLst>
            </p:cNvPr>
            <p:cNvSpPr/>
            <p:nvPr/>
          </p:nvSpPr>
          <p:spPr>
            <a:xfrm>
              <a:off x="4881564" y="219074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4" name="Rectangle 133">
              <a:extLst>
                <a:ext uri="{FF2B5EF4-FFF2-40B4-BE49-F238E27FC236}">
                  <a16:creationId xmlns:a16="http://schemas.microsoft.com/office/drawing/2014/main" id="{AA55EA0D-2219-4E04-91BE-D045B66E9D7A}"/>
                </a:ext>
              </a:extLst>
            </p:cNvPr>
            <p:cNvSpPr/>
            <p:nvPr/>
          </p:nvSpPr>
          <p:spPr>
            <a:xfrm>
              <a:off x="5191129" y="2190741"/>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5" name="Rectangle 134">
              <a:extLst>
                <a:ext uri="{FF2B5EF4-FFF2-40B4-BE49-F238E27FC236}">
                  <a16:creationId xmlns:a16="http://schemas.microsoft.com/office/drawing/2014/main" id="{377E1A35-72C4-407A-B614-02BA0391E835}"/>
                </a:ext>
              </a:extLst>
            </p:cNvPr>
            <p:cNvSpPr/>
            <p:nvPr/>
          </p:nvSpPr>
          <p:spPr>
            <a:xfrm>
              <a:off x="5500693" y="219074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6" name="Rectangle 135">
              <a:extLst>
                <a:ext uri="{FF2B5EF4-FFF2-40B4-BE49-F238E27FC236}">
                  <a16:creationId xmlns:a16="http://schemas.microsoft.com/office/drawing/2014/main" id="{47400FCA-4897-439C-81F7-42FF79E705F6}"/>
                </a:ext>
              </a:extLst>
            </p:cNvPr>
            <p:cNvSpPr/>
            <p:nvPr/>
          </p:nvSpPr>
          <p:spPr>
            <a:xfrm>
              <a:off x="5810258" y="219074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7" name="Rectangle 136">
              <a:extLst>
                <a:ext uri="{FF2B5EF4-FFF2-40B4-BE49-F238E27FC236}">
                  <a16:creationId xmlns:a16="http://schemas.microsoft.com/office/drawing/2014/main" id="{100FD527-D562-4B8C-853F-34490E9D0236}"/>
                </a:ext>
              </a:extLst>
            </p:cNvPr>
            <p:cNvSpPr/>
            <p:nvPr/>
          </p:nvSpPr>
          <p:spPr>
            <a:xfrm>
              <a:off x="3024176" y="2190741"/>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8" name="Rectangle 137">
              <a:extLst>
                <a:ext uri="{FF2B5EF4-FFF2-40B4-BE49-F238E27FC236}">
                  <a16:creationId xmlns:a16="http://schemas.microsoft.com/office/drawing/2014/main" id="{F7390D59-44F6-457D-9F24-DF3D813EDFEE}"/>
                </a:ext>
              </a:extLst>
            </p:cNvPr>
            <p:cNvSpPr/>
            <p:nvPr/>
          </p:nvSpPr>
          <p:spPr>
            <a:xfrm>
              <a:off x="6119823" y="219074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9" name="Rectangle 138">
              <a:extLst>
                <a:ext uri="{FF2B5EF4-FFF2-40B4-BE49-F238E27FC236}">
                  <a16:creationId xmlns:a16="http://schemas.microsoft.com/office/drawing/2014/main" id="{167042A6-5397-43CB-812E-C32B5874C69D}"/>
                </a:ext>
              </a:extLst>
            </p:cNvPr>
            <p:cNvSpPr/>
            <p:nvPr/>
          </p:nvSpPr>
          <p:spPr>
            <a:xfrm>
              <a:off x="3333741" y="2500305"/>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0" name="Rectangle 139">
              <a:extLst>
                <a:ext uri="{FF2B5EF4-FFF2-40B4-BE49-F238E27FC236}">
                  <a16:creationId xmlns:a16="http://schemas.microsoft.com/office/drawing/2014/main" id="{87FB8ECD-AB45-4969-8C33-2AF020BC2805}"/>
                </a:ext>
              </a:extLst>
            </p:cNvPr>
            <p:cNvSpPr/>
            <p:nvPr/>
          </p:nvSpPr>
          <p:spPr>
            <a:xfrm>
              <a:off x="3952870" y="2500305"/>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1" name="Rectangle 140">
              <a:extLst>
                <a:ext uri="{FF2B5EF4-FFF2-40B4-BE49-F238E27FC236}">
                  <a16:creationId xmlns:a16="http://schemas.microsoft.com/office/drawing/2014/main" id="{9696D37F-5673-4FF2-AA35-CAD48745DA34}"/>
                </a:ext>
              </a:extLst>
            </p:cNvPr>
            <p:cNvSpPr/>
            <p:nvPr/>
          </p:nvSpPr>
          <p:spPr>
            <a:xfrm>
              <a:off x="3643305" y="2500305"/>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2" name="Rectangle 141">
              <a:extLst>
                <a:ext uri="{FF2B5EF4-FFF2-40B4-BE49-F238E27FC236}">
                  <a16:creationId xmlns:a16="http://schemas.microsoft.com/office/drawing/2014/main" id="{94BB48EA-B6A2-4897-8DB2-6F6F3F53E8D2}"/>
                </a:ext>
              </a:extLst>
            </p:cNvPr>
            <p:cNvSpPr/>
            <p:nvPr/>
          </p:nvSpPr>
          <p:spPr>
            <a:xfrm>
              <a:off x="4262435" y="2500305"/>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3" name="Rectangle 142">
              <a:extLst>
                <a:ext uri="{FF2B5EF4-FFF2-40B4-BE49-F238E27FC236}">
                  <a16:creationId xmlns:a16="http://schemas.microsoft.com/office/drawing/2014/main" id="{6668400D-3A27-4354-AB03-F9C0BA9F00DC}"/>
                </a:ext>
              </a:extLst>
            </p:cNvPr>
            <p:cNvSpPr/>
            <p:nvPr/>
          </p:nvSpPr>
          <p:spPr>
            <a:xfrm>
              <a:off x="4571999" y="2500305"/>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4" name="Rectangle 143">
              <a:extLst>
                <a:ext uri="{FF2B5EF4-FFF2-40B4-BE49-F238E27FC236}">
                  <a16:creationId xmlns:a16="http://schemas.microsoft.com/office/drawing/2014/main" id="{DE502C2D-01A4-40DA-B73F-D120488D86E9}"/>
                </a:ext>
              </a:extLst>
            </p:cNvPr>
            <p:cNvSpPr/>
            <p:nvPr/>
          </p:nvSpPr>
          <p:spPr>
            <a:xfrm>
              <a:off x="4881564" y="2500305"/>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5" name="Rectangle 144">
              <a:extLst>
                <a:ext uri="{FF2B5EF4-FFF2-40B4-BE49-F238E27FC236}">
                  <a16:creationId xmlns:a16="http://schemas.microsoft.com/office/drawing/2014/main" id="{B7B4B7AA-805F-402E-A1A7-4D0C34C69FB7}"/>
                </a:ext>
              </a:extLst>
            </p:cNvPr>
            <p:cNvSpPr/>
            <p:nvPr/>
          </p:nvSpPr>
          <p:spPr>
            <a:xfrm>
              <a:off x="5191129" y="2500305"/>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6" name="Rectangle 145">
              <a:extLst>
                <a:ext uri="{FF2B5EF4-FFF2-40B4-BE49-F238E27FC236}">
                  <a16:creationId xmlns:a16="http://schemas.microsoft.com/office/drawing/2014/main" id="{23C9C43C-370D-4C28-A6EC-C9E3750DE233}"/>
                </a:ext>
              </a:extLst>
            </p:cNvPr>
            <p:cNvSpPr/>
            <p:nvPr/>
          </p:nvSpPr>
          <p:spPr>
            <a:xfrm>
              <a:off x="5500693" y="2500305"/>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7" name="Rectangle 146">
              <a:extLst>
                <a:ext uri="{FF2B5EF4-FFF2-40B4-BE49-F238E27FC236}">
                  <a16:creationId xmlns:a16="http://schemas.microsoft.com/office/drawing/2014/main" id="{9FACA010-FD22-4944-863F-8F1FA56BDB12}"/>
                </a:ext>
              </a:extLst>
            </p:cNvPr>
            <p:cNvSpPr/>
            <p:nvPr/>
          </p:nvSpPr>
          <p:spPr>
            <a:xfrm>
              <a:off x="5810258" y="2500305"/>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8" name="Rectangle 147">
              <a:extLst>
                <a:ext uri="{FF2B5EF4-FFF2-40B4-BE49-F238E27FC236}">
                  <a16:creationId xmlns:a16="http://schemas.microsoft.com/office/drawing/2014/main" id="{5FFF1BC7-D7AD-4A79-95FF-CF8DB119CEE4}"/>
                </a:ext>
              </a:extLst>
            </p:cNvPr>
            <p:cNvSpPr/>
            <p:nvPr/>
          </p:nvSpPr>
          <p:spPr>
            <a:xfrm>
              <a:off x="3024176" y="2500305"/>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149" name="TextBox 148">
            <a:extLst>
              <a:ext uri="{FF2B5EF4-FFF2-40B4-BE49-F238E27FC236}">
                <a16:creationId xmlns:a16="http://schemas.microsoft.com/office/drawing/2014/main" id="{4A240EA7-79ED-4671-94ED-FF2136A35612}"/>
              </a:ext>
            </a:extLst>
          </p:cNvPr>
          <p:cNvSpPr txBox="1"/>
          <p:nvPr/>
        </p:nvSpPr>
        <p:spPr>
          <a:xfrm rot="19800000">
            <a:off x="1116467" y="3137634"/>
            <a:ext cx="1066318" cy="369332"/>
          </a:xfrm>
          <a:prstGeom prst="rect">
            <a:avLst/>
          </a:prstGeom>
          <a:noFill/>
        </p:spPr>
        <p:txBody>
          <a:bodyPr wrap="none" rtlCol="0">
            <a:spAutoFit/>
          </a:bodyPr>
          <a:lstStyle/>
          <a:p>
            <a:r>
              <a:rPr lang="en-GB" b="1" spc="300" dirty="0"/>
              <a:t>AGENT</a:t>
            </a:r>
          </a:p>
        </p:txBody>
      </p:sp>
      <mc:AlternateContent xmlns:mc="http://schemas.openxmlformats.org/markup-compatibility/2006" xmlns:a14="http://schemas.microsoft.com/office/drawing/2010/main">
        <mc:Choice Requires="a14">
          <p:sp>
            <p:nvSpPr>
              <p:cNvPr id="150" name="Thought Bubble: Cloud 149">
                <a:extLst>
                  <a:ext uri="{FF2B5EF4-FFF2-40B4-BE49-F238E27FC236}">
                    <a16:creationId xmlns:a16="http://schemas.microsoft.com/office/drawing/2014/main" id="{953AC7B1-DF1A-4DAF-B690-033E26555AE2}"/>
                  </a:ext>
                </a:extLst>
              </p:cNvPr>
              <p:cNvSpPr/>
              <p:nvPr/>
            </p:nvSpPr>
            <p:spPr>
              <a:xfrm>
                <a:off x="2056193" y="1503198"/>
                <a:ext cx="3019051" cy="1819101"/>
              </a:xfrm>
              <a:prstGeom prst="cloudCallou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400" spc="300" dirty="0">
                    <a:solidFill>
                      <a:schemeClr val="tx1"/>
                    </a:solidFill>
                  </a:rPr>
                  <a:t>Best Action = </a:t>
                </a:r>
                <a14:m>
                  <m:oMath xmlns:m="http://schemas.openxmlformats.org/officeDocument/2006/math">
                    <m:sSub>
                      <m:sSubPr>
                        <m:ctrlPr>
                          <a:rPr lang="en-GB" sz="1400" i="1" spc="300" smtClean="0">
                            <a:solidFill>
                              <a:schemeClr val="tx1"/>
                            </a:solidFill>
                            <a:latin typeface="Cambria Math" panose="02040503050406030204" pitchFamily="18" charset="0"/>
                          </a:rPr>
                        </m:ctrlPr>
                      </m:sSubPr>
                      <m:e>
                        <m:r>
                          <a:rPr lang="en-GB" sz="1400" b="0" i="1" spc="300" smtClean="0">
                            <a:solidFill>
                              <a:schemeClr val="tx1"/>
                            </a:solidFill>
                            <a:latin typeface="Cambria Math" panose="02040503050406030204" pitchFamily="18" charset="0"/>
                          </a:rPr>
                          <m:t>𝑎𝑟𝑔𝑚𝑎𝑥</m:t>
                        </m:r>
                      </m:e>
                      <m:sub>
                        <m:r>
                          <a:rPr lang="en-GB" sz="1400" b="0" i="1" spc="300" smtClean="0">
                            <a:solidFill>
                              <a:schemeClr val="tx1"/>
                            </a:solidFill>
                            <a:latin typeface="Cambria Math" panose="02040503050406030204" pitchFamily="18" charset="0"/>
                          </a:rPr>
                          <m:t>𝑎</m:t>
                        </m:r>
                      </m:sub>
                    </m:sSub>
                    <m:r>
                      <a:rPr lang="en-GB" sz="1400" i="1" spc="300" dirty="0" smtClean="0">
                        <a:solidFill>
                          <a:schemeClr val="tx1"/>
                        </a:solidFill>
                        <a:latin typeface="Cambria Math" panose="02040503050406030204" pitchFamily="18" charset="0"/>
                      </a:rPr>
                      <m:t>(</m:t>
                    </m:r>
                    <m:r>
                      <a:rPr lang="en-GB" sz="1400" i="1" spc="300" dirty="0" smtClean="0">
                        <a:solidFill>
                          <a:schemeClr val="tx1"/>
                        </a:solidFill>
                        <a:latin typeface="Cambria Math" panose="02040503050406030204" pitchFamily="18" charset="0"/>
                      </a:rPr>
                      <m:t>𝑄</m:t>
                    </m:r>
                    <m:r>
                      <a:rPr lang="en-GB" sz="1400" i="1" spc="300" dirty="0" smtClean="0">
                        <a:solidFill>
                          <a:schemeClr val="tx1"/>
                        </a:solidFill>
                        <a:latin typeface="Cambria Math" panose="02040503050406030204" pitchFamily="18" charset="0"/>
                      </a:rPr>
                      <m:t>(</m:t>
                    </m:r>
                    <m:r>
                      <a:rPr lang="en-GB" sz="1400" i="1" spc="300" dirty="0" err="1" smtClean="0">
                        <a:solidFill>
                          <a:schemeClr val="tx1"/>
                        </a:solidFill>
                        <a:latin typeface="Cambria Math" panose="02040503050406030204" pitchFamily="18" charset="0"/>
                      </a:rPr>
                      <m:t>𝑠</m:t>
                    </m:r>
                    <m:r>
                      <a:rPr lang="en-GB" sz="1400" i="1" spc="300" dirty="0" err="1" smtClean="0">
                        <a:solidFill>
                          <a:schemeClr val="tx1"/>
                        </a:solidFill>
                        <a:latin typeface="Cambria Math" panose="02040503050406030204" pitchFamily="18" charset="0"/>
                      </a:rPr>
                      <m:t>,</m:t>
                    </m:r>
                    <m:r>
                      <a:rPr lang="en-GB" sz="1400" i="1" spc="300" dirty="0" err="1" smtClean="0">
                        <a:solidFill>
                          <a:schemeClr val="tx1"/>
                        </a:solidFill>
                        <a:latin typeface="Cambria Math" panose="02040503050406030204" pitchFamily="18" charset="0"/>
                      </a:rPr>
                      <m:t>𝑎</m:t>
                    </m:r>
                    <m:r>
                      <a:rPr lang="en-GB" sz="1400" i="1" spc="300" dirty="0" smtClean="0">
                        <a:solidFill>
                          <a:schemeClr val="tx1"/>
                        </a:solidFill>
                        <a:latin typeface="Cambria Math" panose="02040503050406030204" pitchFamily="18" charset="0"/>
                      </a:rPr>
                      <m:t>))</m:t>
                    </m:r>
                  </m:oMath>
                </a14:m>
                <a:endParaRPr lang="en-GB" sz="1400" spc="300" dirty="0">
                  <a:solidFill>
                    <a:schemeClr val="tx1"/>
                  </a:solidFill>
                </a:endParaRPr>
              </a:p>
            </p:txBody>
          </p:sp>
        </mc:Choice>
        <mc:Fallback xmlns="">
          <p:sp>
            <p:nvSpPr>
              <p:cNvPr id="150" name="Thought Bubble: Cloud 149">
                <a:extLst>
                  <a:ext uri="{FF2B5EF4-FFF2-40B4-BE49-F238E27FC236}">
                    <a16:creationId xmlns:a16="http://schemas.microsoft.com/office/drawing/2014/main" id="{953AC7B1-DF1A-4DAF-B690-033E26555AE2}"/>
                  </a:ext>
                </a:extLst>
              </p:cNvPr>
              <p:cNvSpPr>
                <a:spLocks noRot="1" noChangeAspect="1" noMove="1" noResize="1" noEditPoints="1" noAdjustHandles="1" noChangeArrowheads="1" noChangeShapeType="1" noTextEdit="1"/>
              </p:cNvSpPr>
              <p:nvPr/>
            </p:nvSpPr>
            <p:spPr>
              <a:xfrm>
                <a:off x="2056193" y="1503198"/>
                <a:ext cx="3019051" cy="1819101"/>
              </a:xfrm>
              <a:prstGeom prst="cloudCallout">
                <a:avLst/>
              </a:prstGeom>
              <a:blipFill>
                <a:blip r:embed="rId3"/>
                <a:stretch>
                  <a:fillRect/>
                </a:stretch>
              </a:blipFill>
            </p:spPr>
            <p:txBody>
              <a:bodyPr/>
              <a:lstStyle/>
              <a:p>
                <a:r>
                  <a:rPr lang="en-GB">
                    <a:noFill/>
                  </a:rPr>
                  <a:t> </a:t>
                </a:r>
              </a:p>
            </p:txBody>
          </p:sp>
        </mc:Fallback>
      </mc:AlternateContent>
      <p:sp>
        <p:nvSpPr>
          <p:cNvPr id="157" name="Title 1">
            <a:extLst>
              <a:ext uri="{FF2B5EF4-FFF2-40B4-BE49-F238E27FC236}">
                <a16:creationId xmlns:a16="http://schemas.microsoft.com/office/drawing/2014/main" id="{284FB16F-6E66-4363-9BFE-66D809AD3B64}"/>
              </a:ext>
            </a:extLst>
          </p:cNvPr>
          <p:cNvSpPr>
            <a:spLocks noGrp="1"/>
          </p:cNvSpPr>
          <p:nvPr>
            <p:ph type="title"/>
          </p:nvPr>
        </p:nvSpPr>
        <p:spPr>
          <a:xfrm>
            <a:off x="838200" y="221551"/>
            <a:ext cx="10515600" cy="1325563"/>
          </a:xfrm>
        </p:spPr>
        <p:txBody>
          <a:bodyPr/>
          <a:lstStyle/>
          <a:p>
            <a:r>
              <a:rPr lang="en-GB" dirty="0"/>
              <a:t>Deep Q-Learning:</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2EEB79-E96C-4CB2-8BCD-9AA498CB3787}"/>
                  </a:ext>
                </a:extLst>
              </p:cNvPr>
              <p:cNvSpPr txBox="1"/>
              <p:nvPr/>
            </p:nvSpPr>
            <p:spPr>
              <a:xfrm>
                <a:off x="5075245" y="1362447"/>
                <a:ext cx="6507156" cy="2862322"/>
              </a:xfrm>
              <a:prstGeom prst="rect">
                <a:avLst/>
              </a:prstGeom>
              <a:noFill/>
            </p:spPr>
            <p:txBody>
              <a:bodyPr wrap="square" rtlCol="0">
                <a:spAutoFit/>
              </a:bodyPr>
              <a:lstStyle/>
              <a:p>
                <a:r>
                  <a:rPr lang="en-GB" dirty="0"/>
                  <a:t>In Deep Q-Learning, a parameterized value function approximator </a:t>
                </a:r>
                <a14:m>
                  <m:oMath xmlns:m="http://schemas.openxmlformats.org/officeDocument/2006/math">
                    <m:r>
                      <a:rPr lang="en-GB" i="1" dirty="0" smtClean="0">
                        <a:latin typeface="Cambria Math" panose="02040503050406030204" pitchFamily="18" charset="0"/>
                      </a:rPr>
                      <m:t>𝑄</m:t>
                    </m:r>
                    <m:r>
                      <a:rPr lang="en-GB" i="1" dirty="0" smtClean="0">
                        <a:latin typeface="Cambria Math" panose="02040503050406030204" pitchFamily="18" charset="0"/>
                      </a:rPr>
                      <m:t>(</m:t>
                    </m:r>
                    <m:r>
                      <a:rPr lang="en-GB" i="1" dirty="0" err="1" smtClean="0">
                        <a:latin typeface="Cambria Math" panose="02040503050406030204" pitchFamily="18" charset="0"/>
                      </a:rPr>
                      <m:t>𝑠</m:t>
                    </m:r>
                    <m:r>
                      <a:rPr lang="en-GB" i="1" dirty="0" err="1" smtClean="0">
                        <a:latin typeface="Cambria Math" panose="02040503050406030204" pitchFamily="18" charset="0"/>
                      </a:rPr>
                      <m:t>,</m:t>
                    </m:r>
                    <m:r>
                      <a:rPr lang="en-GB" i="1" dirty="0" err="1" smtClean="0">
                        <a:latin typeface="Cambria Math" panose="02040503050406030204" pitchFamily="18" charset="0"/>
                      </a:rPr>
                      <m:t>𝑎</m:t>
                    </m:r>
                    <m:r>
                      <a:rPr lang="en-GB" i="1" dirty="0" smtClean="0">
                        <a:latin typeface="Cambria Math" panose="02040503050406030204" pitchFamily="18" charset="0"/>
                      </a:rPr>
                      <m:t>;</m:t>
                    </m:r>
                    <m:r>
                      <a:rPr lang="en-GB" b="1" i="1" dirty="0" smtClean="0">
                        <a:latin typeface="Cambria Math" panose="02040503050406030204" pitchFamily="18" charset="0"/>
                      </a:rPr>
                      <m:t>𝜽</m:t>
                    </m:r>
                    <m:r>
                      <a:rPr lang="en-GB" i="1" dirty="0" smtClean="0">
                        <a:latin typeface="Cambria Math" panose="02040503050406030204" pitchFamily="18" charset="0"/>
                      </a:rPr>
                      <m:t>) </m:t>
                    </m:r>
                  </m:oMath>
                </a14:m>
                <a:r>
                  <a:rPr lang="en-GB" dirty="0"/>
                  <a:t>is instead used to estimate </a:t>
                </a:r>
                <a14:m>
                  <m:oMath xmlns:m="http://schemas.openxmlformats.org/officeDocument/2006/math">
                    <m:sSup>
                      <m:sSupPr>
                        <m:ctrlPr>
                          <a:rPr lang="en-GB" i="1" dirty="0" smtClean="0">
                            <a:latin typeface="Cambria Math" panose="02040503050406030204" pitchFamily="18" charset="0"/>
                          </a:rPr>
                        </m:ctrlPr>
                      </m:sSupPr>
                      <m:e>
                        <m:r>
                          <a:rPr lang="en-GB" i="1" dirty="0" smtClean="0">
                            <a:latin typeface="Cambria Math" panose="02040503050406030204" pitchFamily="18" charset="0"/>
                          </a:rPr>
                          <m:t>𝑄</m:t>
                        </m:r>
                      </m:e>
                      <m:sup>
                        <m:r>
                          <a:rPr lang="en-GB" i="1" dirty="0" smtClean="0">
                            <a:latin typeface="Cambria Math" panose="02040503050406030204" pitchFamily="18" charset="0"/>
                          </a:rPr>
                          <m:t>∗</m:t>
                        </m:r>
                      </m:sup>
                    </m:sSup>
                    <m:r>
                      <a:rPr lang="en-GB" i="1" dirty="0" smtClean="0">
                        <a:latin typeface="Cambria Math" panose="02040503050406030204" pitchFamily="18" charset="0"/>
                      </a:rPr>
                      <m:t>, </m:t>
                    </m:r>
                  </m:oMath>
                </a14:m>
                <a:r>
                  <a:rPr lang="en-GB" dirty="0"/>
                  <a:t>specifically a multi-layered neural network with parameters </a:t>
                </a:r>
                <a14:m>
                  <m:oMath xmlns:m="http://schemas.openxmlformats.org/officeDocument/2006/math">
                    <m:r>
                      <a:rPr lang="en-GB" b="1" i="1" dirty="0" smtClean="0">
                        <a:latin typeface="Cambria Math" panose="02040503050406030204" pitchFamily="18" charset="0"/>
                      </a:rPr>
                      <m:t>𝜽</m:t>
                    </m:r>
                  </m:oMath>
                </a14:m>
                <a:r>
                  <a:rPr lang="en-GB" dirty="0"/>
                  <a:t>.</a:t>
                </a:r>
              </a:p>
              <a:p>
                <a:endParaRPr lang="en-GB" dirty="0"/>
              </a:p>
              <a:p>
                <a:r>
                  <a:rPr lang="en-GB" dirty="0"/>
                  <a:t>This network is called a Deep Q-Network (DQN) [13] replacing the Q-tables above.</a:t>
                </a:r>
              </a:p>
              <a:p>
                <a:endParaRPr lang="en-GB" dirty="0"/>
              </a:p>
              <a:p>
                <a:r>
                  <a:rPr lang="en-GB" dirty="0"/>
                  <a:t>This network is then trained and its parameters updated via stochastic gradient descent to minimize the following loss:</a:t>
                </a:r>
              </a:p>
              <a:p>
                <a:endParaRPr lang="en-GB" dirty="0"/>
              </a:p>
            </p:txBody>
          </p:sp>
        </mc:Choice>
        <mc:Fallback xmlns="">
          <p:sp>
            <p:nvSpPr>
              <p:cNvPr id="2" name="TextBox 1">
                <a:extLst>
                  <a:ext uri="{FF2B5EF4-FFF2-40B4-BE49-F238E27FC236}">
                    <a16:creationId xmlns:a16="http://schemas.microsoft.com/office/drawing/2014/main" id="{562EEB79-E96C-4CB2-8BCD-9AA498CB3787}"/>
                  </a:ext>
                </a:extLst>
              </p:cNvPr>
              <p:cNvSpPr txBox="1">
                <a:spLocks noRot="1" noChangeAspect="1" noMove="1" noResize="1" noEditPoints="1" noAdjustHandles="1" noChangeArrowheads="1" noChangeShapeType="1" noTextEdit="1"/>
              </p:cNvSpPr>
              <p:nvPr/>
            </p:nvSpPr>
            <p:spPr>
              <a:xfrm>
                <a:off x="5075245" y="1362447"/>
                <a:ext cx="6507156" cy="2862322"/>
              </a:xfrm>
              <a:prstGeom prst="rect">
                <a:avLst/>
              </a:prstGeom>
              <a:blipFill>
                <a:blip r:embed="rId4"/>
                <a:stretch>
                  <a:fillRect l="-843" t="-1064" r="-84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8" name="TextBox 157">
                <a:extLst>
                  <a:ext uri="{FF2B5EF4-FFF2-40B4-BE49-F238E27FC236}">
                    <a16:creationId xmlns:a16="http://schemas.microsoft.com/office/drawing/2014/main" id="{3096D5A3-1D37-44BD-8248-FF5B3F185C7F}"/>
                  </a:ext>
                </a:extLst>
              </p:cNvPr>
              <p:cNvSpPr txBox="1"/>
              <p:nvPr/>
            </p:nvSpPr>
            <p:spPr>
              <a:xfrm>
                <a:off x="5075244" y="4152663"/>
                <a:ext cx="6097772" cy="9138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GB" sz="1800" i="1" smtClean="0">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dPr>
                            <m:e>
                              <m:d>
                                <m:d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𝑟</m:t>
                                      </m:r>
                                    </m:e>
                                    <m:sub>
                                      <m:r>
                                        <a:rPr lang="en-GB" sz="1800" i="1">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GB" sz="1800" i="1">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GB" sz="1800">
                                      <a:effectLst/>
                                      <a:latin typeface="Cambria Math" panose="02040503050406030204" pitchFamily="18" charset="0"/>
                                      <a:ea typeface="Calibri" panose="020F0502020204030204" pitchFamily="34" charset="0"/>
                                      <a:cs typeface="Times New Roman" panose="02020603050405020304" pitchFamily="18" charset="0"/>
                                    </a:rPr>
                                    <m:t>γ</m:t>
                                  </m:r>
                                  <m:func>
                                    <m:func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funcPr>
                                    <m:fName>
                                      <m:limLow>
                                        <m:limLow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limLowPr>
                                        <m:e>
                                          <m:r>
                                            <m:rPr>
                                              <m:sty m:val="p"/>
                                            </m:rPr>
                                            <a:rPr lang="en-GB" sz="1800">
                                              <a:effectLst/>
                                              <a:latin typeface="Cambria Math" panose="02040503050406030204" pitchFamily="18" charset="0"/>
                                              <a:ea typeface="Calibri" panose="020F0502020204030204" pitchFamily="34" charset="0"/>
                                              <a:cs typeface="Times New Roman" panose="02020603050405020304" pitchFamily="18" charset="0"/>
                                            </a:rPr>
                                            <m:t>max</m:t>
                                          </m:r>
                                        </m:e>
                                        <m:lim>
                                          <m:sSup>
                                            <m:sSup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𝑎</m:t>
                                              </m:r>
                                            </m:e>
                                            <m:sup>
                                              <m:r>
                                                <a:rPr lang="en-GB" sz="1800" i="1">
                                                  <a:effectLst/>
                                                  <a:latin typeface="Cambria Math" panose="02040503050406030204" pitchFamily="18" charset="0"/>
                                                  <a:ea typeface="Calibri" panose="020F0502020204030204" pitchFamily="34" charset="0"/>
                                                  <a:cs typeface="Times New Roman" panose="02020603050405020304" pitchFamily="18" charset="0"/>
                                                </a:rPr>
                                                <m:t>′</m:t>
                                              </m:r>
                                            </m:sup>
                                          </m:sSup>
                                        </m:lim>
                                      </m:limLow>
                                    </m:fName>
                                    <m:e>
                                      <m:r>
                                        <a:rPr lang="en-GB" sz="1800" i="1">
                                          <a:effectLst/>
                                          <a:latin typeface="Cambria Math" panose="02040503050406030204" pitchFamily="18" charset="0"/>
                                          <a:ea typeface="Calibri" panose="020F0502020204030204" pitchFamily="34" charset="0"/>
                                          <a:cs typeface="Times New Roman" panose="02020603050405020304" pitchFamily="18" charset="0"/>
                                        </a:rPr>
                                        <m:t>𝑄</m:t>
                                      </m:r>
                                    </m:e>
                                  </m:func>
                                  <m:d>
                                    <m:d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en-GB" sz="1800" i="1">
                                              <a:effectLst/>
                                              <a:latin typeface="Cambria Math" panose="02040503050406030204" pitchFamily="18" charset="0"/>
                                              <a:ea typeface="Calibri" panose="020F0502020204030204" pitchFamily="34" charset="0"/>
                                              <a:cs typeface="Times New Roman" panose="02020603050405020304" pitchFamily="18" charset="0"/>
                                            </a:rPr>
                                            <m:t>𝑡</m:t>
                                          </m:r>
                                          <m:r>
                                            <a:rPr lang="en-GB" sz="18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en-GB" sz="18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𝑎</m:t>
                                          </m:r>
                                        </m:e>
                                        <m:sup>
                                          <m:r>
                                            <a:rPr lang="en-GB" sz="1800" i="1">
                                              <a:effectLst/>
                                              <a:latin typeface="Cambria Math" panose="02040503050406030204" pitchFamily="18" charset="0"/>
                                              <a:ea typeface="Calibri" panose="020F0502020204030204" pitchFamily="34" charset="0"/>
                                              <a:cs typeface="Times New Roman" panose="02020603050405020304" pitchFamily="18" charset="0"/>
                                            </a:rPr>
                                            <m:t>′</m:t>
                                          </m:r>
                                        </m:sup>
                                      </m:sSup>
                                      <m:r>
                                        <a:rPr lang="en-GB"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800" b="1" i="1">
                                              <a:effectLst/>
                                              <a:latin typeface="Cambria Math" panose="02040503050406030204" pitchFamily="18" charset="0"/>
                                              <a:ea typeface="Calibri" panose="020F0502020204030204" pitchFamily="34" charset="0"/>
                                              <a:cs typeface="Times New Roman" panose="02020603050405020304" pitchFamily="18" charset="0"/>
                                            </a:rPr>
                                            <m:t>𝛉</m:t>
                                          </m:r>
                                        </m:e>
                                        <m:sub>
                                          <m:r>
                                            <a:rPr lang="en-GB" sz="1800" i="1">
                                              <a:effectLst/>
                                              <a:latin typeface="Cambria Math" panose="02040503050406030204" pitchFamily="18" charset="0"/>
                                              <a:ea typeface="Calibri" panose="020F0502020204030204" pitchFamily="34" charset="0"/>
                                              <a:cs typeface="Times New Roman" panose="02020603050405020304" pitchFamily="18" charset="0"/>
                                            </a:rPr>
                                            <m:t>𝑖</m:t>
                                          </m:r>
                                        </m:sub>
                                      </m:sSub>
                                    </m:e>
                                  </m:d>
                                </m:e>
                              </m:d>
                              <m:r>
                                <a:rPr lang="en-GB" sz="1800" i="1">
                                  <a:effectLst/>
                                  <a:latin typeface="Cambria Math" panose="02040503050406030204" pitchFamily="18" charset="0"/>
                                  <a:ea typeface="Calibri" panose="020F0502020204030204" pitchFamily="34" charset="0"/>
                                  <a:cs typeface="Times New Roman" panose="02020603050405020304" pitchFamily="18" charset="0"/>
                                </a:rPr>
                                <m:t>−</m:t>
                              </m:r>
                              <m:r>
                                <a:rPr lang="en-GB" sz="1800" i="1">
                                  <a:effectLst/>
                                  <a:latin typeface="Cambria Math" panose="02040503050406030204" pitchFamily="18" charset="0"/>
                                  <a:ea typeface="Calibri" panose="020F0502020204030204" pitchFamily="34" charset="0"/>
                                  <a:cs typeface="Times New Roman" panose="02020603050405020304" pitchFamily="18" charset="0"/>
                                </a:rPr>
                                <m:t>𝑄</m:t>
                              </m:r>
                              <m:d>
                                <m:d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en-GB" sz="1800" i="1">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GB"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n-GB" sz="1800" i="1">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GB"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800" b="1" i="1">
                                          <a:effectLst/>
                                          <a:latin typeface="Cambria Math" panose="02040503050406030204" pitchFamily="18" charset="0"/>
                                          <a:ea typeface="Calibri" panose="020F0502020204030204" pitchFamily="34" charset="0"/>
                                          <a:cs typeface="Times New Roman" panose="02020603050405020304" pitchFamily="18" charset="0"/>
                                        </a:rPr>
                                        <m:t>𝜽</m:t>
                                      </m:r>
                                    </m:e>
                                    <m:sub>
                                      <m:r>
                                        <a:rPr lang="en-GB" sz="1800" b="0" i="1">
                                          <a:effectLst/>
                                          <a:latin typeface="Cambria Math" panose="02040503050406030204" pitchFamily="18" charset="0"/>
                                          <a:ea typeface="Calibri" panose="020F0502020204030204" pitchFamily="34" charset="0"/>
                                          <a:cs typeface="Times New Roman" panose="02020603050405020304" pitchFamily="18" charset="0"/>
                                        </a:rPr>
                                        <m:t>𝑖</m:t>
                                      </m:r>
                                    </m:sub>
                                  </m:sSub>
                                </m:e>
                              </m:d>
                            </m:e>
                          </m:d>
                        </m:e>
                        <m:sup>
                          <m:r>
                            <a:rPr lang="en-GB" sz="1800" i="1">
                              <a:effectLst/>
                              <a:latin typeface="Cambria Math" panose="02040503050406030204" pitchFamily="18" charset="0"/>
                              <a:ea typeface="Calibri" panose="020F0502020204030204" pitchFamily="34" charset="0"/>
                              <a:cs typeface="Times New Roman" panose="02020603050405020304" pitchFamily="18" charset="0"/>
                            </a:rPr>
                            <m:t>2</m:t>
                          </m:r>
                        </m:sup>
                      </m:sSup>
                    </m:oMath>
                  </m:oMathPara>
                </a14:m>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mc:Choice>
        <mc:Fallback xmlns="">
          <p:sp>
            <p:nvSpPr>
              <p:cNvPr id="158" name="TextBox 157">
                <a:extLst>
                  <a:ext uri="{FF2B5EF4-FFF2-40B4-BE49-F238E27FC236}">
                    <a16:creationId xmlns:a16="http://schemas.microsoft.com/office/drawing/2014/main" id="{3096D5A3-1D37-44BD-8248-FF5B3F185C7F}"/>
                  </a:ext>
                </a:extLst>
              </p:cNvPr>
              <p:cNvSpPr txBox="1">
                <a:spLocks noRot="1" noChangeAspect="1" noMove="1" noResize="1" noEditPoints="1" noAdjustHandles="1" noChangeArrowheads="1" noChangeShapeType="1" noTextEdit="1"/>
              </p:cNvSpPr>
              <p:nvPr/>
            </p:nvSpPr>
            <p:spPr>
              <a:xfrm>
                <a:off x="5075244" y="4152663"/>
                <a:ext cx="6097772" cy="913840"/>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7" name="TextBox 166">
                <a:extLst>
                  <a:ext uri="{FF2B5EF4-FFF2-40B4-BE49-F238E27FC236}">
                    <a16:creationId xmlns:a16="http://schemas.microsoft.com/office/drawing/2014/main" id="{1D2CF163-78EA-4844-BCFF-3D49BCFB6B95}"/>
                  </a:ext>
                </a:extLst>
              </p:cNvPr>
              <p:cNvSpPr txBox="1"/>
              <p:nvPr/>
            </p:nvSpPr>
            <p:spPr>
              <a:xfrm>
                <a:off x="5075243" y="5053780"/>
                <a:ext cx="6097772" cy="1200329"/>
              </a:xfrm>
              <a:prstGeom prst="rect">
                <a:avLst/>
              </a:prstGeom>
              <a:noFill/>
            </p:spPr>
            <p:txBody>
              <a:bodyPr wrap="square">
                <a:spAutoFit/>
              </a:bodyPr>
              <a:lstStyle/>
              <a:p>
                <a:r>
                  <a:rPr lang="en-GB" dirty="0"/>
                  <a:t>, with the transition </a:t>
                </a:r>
                <a14:m>
                  <m:oMath xmlns:m="http://schemas.openxmlformats.org/officeDocument/2006/math">
                    <m:r>
                      <a:rPr lang="en-GB"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𝑠</m:t>
                        </m:r>
                      </m:e>
                      <m:sub>
                        <m:r>
                          <a:rPr lang="en-GB" i="1" dirty="0" smtClean="0">
                            <a:latin typeface="Cambria Math" panose="02040503050406030204" pitchFamily="18" charset="0"/>
                          </a:rPr>
                          <m:t>𝑡</m:t>
                        </m:r>
                      </m:sub>
                    </m:sSub>
                    <m:r>
                      <a:rPr lang="en-GB"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𝑎</m:t>
                        </m:r>
                      </m:e>
                      <m:sub>
                        <m:r>
                          <a:rPr lang="en-GB" i="1" dirty="0" smtClean="0">
                            <a:latin typeface="Cambria Math" panose="02040503050406030204" pitchFamily="18" charset="0"/>
                          </a:rPr>
                          <m:t>𝑡</m:t>
                        </m:r>
                      </m:sub>
                    </m:sSub>
                    <m:r>
                      <a:rPr lang="en-GB"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𝑟</m:t>
                        </m:r>
                      </m:e>
                      <m:sub>
                        <m:r>
                          <a:rPr lang="en-GB" i="1" dirty="0" smtClean="0">
                            <a:latin typeface="Cambria Math" panose="02040503050406030204" pitchFamily="18" charset="0"/>
                          </a:rPr>
                          <m:t>𝑡</m:t>
                        </m:r>
                      </m:sub>
                    </m:sSub>
                    <m:r>
                      <a:rPr lang="en-GB"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𝑠</m:t>
                        </m:r>
                      </m:e>
                      <m:sub>
                        <m:r>
                          <a:rPr lang="en-GB" i="1" dirty="0" smtClean="0">
                            <a:latin typeface="Cambria Math" panose="02040503050406030204" pitchFamily="18" charset="0"/>
                          </a:rPr>
                          <m:t>𝑡</m:t>
                        </m:r>
                        <m:r>
                          <a:rPr lang="en-GB" i="1" dirty="0" smtClean="0">
                            <a:latin typeface="Cambria Math" panose="02040503050406030204" pitchFamily="18" charset="0"/>
                          </a:rPr>
                          <m:t>+1</m:t>
                        </m:r>
                      </m:sub>
                    </m:sSub>
                    <m:r>
                      <a:rPr lang="en-GB" i="1" dirty="0" smtClean="0">
                        <a:latin typeface="Cambria Math" panose="02040503050406030204" pitchFamily="18" charset="0"/>
                      </a:rPr>
                      <m:t>)</m:t>
                    </m:r>
                  </m:oMath>
                </a14:m>
                <a:r>
                  <a:rPr lang="en-GB" dirty="0"/>
                  <a:t> now being sampled from an Experience Replay buffer [16] containing the last </a:t>
                </a:r>
                <a14:m>
                  <m:oMath xmlns:m="http://schemas.openxmlformats.org/officeDocument/2006/math">
                    <m:r>
                      <a:rPr lang="en-GB" i="1" dirty="0" smtClean="0">
                        <a:latin typeface="Cambria Math" panose="02040503050406030204" pitchFamily="18" charset="0"/>
                      </a:rPr>
                      <m:t>𝑁</m:t>
                    </m:r>
                    <m:r>
                      <m:rPr>
                        <m:lit/>
                      </m:rPr>
                      <a:rPr lang="en-GB" i="1" dirty="0" smtClean="0">
                        <a:latin typeface="Cambria Math" panose="02040503050406030204" pitchFamily="18" charset="0"/>
                      </a:rPr>
                      <m:t> </m:t>
                    </m:r>
                    <m:r>
                      <a:rPr lang="en-GB" i="1" dirty="0" smtClean="0">
                        <a:latin typeface="Cambria Math" panose="02040503050406030204" pitchFamily="18" charset="0"/>
                      </a:rPr>
                      <m:t>(=</m:t>
                    </m:r>
                    <m:sSup>
                      <m:sSupPr>
                        <m:ctrlPr>
                          <a:rPr lang="en-GB" i="1" dirty="0" smtClean="0">
                            <a:latin typeface="Cambria Math" panose="02040503050406030204" pitchFamily="18" charset="0"/>
                          </a:rPr>
                        </m:ctrlPr>
                      </m:sSupPr>
                      <m:e>
                        <m:r>
                          <a:rPr lang="en-GB" i="1" dirty="0" smtClean="0">
                            <a:latin typeface="Cambria Math" panose="02040503050406030204" pitchFamily="18" charset="0"/>
                          </a:rPr>
                          <m:t>10</m:t>
                        </m:r>
                      </m:e>
                      <m:sup>
                        <m:r>
                          <a:rPr lang="en-GB" i="1" dirty="0" smtClean="0">
                            <a:latin typeface="Cambria Math" panose="02040503050406030204" pitchFamily="18" charset="0"/>
                          </a:rPr>
                          <m:t>6</m:t>
                        </m:r>
                      </m:sup>
                    </m:sSup>
                    <m:r>
                      <a:rPr lang="en-GB" i="1" dirty="0" smtClean="0">
                        <a:latin typeface="Cambria Math" panose="02040503050406030204" pitchFamily="18" charset="0"/>
                      </a:rPr>
                      <m:t>)</m:t>
                    </m:r>
                  </m:oMath>
                </a14:m>
                <a:r>
                  <a:rPr lang="en-GB" dirty="0"/>
                  <a:t> transitions to reduce correlation between subsequent samples.</a:t>
                </a:r>
              </a:p>
            </p:txBody>
          </p:sp>
        </mc:Choice>
        <mc:Fallback xmlns="">
          <p:sp>
            <p:nvSpPr>
              <p:cNvPr id="167" name="TextBox 166">
                <a:extLst>
                  <a:ext uri="{FF2B5EF4-FFF2-40B4-BE49-F238E27FC236}">
                    <a16:creationId xmlns:a16="http://schemas.microsoft.com/office/drawing/2014/main" id="{1D2CF163-78EA-4844-BCFF-3D49BCFB6B95}"/>
                  </a:ext>
                </a:extLst>
              </p:cNvPr>
              <p:cNvSpPr txBox="1">
                <a:spLocks noRot="1" noChangeAspect="1" noMove="1" noResize="1" noEditPoints="1" noAdjustHandles="1" noChangeArrowheads="1" noChangeShapeType="1" noTextEdit="1"/>
              </p:cNvSpPr>
              <p:nvPr/>
            </p:nvSpPr>
            <p:spPr>
              <a:xfrm>
                <a:off x="5075243" y="5053780"/>
                <a:ext cx="6097772" cy="1200329"/>
              </a:xfrm>
              <a:prstGeom prst="rect">
                <a:avLst/>
              </a:prstGeom>
              <a:blipFill>
                <a:blip r:embed="rId6"/>
                <a:stretch>
                  <a:fillRect l="-900" t="-2538" b="-7107"/>
                </a:stretch>
              </a:blipFill>
            </p:spPr>
            <p:txBody>
              <a:bodyPr/>
              <a:lstStyle/>
              <a:p>
                <a:r>
                  <a:rPr lang="en-GB">
                    <a:noFill/>
                  </a:rPr>
                  <a:t> </a:t>
                </a:r>
              </a:p>
            </p:txBody>
          </p:sp>
        </mc:Fallback>
      </mc:AlternateContent>
      <p:sp>
        <p:nvSpPr>
          <p:cNvPr id="168" name="Oval 167">
            <a:extLst>
              <a:ext uri="{FF2B5EF4-FFF2-40B4-BE49-F238E27FC236}">
                <a16:creationId xmlns:a16="http://schemas.microsoft.com/office/drawing/2014/main" id="{C1FA17F3-DDAF-4379-A7FE-079D4B602769}"/>
              </a:ext>
            </a:extLst>
          </p:cNvPr>
          <p:cNvSpPr/>
          <p:nvPr/>
        </p:nvSpPr>
        <p:spPr>
          <a:xfrm>
            <a:off x="10911629" y="179019"/>
            <a:ext cx="1011936" cy="101193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600" dirty="0"/>
              <a:t>DQN (2013) [13]</a:t>
            </a:r>
          </a:p>
        </p:txBody>
      </p:sp>
    </p:spTree>
    <p:extLst>
      <p:ext uri="{BB962C8B-B14F-4D97-AF65-F5344CB8AC3E}">
        <p14:creationId xmlns:p14="http://schemas.microsoft.com/office/powerpoint/2010/main" val="33586872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4E90216-DAF6-4E9C-B444-B2621EB0F01C}"/>
              </a:ext>
            </a:extLst>
          </p:cNvPr>
          <p:cNvGrpSpPr/>
          <p:nvPr/>
        </p:nvGrpSpPr>
        <p:grpSpPr>
          <a:xfrm>
            <a:off x="1413039" y="3457041"/>
            <a:ext cx="1479018" cy="1972024"/>
            <a:chOff x="2714611" y="952482"/>
            <a:chExt cx="3714777" cy="4953035"/>
          </a:xfrm>
        </p:grpSpPr>
        <p:sp>
          <p:nvSpPr>
            <p:cNvPr id="8" name="Rectangle 7">
              <a:extLst>
                <a:ext uri="{FF2B5EF4-FFF2-40B4-BE49-F238E27FC236}">
                  <a16:creationId xmlns:a16="http://schemas.microsoft.com/office/drawing/2014/main" id="{F94FAC2E-F8ED-4571-BBEB-D6F8A3EFF00C}"/>
                </a:ext>
              </a:extLst>
            </p:cNvPr>
            <p:cNvSpPr/>
            <p:nvPr/>
          </p:nvSpPr>
          <p:spPr>
            <a:xfrm>
              <a:off x="3333741" y="3119435"/>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Rectangle 8">
              <a:extLst>
                <a:ext uri="{FF2B5EF4-FFF2-40B4-BE49-F238E27FC236}">
                  <a16:creationId xmlns:a16="http://schemas.microsoft.com/office/drawing/2014/main" id="{09E95F8E-C649-4EEB-B980-F05C4ABD9E62}"/>
                </a:ext>
              </a:extLst>
            </p:cNvPr>
            <p:cNvSpPr/>
            <p:nvPr/>
          </p:nvSpPr>
          <p:spPr>
            <a:xfrm>
              <a:off x="3952870" y="3119435"/>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4DC9DED3-B4E8-45B6-9B7F-D4418A89D7DA}"/>
                </a:ext>
              </a:extLst>
            </p:cNvPr>
            <p:cNvSpPr/>
            <p:nvPr/>
          </p:nvSpPr>
          <p:spPr>
            <a:xfrm>
              <a:off x="3643305" y="3119435"/>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E8228B41-B7F1-483B-8E82-326A2A8D64FA}"/>
                </a:ext>
              </a:extLst>
            </p:cNvPr>
            <p:cNvSpPr/>
            <p:nvPr/>
          </p:nvSpPr>
          <p:spPr>
            <a:xfrm>
              <a:off x="4262435" y="3119435"/>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7F90A811-480A-4343-9EFC-B33A2052D449}"/>
                </a:ext>
              </a:extLst>
            </p:cNvPr>
            <p:cNvSpPr/>
            <p:nvPr/>
          </p:nvSpPr>
          <p:spPr>
            <a:xfrm>
              <a:off x="4571999" y="3119435"/>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09BC2EFA-300A-4BD4-BED1-6BA7FF7C5BA5}"/>
                </a:ext>
              </a:extLst>
            </p:cNvPr>
            <p:cNvSpPr/>
            <p:nvPr/>
          </p:nvSpPr>
          <p:spPr>
            <a:xfrm>
              <a:off x="4881564" y="3119435"/>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Rectangle 13">
              <a:extLst>
                <a:ext uri="{FF2B5EF4-FFF2-40B4-BE49-F238E27FC236}">
                  <a16:creationId xmlns:a16="http://schemas.microsoft.com/office/drawing/2014/main" id="{B068615C-A99F-4565-92C6-0B25197E56FA}"/>
                </a:ext>
              </a:extLst>
            </p:cNvPr>
            <p:cNvSpPr/>
            <p:nvPr/>
          </p:nvSpPr>
          <p:spPr>
            <a:xfrm>
              <a:off x="3333741" y="342899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Rectangle 14">
              <a:extLst>
                <a:ext uri="{FF2B5EF4-FFF2-40B4-BE49-F238E27FC236}">
                  <a16:creationId xmlns:a16="http://schemas.microsoft.com/office/drawing/2014/main" id="{5DEF9D4A-0B6C-4D60-98D4-57EA8D8338AA}"/>
                </a:ext>
              </a:extLst>
            </p:cNvPr>
            <p:cNvSpPr/>
            <p:nvPr/>
          </p:nvSpPr>
          <p:spPr>
            <a:xfrm>
              <a:off x="3952870" y="3428999"/>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Rectangle 15">
              <a:extLst>
                <a:ext uri="{FF2B5EF4-FFF2-40B4-BE49-F238E27FC236}">
                  <a16:creationId xmlns:a16="http://schemas.microsoft.com/office/drawing/2014/main" id="{59155802-4FC7-4A7B-826B-044CB2E8646E}"/>
                </a:ext>
              </a:extLst>
            </p:cNvPr>
            <p:cNvSpPr/>
            <p:nvPr/>
          </p:nvSpPr>
          <p:spPr>
            <a:xfrm>
              <a:off x="3643305" y="342899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Rectangle 16">
              <a:extLst>
                <a:ext uri="{FF2B5EF4-FFF2-40B4-BE49-F238E27FC236}">
                  <a16:creationId xmlns:a16="http://schemas.microsoft.com/office/drawing/2014/main" id="{592353E8-9808-4F0B-83F0-99E33DE2C770}"/>
                </a:ext>
              </a:extLst>
            </p:cNvPr>
            <p:cNvSpPr/>
            <p:nvPr/>
          </p:nvSpPr>
          <p:spPr>
            <a:xfrm>
              <a:off x="4262435" y="342899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Rectangle 17">
              <a:extLst>
                <a:ext uri="{FF2B5EF4-FFF2-40B4-BE49-F238E27FC236}">
                  <a16:creationId xmlns:a16="http://schemas.microsoft.com/office/drawing/2014/main" id="{96F5711C-C6D4-4B0B-8677-3032FBEFFE39}"/>
                </a:ext>
              </a:extLst>
            </p:cNvPr>
            <p:cNvSpPr/>
            <p:nvPr/>
          </p:nvSpPr>
          <p:spPr>
            <a:xfrm>
              <a:off x="4571999" y="342899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Rectangle 18">
              <a:extLst>
                <a:ext uri="{FF2B5EF4-FFF2-40B4-BE49-F238E27FC236}">
                  <a16:creationId xmlns:a16="http://schemas.microsoft.com/office/drawing/2014/main" id="{4C138590-7988-430D-BFF6-FBED35A7B1F7}"/>
                </a:ext>
              </a:extLst>
            </p:cNvPr>
            <p:cNvSpPr/>
            <p:nvPr/>
          </p:nvSpPr>
          <p:spPr>
            <a:xfrm>
              <a:off x="4881564" y="3428999"/>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 name="Rectangle 19">
              <a:extLst>
                <a:ext uri="{FF2B5EF4-FFF2-40B4-BE49-F238E27FC236}">
                  <a16:creationId xmlns:a16="http://schemas.microsoft.com/office/drawing/2014/main" id="{971EAD6D-57AA-4B01-866B-48DD698907BC}"/>
                </a:ext>
              </a:extLst>
            </p:cNvPr>
            <p:cNvSpPr/>
            <p:nvPr/>
          </p:nvSpPr>
          <p:spPr>
            <a:xfrm>
              <a:off x="5191129" y="342899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 name="Rectangle 20">
              <a:extLst>
                <a:ext uri="{FF2B5EF4-FFF2-40B4-BE49-F238E27FC236}">
                  <a16:creationId xmlns:a16="http://schemas.microsoft.com/office/drawing/2014/main" id="{B7931D25-4A2D-43AB-95D1-8E548889F4A9}"/>
                </a:ext>
              </a:extLst>
            </p:cNvPr>
            <p:cNvSpPr/>
            <p:nvPr/>
          </p:nvSpPr>
          <p:spPr>
            <a:xfrm>
              <a:off x="5500693" y="342899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2" name="Rectangle 21">
              <a:extLst>
                <a:ext uri="{FF2B5EF4-FFF2-40B4-BE49-F238E27FC236}">
                  <a16:creationId xmlns:a16="http://schemas.microsoft.com/office/drawing/2014/main" id="{7E8B5EFF-E3E8-4917-8EC6-134D3A67A4CD}"/>
                </a:ext>
              </a:extLst>
            </p:cNvPr>
            <p:cNvSpPr/>
            <p:nvPr/>
          </p:nvSpPr>
          <p:spPr>
            <a:xfrm>
              <a:off x="5810258" y="342899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3" name="Rectangle 22">
              <a:extLst>
                <a:ext uri="{FF2B5EF4-FFF2-40B4-BE49-F238E27FC236}">
                  <a16:creationId xmlns:a16="http://schemas.microsoft.com/office/drawing/2014/main" id="{5431D996-B9EE-4215-9F4C-CB67A8A1B534}"/>
                </a:ext>
              </a:extLst>
            </p:cNvPr>
            <p:cNvSpPr/>
            <p:nvPr/>
          </p:nvSpPr>
          <p:spPr>
            <a:xfrm>
              <a:off x="3024176" y="342899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4" name="Rectangle 23">
              <a:extLst>
                <a:ext uri="{FF2B5EF4-FFF2-40B4-BE49-F238E27FC236}">
                  <a16:creationId xmlns:a16="http://schemas.microsoft.com/office/drawing/2014/main" id="{2DE76369-2E92-4CDF-8F8F-84A439113E5C}"/>
                </a:ext>
              </a:extLst>
            </p:cNvPr>
            <p:cNvSpPr/>
            <p:nvPr/>
          </p:nvSpPr>
          <p:spPr>
            <a:xfrm>
              <a:off x="3333741" y="3738564"/>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Rectangle 24">
              <a:extLst>
                <a:ext uri="{FF2B5EF4-FFF2-40B4-BE49-F238E27FC236}">
                  <a16:creationId xmlns:a16="http://schemas.microsoft.com/office/drawing/2014/main" id="{2BA45109-EB0E-4AAE-AF5F-ABF7E5389CCB}"/>
                </a:ext>
              </a:extLst>
            </p:cNvPr>
            <p:cNvSpPr/>
            <p:nvPr/>
          </p:nvSpPr>
          <p:spPr>
            <a:xfrm>
              <a:off x="3952870" y="3738564"/>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6" name="Rectangle 25">
              <a:extLst>
                <a:ext uri="{FF2B5EF4-FFF2-40B4-BE49-F238E27FC236}">
                  <a16:creationId xmlns:a16="http://schemas.microsoft.com/office/drawing/2014/main" id="{154964CD-3BBE-4425-A8FF-C88324975229}"/>
                </a:ext>
              </a:extLst>
            </p:cNvPr>
            <p:cNvSpPr/>
            <p:nvPr/>
          </p:nvSpPr>
          <p:spPr>
            <a:xfrm>
              <a:off x="3643305" y="3738564"/>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7" name="Rectangle 26">
              <a:extLst>
                <a:ext uri="{FF2B5EF4-FFF2-40B4-BE49-F238E27FC236}">
                  <a16:creationId xmlns:a16="http://schemas.microsoft.com/office/drawing/2014/main" id="{3E5A5F51-EE4E-43CB-95F8-E273E3E6F718}"/>
                </a:ext>
              </a:extLst>
            </p:cNvPr>
            <p:cNvSpPr/>
            <p:nvPr/>
          </p:nvSpPr>
          <p:spPr>
            <a:xfrm>
              <a:off x="4262435" y="3738564"/>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8" name="Rectangle 27">
              <a:extLst>
                <a:ext uri="{FF2B5EF4-FFF2-40B4-BE49-F238E27FC236}">
                  <a16:creationId xmlns:a16="http://schemas.microsoft.com/office/drawing/2014/main" id="{D5DE82BD-59B0-4E43-952C-48677E054A12}"/>
                </a:ext>
              </a:extLst>
            </p:cNvPr>
            <p:cNvSpPr/>
            <p:nvPr/>
          </p:nvSpPr>
          <p:spPr>
            <a:xfrm>
              <a:off x="4571999" y="3738564"/>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9" name="Rectangle 28">
              <a:extLst>
                <a:ext uri="{FF2B5EF4-FFF2-40B4-BE49-F238E27FC236}">
                  <a16:creationId xmlns:a16="http://schemas.microsoft.com/office/drawing/2014/main" id="{44DD6A1F-6D71-47DF-8269-454C14A80DE5}"/>
                </a:ext>
              </a:extLst>
            </p:cNvPr>
            <p:cNvSpPr/>
            <p:nvPr/>
          </p:nvSpPr>
          <p:spPr>
            <a:xfrm>
              <a:off x="4881564" y="3738564"/>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0" name="Rectangle 29">
              <a:extLst>
                <a:ext uri="{FF2B5EF4-FFF2-40B4-BE49-F238E27FC236}">
                  <a16:creationId xmlns:a16="http://schemas.microsoft.com/office/drawing/2014/main" id="{87A04652-6851-4643-B6A2-76CB1BA3F52E}"/>
                </a:ext>
              </a:extLst>
            </p:cNvPr>
            <p:cNvSpPr/>
            <p:nvPr/>
          </p:nvSpPr>
          <p:spPr>
            <a:xfrm>
              <a:off x="5191129" y="3738564"/>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1" name="Rectangle 30">
              <a:extLst>
                <a:ext uri="{FF2B5EF4-FFF2-40B4-BE49-F238E27FC236}">
                  <a16:creationId xmlns:a16="http://schemas.microsoft.com/office/drawing/2014/main" id="{0575ED34-A05C-425A-AD71-FA66C689109E}"/>
                </a:ext>
              </a:extLst>
            </p:cNvPr>
            <p:cNvSpPr/>
            <p:nvPr/>
          </p:nvSpPr>
          <p:spPr>
            <a:xfrm>
              <a:off x="5500693" y="3738564"/>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2" name="Rectangle 31">
              <a:extLst>
                <a:ext uri="{FF2B5EF4-FFF2-40B4-BE49-F238E27FC236}">
                  <a16:creationId xmlns:a16="http://schemas.microsoft.com/office/drawing/2014/main" id="{E6FCC13A-D929-4827-BD84-5AC7EAF92215}"/>
                </a:ext>
              </a:extLst>
            </p:cNvPr>
            <p:cNvSpPr/>
            <p:nvPr/>
          </p:nvSpPr>
          <p:spPr>
            <a:xfrm>
              <a:off x="5810258" y="3738564"/>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3" name="Rectangle 32">
              <a:extLst>
                <a:ext uri="{FF2B5EF4-FFF2-40B4-BE49-F238E27FC236}">
                  <a16:creationId xmlns:a16="http://schemas.microsoft.com/office/drawing/2014/main" id="{626A2BE7-78D3-4BEB-A00C-C35C0BF7E1BD}"/>
                </a:ext>
              </a:extLst>
            </p:cNvPr>
            <p:cNvSpPr/>
            <p:nvPr/>
          </p:nvSpPr>
          <p:spPr>
            <a:xfrm>
              <a:off x="3024176" y="3738564"/>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4" name="Rectangle 33">
              <a:extLst>
                <a:ext uri="{FF2B5EF4-FFF2-40B4-BE49-F238E27FC236}">
                  <a16:creationId xmlns:a16="http://schemas.microsoft.com/office/drawing/2014/main" id="{CA05708B-D3B9-4E67-9527-24D401E373CB}"/>
                </a:ext>
              </a:extLst>
            </p:cNvPr>
            <p:cNvSpPr/>
            <p:nvPr/>
          </p:nvSpPr>
          <p:spPr>
            <a:xfrm>
              <a:off x="6119823" y="3738564"/>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5" name="Rectangle 34">
              <a:extLst>
                <a:ext uri="{FF2B5EF4-FFF2-40B4-BE49-F238E27FC236}">
                  <a16:creationId xmlns:a16="http://schemas.microsoft.com/office/drawing/2014/main" id="{AB7B86FE-D02B-4206-9339-07ECB65BAFE2}"/>
                </a:ext>
              </a:extLst>
            </p:cNvPr>
            <p:cNvSpPr/>
            <p:nvPr/>
          </p:nvSpPr>
          <p:spPr>
            <a:xfrm>
              <a:off x="2714611" y="3738564"/>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6" name="Rectangle 35">
              <a:extLst>
                <a:ext uri="{FF2B5EF4-FFF2-40B4-BE49-F238E27FC236}">
                  <a16:creationId xmlns:a16="http://schemas.microsoft.com/office/drawing/2014/main" id="{847FB3B6-F5D8-4DC5-AD90-E14C52585DB3}"/>
                </a:ext>
              </a:extLst>
            </p:cNvPr>
            <p:cNvSpPr/>
            <p:nvPr/>
          </p:nvSpPr>
          <p:spPr>
            <a:xfrm>
              <a:off x="3333741" y="404812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7" name="Rectangle 36">
              <a:extLst>
                <a:ext uri="{FF2B5EF4-FFF2-40B4-BE49-F238E27FC236}">
                  <a16:creationId xmlns:a16="http://schemas.microsoft.com/office/drawing/2014/main" id="{A9E76E09-EB2B-48FD-9AC9-7B9DD534003F}"/>
                </a:ext>
              </a:extLst>
            </p:cNvPr>
            <p:cNvSpPr/>
            <p:nvPr/>
          </p:nvSpPr>
          <p:spPr>
            <a:xfrm>
              <a:off x="3952870" y="4048129"/>
              <a:ext cx="309565" cy="309565"/>
            </a:xfrm>
            <a:prstGeom prst="rect">
              <a:avLst/>
            </a:prstGeom>
            <a:solidFill>
              <a:srgbClr val="FCED22"/>
            </a:solidFill>
            <a:ln w="3175">
              <a:solidFill>
                <a:srgbClr val="FCED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Rectangle 37">
              <a:extLst>
                <a:ext uri="{FF2B5EF4-FFF2-40B4-BE49-F238E27FC236}">
                  <a16:creationId xmlns:a16="http://schemas.microsoft.com/office/drawing/2014/main" id="{63791AE1-93A8-4C2E-9FFA-AF51111DC4BD}"/>
                </a:ext>
              </a:extLst>
            </p:cNvPr>
            <p:cNvSpPr/>
            <p:nvPr/>
          </p:nvSpPr>
          <p:spPr>
            <a:xfrm>
              <a:off x="3643305" y="4048129"/>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9" name="Rectangle 38">
              <a:extLst>
                <a:ext uri="{FF2B5EF4-FFF2-40B4-BE49-F238E27FC236}">
                  <a16:creationId xmlns:a16="http://schemas.microsoft.com/office/drawing/2014/main" id="{4ABAE37B-1D6F-4916-B4FC-E90292EF42CA}"/>
                </a:ext>
              </a:extLst>
            </p:cNvPr>
            <p:cNvSpPr/>
            <p:nvPr/>
          </p:nvSpPr>
          <p:spPr>
            <a:xfrm>
              <a:off x="4262435" y="4048129"/>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 name="Rectangle 39">
              <a:extLst>
                <a:ext uri="{FF2B5EF4-FFF2-40B4-BE49-F238E27FC236}">
                  <a16:creationId xmlns:a16="http://schemas.microsoft.com/office/drawing/2014/main" id="{5B123079-8D5C-4D7D-9913-47432A3DC5EA}"/>
                </a:ext>
              </a:extLst>
            </p:cNvPr>
            <p:cNvSpPr/>
            <p:nvPr/>
          </p:nvSpPr>
          <p:spPr>
            <a:xfrm>
              <a:off x="4571999" y="4048129"/>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1" name="Rectangle 40">
              <a:extLst>
                <a:ext uri="{FF2B5EF4-FFF2-40B4-BE49-F238E27FC236}">
                  <a16:creationId xmlns:a16="http://schemas.microsoft.com/office/drawing/2014/main" id="{968E9212-9673-4A5E-8DA0-0125B53213C9}"/>
                </a:ext>
              </a:extLst>
            </p:cNvPr>
            <p:cNvSpPr/>
            <p:nvPr/>
          </p:nvSpPr>
          <p:spPr>
            <a:xfrm>
              <a:off x="4881564" y="4048129"/>
              <a:ext cx="309565" cy="309565"/>
            </a:xfrm>
            <a:prstGeom prst="rect">
              <a:avLst/>
            </a:prstGeom>
            <a:solidFill>
              <a:srgbClr val="FCED22"/>
            </a:solidFill>
            <a:ln w="3175">
              <a:solidFill>
                <a:srgbClr val="FCED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2" name="Rectangle 41">
              <a:extLst>
                <a:ext uri="{FF2B5EF4-FFF2-40B4-BE49-F238E27FC236}">
                  <a16:creationId xmlns:a16="http://schemas.microsoft.com/office/drawing/2014/main" id="{F88633B9-FF18-4ED9-8FCF-5F082446B658}"/>
                </a:ext>
              </a:extLst>
            </p:cNvPr>
            <p:cNvSpPr/>
            <p:nvPr/>
          </p:nvSpPr>
          <p:spPr>
            <a:xfrm>
              <a:off x="5191129" y="4048129"/>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3" name="Rectangle 42">
              <a:extLst>
                <a:ext uri="{FF2B5EF4-FFF2-40B4-BE49-F238E27FC236}">
                  <a16:creationId xmlns:a16="http://schemas.microsoft.com/office/drawing/2014/main" id="{B465618D-EC44-4C67-A870-E6683865D416}"/>
                </a:ext>
              </a:extLst>
            </p:cNvPr>
            <p:cNvSpPr/>
            <p:nvPr/>
          </p:nvSpPr>
          <p:spPr>
            <a:xfrm>
              <a:off x="5500693" y="404812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4" name="Rectangle 43">
              <a:extLst>
                <a:ext uri="{FF2B5EF4-FFF2-40B4-BE49-F238E27FC236}">
                  <a16:creationId xmlns:a16="http://schemas.microsoft.com/office/drawing/2014/main" id="{6F2709B6-A7F5-479B-8944-BC1F62DFBEA1}"/>
                </a:ext>
              </a:extLst>
            </p:cNvPr>
            <p:cNvSpPr/>
            <p:nvPr/>
          </p:nvSpPr>
          <p:spPr>
            <a:xfrm>
              <a:off x="5810258" y="4048129"/>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5" name="Rectangle 44">
              <a:extLst>
                <a:ext uri="{FF2B5EF4-FFF2-40B4-BE49-F238E27FC236}">
                  <a16:creationId xmlns:a16="http://schemas.microsoft.com/office/drawing/2014/main" id="{DCB306DA-05C6-420A-94D6-7FA25F507603}"/>
                </a:ext>
              </a:extLst>
            </p:cNvPr>
            <p:cNvSpPr/>
            <p:nvPr/>
          </p:nvSpPr>
          <p:spPr>
            <a:xfrm>
              <a:off x="3024176" y="4048129"/>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6" name="Rectangle 45">
              <a:extLst>
                <a:ext uri="{FF2B5EF4-FFF2-40B4-BE49-F238E27FC236}">
                  <a16:creationId xmlns:a16="http://schemas.microsoft.com/office/drawing/2014/main" id="{FE30A62B-A88C-45F4-B129-C01F9F047792}"/>
                </a:ext>
              </a:extLst>
            </p:cNvPr>
            <p:cNvSpPr/>
            <p:nvPr/>
          </p:nvSpPr>
          <p:spPr>
            <a:xfrm>
              <a:off x="6119823" y="4048129"/>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7" name="Rectangle 46">
              <a:extLst>
                <a:ext uri="{FF2B5EF4-FFF2-40B4-BE49-F238E27FC236}">
                  <a16:creationId xmlns:a16="http://schemas.microsoft.com/office/drawing/2014/main" id="{1ECB0EEC-80BF-471C-8BFC-C5A9AD0B8086}"/>
                </a:ext>
              </a:extLst>
            </p:cNvPr>
            <p:cNvSpPr/>
            <p:nvPr/>
          </p:nvSpPr>
          <p:spPr>
            <a:xfrm>
              <a:off x="2714611" y="4048129"/>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8" name="Rectangle 47">
              <a:extLst>
                <a:ext uri="{FF2B5EF4-FFF2-40B4-BE49-F238E27FC236}">
                  <a16:creationId xmlns:a16="http://schemas.microsoft.com/office/drawing/2014/main" id="{0A4C871E-A94C-4269-BFCE-6C69B104615D}"/>
                </a:ext>
              </a:extLst>
            </p:cNvPr>
            <p:cNvSpPr/>
            <p:nvPr/>
          </p:nvSpPr>
          <p:spPr>
            <a:xfrm>
              <a:off x="3333741" y="4357693"/>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9" name="Rectangle 48">
              <a:extLst>
                <a:ext uri="{FF2B5EF4-FFF2-40B4-BE49-F238E27FC236}">
                  <a16:creationId xmlns:a16="http://schemas.microsoft.com/office/drawing/2014/main" id="{51665E6D-374E-4C62-95A2-6812F54D6FBB}"/>
                </a:ext>
              </a:extLst>
            </p:cNvPr>
            <p:cNvSpPr/>
            <p:nvPr/>
          </p:nvSpPr>
          <p:spPr>
            <a:xfrm>
              <a:off x="3952870" y="435769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0" name="Rectangle 49">
              <a:extLst>
                <a:ext uri="{FF2B5EF4-FFF2-40B4-BE49-F238E27FC236}">
                  <a16:creationId xmlns:a16="http://schemas.microsoft.com/office/drawing/2014/main" id="{93B9DF54-30A8-40C6-9F0C-A0C6EB92B6E5}"/>
                </a:ext>
              </a:extLst>
            </p:cNvPr>
            <p:cNvSpPr/>
            <p:nvPr/>
          </p:nvSpPr>
          <p:spPr>
            <a:xfrm>
              <a:off x="3643305" y="435769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1" name="Rectangle 50">
              <a:extLst>
                <a:ext uri="{FF2B5EF4-FFF2-40B4-BE49-F238E27FC236}">
                  <a16:creationId xmlns:a16="http://schemas.microsoft.com/office/drawing/2014/main" id="{283FF7A8-0861-44DF-9555-6A95BA285170}"/>
                </a:ext>
              </a:extLst>
            </p:cNvPr>
            <p:cNvSpPr/>
            <p:nvPr/>
          </p:nvSpPr>
          <p:spPr>
            <a:xfrm>
              <a:off x="4262435" y="435769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2" name="Rectangle 51">
              <a:extLst>
                <a:ext uri="{FF2B5EF4-FFF2-40B4-BE49-F238E27FC236}">
                  <a16:creationId xmlns:a16="http://schemas.microsoft.com/office/drawing/2014/main" id="{1E6F28CC-6200-4498-854F-B4F0A7608740}"/>
                </a:ext>
              </a:extLst>
            </p:cNvPr>
            <p:cNvSpPr/>
            <p:nvPr/>
          </p:nvSpPr>
          <p:spPr>
            <a:xfrm>
              <a:off x="4571999" y="435769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3" name="Rectangle 52">
              <a:extLst>
                <a:ext uri="{FF2B5EF4-FFF2-40B4-BE49-F238E27FC236}">
                  <a16:creationId xmlns:a16="http://schemas.microsoft.com/office/drawing/2014/main" id="{8FC9B3C7-28AF-4053-B7BD-77D1B358D9EF}"/>
                </a:ext>
              </a:extLst>
            </p:cNvPr>
            <p:cNvSpPr/>
            <p:nvPr/>
          </p:nvSpPr>
          <p:spPr>
            <a:xfrm>
              <a:off x="4881564" y="435769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4" name="Rectangle 53">
              <a:extLst>
                <a:ext uri="{FF2B5EF4-FFF2-40B4-BE49-F238E27FC236}">
                  <a16:creationId xmlns:a16="http://schemas.microsoft.com/office/drawing/2014/main" id="{BA2C749F-97A1-426C-ADA5-3D7545AF6F63}"/>
                </a:ext>
              </a:extLst>
            </p:cNvPr>
            <p:cNvSpPr/>
            <p:nvPr/>
          </p:nvSpPr>
          <p:spPr>
            <a:xfrm>
              <a:off x="5191129" y="435769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5" name="Rectangle 54">
              <a:extLst>
                <a:ext uri="{FF2B5EF4-FFF2-40B4-BE49-F238E27FC236}">
                  <a16:creationId xmlns:a16="http://schemas.microsoft.com/office/drawing/2014/main" id="{618D54CA-1C61-4039-8448-8871BF9D7E7F}"/>
                </a:ext>
              </a:extLst>
            </p:cNvPr>
            <p:cNvSpPr/>
            <p:nvPr/>
          </p:nvSpPr>
          <p:spPr>
            <a:xfrm>
              <a:off x="5500693" y="4357693"/>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6" name="Rectangle 55">
              <a:extLst>
                <a:ext uri="{FF2B5EF4-FFF2-40B4-BE49-F238E27FC236}">
                  <a16:creationId xmlns:a16="http://schemas.microsoft.com/office/drawing/2014/main" id="{B920156B-FE37-4731-BF14-5C6301DF7240}"/>
                </a:ext>
              </a:extLst>
            </p:cNvPr>
            <p:cNvSpPr/>
            <p:nvPr/>
          </p:nvSpPr>
          <p:spPr>
            <a:xfrm>
              <a:off x="5810258" y="4357693"/>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7" name="Rectangle 56">
              <a:extLst>
                <a:ext uri="{FF2B5EF4-FFF2-40B4-BE49-F238E27FC236}">
                  <a16:creationId xmlns:a16="http://schemas.microsoft.com/office/drawing/2014/main" id="{6346A4C4-D136-4519-B646-A0A4D2ACB4EC}"/>
                </a:ext>
              </a:extLst>
            </p:cNvPr>
            <p:cNvSpPr/>
            <p:nvPr/>
          </p:nvSpPr>
          <p:spPr>
            <a:xfrm>
              <a:off x="3024176" y="4357693"/>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8" name="Rectangle 57">
              <a:extLst>
                <a:ext uri="{FF2B5EF4-FFF2-40B4-BE49-F238E27FC236}">
                  <a16:creationId xmlns:a16="http://schemas.microsoft.com/office/drawing/2014/main" id="{851FCF11-473B-4C9E-B275-892FF4B3A49C}"/>
                </a:ext>
              </a:extLst>
            </p:cNvPr>
            <p:cNvSpPr/>
            <p:nvPr/>
          </p:nvSpPr>
          <p:spPr>
            <a:xfrm>
              <a:off x="6119823" y="4357693"/>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9" name="Rectangle 58">
              <a:extLst>
                <a:ext uri="{FF2B5EF4-FFF2-40B4-BE49-F238E27FC236}">
                  <a16:creationId xmlns:a16="http://schemas.microsoft.com/office/drawing/2014/main" id="{B5AD16D7-8CA0-4A25-B438-EC55860D1947}"/>
                </a:ext>
              </a:extLst>
            </p:cNvPr>
            <p:cNvSpPr/>
            <p:nvPr/>
          </p:nvSpPr>
          <p:spPr>
            <a:xfrm>
              <a:off x="2714611" y="4357693"/>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0" name="Rectangle 59">
              <a:extLst>
                <a:ext uri="{FF2B5EF4-FFF2-40B4-BE49-F238E27FC236}">
                  <a16:creationId xmlns:a16="http://schemas.microsoft.com/office/drawing/2014/main" id="{AA6D2EBD-7058-4854-AC5C-7F693695F5DB}"/>
                </a:ext>
              </a:extLst>
            </p:cNvPr>
            <p:cNvSpPr/>
            <p:nvPr/>
          </p:nvSpPr>
          <p:spPr>
            <a:xfrm>
              <a:off x="3333741" y="4667258"/>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1" name="Rectangle 60">
              <a:extLst>
                <a:ext uri="{FF2B5EF4-FFF2-40B4-BE49-F238E27FC236}">
                  <a16:creationId xmlns:a16="http://schemas.microsoft.com/office/drawing/2014/main" id="{91E1C584-F0EE-481C-962B-3932D29EE063}"/>
                </a:ext>
              </a:extLst>
            </p:cNvPr>
            <p:cNvSpPr/>
            <p:nvPr/>
          </p:nvSpPr>
          <p:spPr>
            <a:xfrm>
              <a:off x="3952870" y="4667258"/>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2" name="Rectangle 61">
              <a:extLst>
                <a:ext uri="{FF2B5EF4-FFF2-40B4-BE49-F238E27FC236}">
                  <a16:creationId xmlns:a16="http://schemas.microsoft.com/office/drawing/2014/main" id="{0F8E8C81-5172-4333-B147-EDEEBDAD15C9}"/>
                </a:ext>
              </a:extLst>
            </p:cNvPr>
            <p:cNvSpPr/>
            <p:nvPr/>
          </p:nvSpPr>
          <p:spPr>
            <a:xfrm>
              <a:off x="3643305" y="4667258"/>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3" name="Rectangle 62">
              <a:extLst>
                <a:ext uri="{FF2B5EF4-FFF2-40B4-BE49-F238E27FC236}">
                  <a16:creationId xmlns:a16="http://schemas.microsoft.com/office/drawing/2014/main" id="{C9EF411D-7660-4391-B343-A31AECF31AF7}"/>
                </a:ext>
              </a:extLst>
            </p:cNvPr>
            <p:cNvSpPr/>
            <p:nvPr/>
          </p:nvSpPr>
          <p:spPr>
            <a:xfrm>
              <a:off x="4262435" y="4667258"/>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4" name="Rectangle 63">
              <a:extLst>
                <a:ext uri="{FF2B5EF4-FFF2-40B4-BE49-F238E27FC236}">
                  <a16:creationId xmlns:a16="http://schemas.microsoft.com/office/drawing/2014/main" id="{92E3C525-EA56-41E0-B499-765C0910886D}"/>
                </a:ext>
              </a:extLst>
            </p:cNvPr>
            <p:cNvSpPr/>
            <p:nvPr/>
          </p:nvSpPr>
          <p:spPr>
            <a:xfrm>
              <a:off x="4571999" y="4667258"/>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5" name="Rectangle 64">
              <a:extLst>
                <a:ext uri="{FF2B5EF4-FFF2-40B4-BE49-F238E27FC236}">
                  <a16:creationId xmlns:a16="http://schemas.microsoft.com/office/drawing/2014/main" id="{603D3CBE-7DF8-4300-863B-77D51095DC7D}"/>
                </a:ext>
              </a:extLst>
            </p:cNvPr>
            <p:cNvSpPr/>
            <p:nvPr/>
          </p:nvSpPr>
          <p:spPr>
            <a:xfrm>
              <a:off x="4881564" y="4667258"/>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6" name="Rectangle 65">
              <a:extLst>
                <a:ext uri="{FF2B5EF4-FFF2-40B4-BE49-F238E27FC236}">
                  <a16:creationId xmlns:a16="http://schemas.microsoft.com/office/drawing/2014/main" id="{89219A74-D40C-4BAD-B6E4-0964799D8CE6}"/>
                </a:ext>
              </a:extLst>
            </p:cNvPr>
            <p:cNvSpPr/>
            <p:nvPr/>
          </p:nvSpPr>
          <p:spPr>
            <a:xfrm>
              <a:off x="5191129" y="4667258"/>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7" name="Rectangle 66">
              <a:extLst>
                <a:ext uri="{FF2B5EF4-FFF2-40B4-BE49-F238E27FC236}">
                  <a16:creationId xmlns:a16="http://schemas.microsoft.com/office/drawing/2014/main" id="{B5DBF371-BEF4-48DE-BE19-09E02D36FF89}"/>
                </a:ext>
              </a:extLst>
            </p:cNvPr>
            <p:cNvSpPr/>
            <p:nvPr/>
          </p:nvSpPr>
          <p:spPr>
            <a:xfrm>
              <a:off x="5500693" y="4667258"/>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8" name="Rectangle 67">
              <a:extLst>
                <a:ext uri="{FF2B5EF4-FFF2-40B4-BE49-F238E27FC236}">
                  <a16:creationId xmlns:a16="http://schemas.microsoft.com/office/drawing/2014/main" id="{693AE67B-DE57-470D-9F93-368865BCEE45}"/>
                </a:ext>
              </a:extLst>
            </p:cNvPr>
            <p:cNvSpPr/>
            <p:nvPr/>
          </p:nvSpPr>
          <p:spPr>
            <a:xfrm>
              <a:off x="5810258" y="4667258"/>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9" name="Rectangle 68">
              <a:extLst>
                <a:ext uri="{FF2B5EF4-FFF2-40B4-BE49-F238E27FC236}">
                  <a16:creationId xmlns:a16="http://schemas.microsoft.com/office/drawing/2014/main" id="{24509192-7E2A-4092-8A40-61C96E592B72}"/>
                </a:ext>
              </a:extLst>
            </p:cNvPr>
            <p:cNvSpPr/>
            <p:nvPr/>
          </p:nvSpPr>
          <p:spPr>
            <a:xfrm>
              <a:off x="3024176" y="4667258"/>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0" name="Rectangle 69">
              <a:extLst>
                <a:ext uri="{FF2B5EF4-FFF2-40B4-BE49-F238E27FC236}">
                  <a16:creationId xmlns:a16="http://schemas.microsoft.com/office/drawing/2014/main" id="{819A278E-35E6-431C-B97D-5898DA6CC7EF}"/>
                </a:ext>
              </a:extLst>
            </p:cNvPr>
            <p:cNvSpPr/>
            <p:nvPr/>
          </p:nvSpPr>
          <p:spPr>
            <a:xfrm>
              <a:off x="6119823" y="4667258"/>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1" name="Rectangle 70">
              <a:extLst>
                <a:ext uri="{FF2B5EF4-FFF2-40B4-BE49-F238E27FC236}">
                  <a16:creationId xmlns:a16="http://schemas.microsoft.com/office/drawing/2014/main" id="{3CA6A1C5-7A97-4671-8986-F84B3845022F}"/>
                </a:ext>
              </a:extLst>
            </p:cNvPr>
            <p:cNvSpPr/>
            <p:nvPr/>
          </p:nvSpPr>
          <p:spPr>
            <a:xfrm>
              <a:off x="2714611" y="4667258"/>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2" name="Rectangle 71">
              <a:extLst>
                <a:ext uri="{FF2B5EF4-FFF2-40B4-BE49-F238E27FC236}">
                  <a16:creationId xmlns:a16="http://schemas.microsoft.com/office/drawing/2014/main" id="{5C9C74B9-FB82-46A6-85F5-0397298EE6EA}"/>
                </a:ext>
              </a:extLst>
            </p:cNvPr>
            <p:cNvSpPr/>
            <p:nvPr/>
          </p:nvSpPr>
          <p:spPr>
            <a:xfrm>
              <a:off x="3333741" y="497682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3" name="Rectangle 72">
              <a:extLst>
                <a:ext uri="{FF2B5EF4-FFF2-40B4-BE49-F238E27FC236}">
                  <a16:creationId xmlns:a16="http://schemas.microsoft.com/office/drawing/2014/main" id="{3E0AEFBD-CEDF-4E01-92DC-08A8F24C2B0E}"/>
                </a:ext>
              </a:extLst>
            </p:cNvPr>
            <p:cNvSpPr/>
            <p:nvPr/>
          </p:nvSpPr>
          <p:spPr>
            <a:xfrm>
              <a:off x="3952870" y="497682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4" name="Rectangle 73">
              <a:extLst>
                <a:ext uri="{FF2B5EF4-FFF2-40B4-BE49-F238E27FC236}">
                  <a16:creationId xmlns:a16="http://schemas.microsoft.com/office/drawing/2014/main" id="{46F4D252-864A-4BF6-9598-609636804C97}"/>
                </a:ext>
              </a:extLst>
            </p:cNvPr>
            <p:cNvSpPr/>
            <p:nvPr/>
          </p:nvSpPr>
          <p:spPr>
            <a:xfrm>
              <a:off x="3643305" y="497682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5" name="Rectangle 74">
              <a:extLst>
                <a:ext uri="{FF2B5EF4-FFF2-40B4-BE49-F238E27FC236}">
                  <a16:creationId xmlns:a16="http://schemas.microsoft.com/office/drawing/2014/main" id="{1074249E-B835-48B5-846F-9C8437A5407B}"/>
                </a:ext>
              </a:extLst>
            </p:cNvPr>
            <p:cNvSpPr/>
            <p:nvPr/>
          </p:nvSpPr>
          <p:spPr>
            <a:xfrm>
              <a:off x="4881564" y="497682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6" name="Rectangle 75">
              <a:extLst>
                <a:ext uri="{FF2B5EF4-FFF2-40B4-BE49-F238E27FC236}">
                  <a16:creationId xmlns:a16="http://schemas.microsoft.com/office/drawing/2014/main" id="{92770B98-CD5C-4FD1-8074-69C38A974261}"/>
                </a:ext>
              </a:extLst>
            </p:cNvPr>
            <p:cNvSpPr/>
            <p:nvPr/>
          </p:nvSpPr>
          <p:spPr>
            <a:xfrm>
              <a:off x="5191129" y="497682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7" name="Rectangle 76">
              <a:extLst>
                <a:ext uri="{FF2B5EF4-FFF2-40B4-BE49-F238E27FC236}">
                  <a16:creationId xmlns:a16="http://schemas.microsoft.com/office/drawing/2014/main" id="{41A2B164-A59D-4600-A071-91B5818EF1CA}"/>
                </a:ext>
              </a:extLst>
            </p:cNvPr>
            <p:cNvSpPr/>
            <p:nvPr/>
          </p:nvSpPr>
          <p:spPr>
            <a:xfrm>
              <a:off x="5500693" y="497682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8" name="Rectangle 77">
              <a:extLst>
                <a:ext uri="{FF2B5EF4-FFF2-40B4-BE49-F238E27FC236}">
                  <a16:creationId xmlns:a16="http://schemas.microsoft.com/office/drawing/2014/main" id="{23E8A5BC-923A-44A8-B0C3-0589F86A158F}"/>
                </a:ext>
              </a:extLst>
            </p:cNvPr>
            <p:cNvSpPr/>
            <p:nvPr/>
          </p:nvSpPr>
          <p:spPr>
            <a:xfrm>
              <a:off x="3333741" y="5286387"/>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9" name="Rectangle 78">
              <a:extLst>
                <a:ext uri="{FF2B5EF4-FFF2-40B4-BE49-F238E27FC236}">
                  <a16:creationId xmlns:a16="http://schemas.microsoft.com/office/drawing/2014/main" id="{A448C162-141E-4F47-847D-45BE2CFEE58E}"/>
                </a:ext>
              </a:extLst>
            </p:cNvPr>
            <p:cNvSpPr/>
            <p:nvPr/>
          </p:nvSpPr>
          <p:spPr>
            <a:xfrm>
              <a:off x="3643305" y="5286387"/>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0" name="Rectangle 79">
              <a:extLst>
                <a:ext uri="{FF2B5EF4-FFF2-40B4-BE49-F238E27FC236}">
                  <a16:creationId xmlns:a16="http://schemas.microsoft.com/office/drawing/2014/main" id="{B0E242BE-DE3E-4EB4-851E-AA2286E7B8C0}"/>
                </a:ext>
              </a:extLst>
            </p:cNvPr>
            <p:cNvSpPr/>
            <p:nvPr/>
          </p:nvSpPr>
          <p:spPr>
            <a:xfrm>
              <a:off x="5191129" y="5286387"/>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1" name="Rectangle 80">
              <a:extLst>
                <a:ext uri="{FF2B5EF4-FFF2-40B4-BE49-F238E27FC236}">
                  <a16:creationId xmlns:a16="http://schemas.microsoft.com/office/drawing/2014/main" id="{DBC8F8A9-1178-4FB4-91E9-AB8BD01018F0}"/>
                </a:ext>
              </a:extLst>
            </p:cNvPr>
            <p:cNvSpPr/>
            <p:nvPr/>
          </p:nvSpPr>
          <p:spPr>
            <a:xfrm>
              <a:off x="5500693" y="5286387"/>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2" name="Rectangle 81">
              <a:extLst>
                <a:ext uri="{FF2B5EF4-FFF2-40B4-BE49-F238E27FC236}">
                  <a16:creationId xmlns:a16="http://schemas.microsoft.com/office/drawing/2014/main" id="{6D79622C-1210-46FC-82C9-8CFA58BE9F7D}"/>
                </a:ext>
              </a:extLst>
            </p:cNvPr>
            <p:cNvSpPr/>
            <p:nvPr/>
          </p:nvSpPr>
          <p:spPr>
            <a:xfrm>
              <a:off x="5810258" y="5286387"/>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3" name="Rectangle 82">
              <a:extLst>
                <a:ext uri="{FF2B5EF4-FFF2-40B4-BE49-F238E27FC236}">
                  <a16:creationId xmlns:a16="http://schemas.microsoft.com/office/drawing/2014/main" id="{67FAF157-2CAC-415F-B709-7E0393164851}"/>
                </a:ext>
              </a:extLst>
            </p:cNvPr>
            <p:cNvSpPr/>
            <p:nvPr/>
          </p:nvSpPr>
          <p:spPr>
            <a:xfrm>
              <a:off x="3024176" y="5286387"/>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4" name="Rectangle 83">
              <a:extLst>
                <a:ext uri="{FF2B5EF4-FFF2-40B4-BE49-F238E27FC236}">
                  <a16:creationId xmlns:a16="http://schemas.microsoft.com/office/drawing/2014/main" id="{90659E4B-040E-4AC9-AB0D-0CAC1E30C200}"/>
                </a:ext>
              </a:extLst>
            </p:cNvPr>
            <p:cNvSpPr/>
            <p:nvPr/>
          </p:nvSpPr>
          <p:spPr>
            <a:xfrm>
              <a:off x="3333741" y="5595952"/>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5" name="Rectangle 84">
              <a:extLst>
                <a:ext uri="{FF2B5EF4-FFF2-40B4-BE49-F238E27FC236}">
                  <a16:creationId xmlns:a16="http://schemas.microsoft.com/office/drawing/2014/main" id="{924C033C-2D77-429F-9B73-18B714FDFCB1}"/>
                </a:ext>
              </a:extLst>
            </p:cNvPr>
            <p:cNvSpPr/>
            <p:nvPr/>
          </p:nvSpPr>
          <p:spPr>
            <a:xfrm>
              <a:off x="3643305" y="5595952"/>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6" name="Rectangle 85">
              <a:extLst>
                <a:ext uri="{FF2B5EF4-FFF2-40B4-BE49-F238E27FC236}">
                  <a16:creationId xmlns:a16="http://schemas.microsoft.com/office/drawing/2014/main" id="{36E3AC16-10F7-427F-B0A1-30710571250E}"/>
                </a:ext>
              </a:extLst>
            </p:cNvPr>
            <p:cNvSpPr/>
            <p:nvPr/>
          </p:nvSpPr>
          <p:spPr>
            <a:xfrm>
              <a:off x="5191129" y="5595952"/>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7" name="Rectangle 86">
              <a:extLst>
                <a:ext uri="{FF2B5EF4-FFF2-40B4-BE49-F238E27FC236}">
                  <a16:creationId xmlns:a16="http://schemas.microsoft.com/office/drawing/2014/main" id="{377C9C63-E92B-4F4A-B238-03CD26C72236}"/>
                </a:ext>
              </a:extLst>
            </p:cNvPr>
            <p:cNvSpPr/>
            <p:nvPr/>
          </p:nvSpPr>
          <p:spPr>
            <a:xfrm>
              <a:off x="5500693" y="5595952"/>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8" name="Rectangle 87">
              <a:extLst>
                <a:ext uri="{FF2B5EF4-FFF2-40B4-BE49-F238E27FC236}">
                  <a16:creationId xmlns:a16="http://schemas.microsoft.com/office/drawing/2014/main" id="{00D64CCC-26E7-4618-AC92-7EA64C26D574}"/>
                </a:ext>
              </a:extLst>
            </p:cNvPr>
            <p:cNvSpPr/>
            <p:nvPr/>
          </p:nvSpPr>
          <p:spPr>
            <a:xfrm>
              <a:off x="5810258" y="5595952"/>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9" name="Rectangle 88">
              <a:extLst>
                <a:ext uri="{FF2B5EF4-FFF2-40B4-BE49-F238E27FC236}">
                  <a16:creationId xmlns:a16="http://schemas.microsoft.com/office/drawing/2014/main" id="{4CAFCD35-CC2B-456A-B026-669CC75EE016}"/>
                </a:ext>
              </a:extLst>
            </p:cNvPr>
            <p:cNvSpPr/>
            <p:nvPr/>
          </p:nvSpPr>
          <p:spPr>
            <a:xfrm>
              <a:off x="3024176" y="5595952"/>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0" name="Rectangle 89">
              <a:extLst>
                <a:ext uri="{FF2B5EF4-FFF2-40B4-BE49-F238E27FC236}">
                  <a16:creationId xmlns:a16="http://schemas.microsoft.com/office/drawing/2014/main" id="{1BEE20C1-97E0-4D30-B6D1-55ACE9395608}"/>
                </a:ext>
              </a:extLst>
            </p:cNvPr>
            <p:cNvSpPr/>
            <p:nvPr/>
          </p:nvSpPr>
          <p:spPr>
            <a:xfrm>
              <a:off x="6119823" y="5595952"/>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1" name="Rectangle 90">
              <a:extLst>
                <a:ext uri="{FF2B5EF4-FFF2-40B4-BE49-F238E27FC236}">
                  <a16:creationId xmlns:a16="http://schemas.microsoft.com/office/drawing/2014/main" id="{93B9F489-DFD8-4FD1-993D-7CB0395AFF3C}"/>
                </a:ext>
              </a:extLst>
            </p:cNvPr>
            <p:cNvSpPr/>
            <p:nvPr/>
          </p:nvSpPr>
          <p:spPr>
            <a:xfrm>
              <a:off x="2714611" y="5595952"/>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2" name="Rectangle 91">
              <a:extLst>
                <a:ext uri="{FF2B5EF4-FFF2-40B4-BE49-F238E27FC236}">
                  <a16:creationId xmlns:a16="http://schemas.microsoft.com/office/drawing/2014/main" id="{C2671DE6-1B28-443D-94E8-779198B03ED3}"/>
                </a:ext>
              </a:extLst>
            </p:cNvPr>
            <p:cNvSpPr/>
            <p:nvPr/>
          </p:nvSpPr>
          <p:spPr>
            <a:xfrm>
              <a:off x="3952870" y="2809870"/>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3" name="Rectangle 92">
              <a:extLst>
                <a:ext uri="{FF2B5EF4-FFF2-40B4-BE49-F238E27FC236}">
                  <a16:creationId xmlns:a16="http://schemas.microsoft.com/office/drawing/2014/main" id="{F96F4D6C-D536-4B71-A4A1-B4ACD32E5F11}"/>
                </a:ext>
              </a:extLst>
            </p:cNvPr>
            <p:cNvSpPr/>
            <p:nvPr/>
          </p:nvSpPr>
          <p:spPr>
            <a:xfrm>
              <a:off x="3643305" y="2809870"/>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4" name="Rectangle 93">
              <a:extLst>
                <a:ext uri="{FF2B5EF4-FFF2-40B4-BE49-F238E27FC236}">
                  <a16:creationId xmlns:a16="http://schemas.microsoft.com/office/drawing/2014/main" id="{4403BD7E-D0A3-40C0-A03C-5858BB63CB3F}"/>
                </a:ext>
              </a:extLst>
            </p:cNvPr>
            <p:cNvSpPr/>
            <p:nvPr/>
          </p:nvSpPr>
          <p:spPr>
            <a:xfrm>
              <a:off x="4262435" y="2809870"/>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5" name="Rectangle 94">
              <a:extLst>
                <a:ext uri="{FF2B5EF4-FFF2-40B4-BE49-F238E27FC236}">
                  <a16:creationId xmlns:a16="http://schemas.microsoft.com/office/drawing/2014/main" id="{DC667C5F-348E-4DB7-8B85-C1C4DB5D94E6}"/>
                </a:ext>
              </a:extLst>
            </p:cNvPr>
            <p:cNvSpPr/>
            <p:nvPr/>
          </p:nvSpPr>
          <p:spPr>
            <a:xfrm>
              <a:off x="4571999" y="2809870"/>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6" name="Rectangle 95">
              <a:extLst>
                <a:ext uri="{FF2B5EF4-FFF2-40B4-BE49-F238E27FC236}">
                  <a16:creationId xmlns:a16="http://schemas.microsoft.com/office/drawing/2014/main" id="{BBD4B237-DC27-47DD-B62F-1F72ED462BE3}"/>
                </a:ext>
              </a:extLst>
            </p:cNvPr>
            <p:cNvSpPr/>
            <p:nvPr/>
          </p:nvSpPr>
          <p:spPr>
            <a:xfrm>
              <a:off x="4881564" y="2809870"/>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7" name="Rectangle 96">
              <a:extLst>
                <a:ext uri="{FF2B5EF4-FFF2-40B4-BE49-F238E27FC236}">
                  <a16:creationId xmlns:a16="http://schemas.microsoft.com/office/drawing/2014/main" id="{9919114C-B6DF-48F3-BF9A-FC191C7FE532}"/>
                </a:ext>
              </a:extLst>
            </p:cNvPr>
            <p:cNvSpPr/>
            <p:nvPr/>
          </p:nvSpPr>
          <p:spPr>
            <a:xfrm>
              <a:off x="5191129" y="2809870"/>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8" name="Rectangle 97">
              <a:extLst>
                <a:ext uri="{FF2B5EF4-FFF2-40B4-BE49-F238E27FC236}">
                  <a16:creationId xmlns:a16="http://schemas.microsoft.com/office/drawing/2014/main" id="{D2829B8C-6B50-4ADB-9FF4-ECF49F628F57}"/>
                </a:ext>
              </a:extLst>
            </p:cNvPr>
            <p:cNvSpPr/>
            <p:nvPr/>
          </p:nvSpPr>
          <p:spPr>
            <a:xfrm>
              <a:off x="5500693" y="2809870"/>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9" name="Rectangle 98">
              <a:extLst>
                <a:ext uri="{FF2B5EF4-FFF2-40B4-BE49-F238E27FC236}">
                  <a16:creationId xmlns:a16="http://schemas.microsoft.com/office/drawing/2014/main" id="{58D61AA1-2161-4A91-98CF-6D0FB28F0D70}"/>
                </a:ext>
              </a:extLst>
            </p:cNvPr>
            <p:cNvSpPr/>
            <p:nvPr/>
          </p:nvSpPr>
          <p:spPr>
            <a:xfrm>
              <a:off x="3952870" y="952482"/>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0" name="Rectangle 99">
              <a:extLst>
                <a:ext uri="{FF2B5EF4-FFF2-40B4-BE49-F238E27FC236}">
                  <a16:creationId xmlns:a16="http://schemas.microsoft.com/office/drawing/2014/main" id="{9F7B5DC4-78A9-4884-A1D8-D943D8D32806}"/>
                </a:ext>
              </a:extLst>
            </p:cNvPr>
            <p:cNvSpPr/>
            <p:nvPr/>
          </p:nvSpPr>
          <p:spPr>
            <a:xfrm>
              <a:off x="4262435" y="952482"/>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1" name="Rectangle 100">
              <a:extLst>
                <a:ext uri="{FF2B5EF4-FFF2-40B4-BE49-F238E27FC236}">
                  <a16:creationId xmlns:a16="http://schemas.microsoft.com/office/drawing/2014/main" id="{1F5F38E5-FA4D-468C-AFFC-A8628AF1F30E}"/>
                </a:ext>
              </a:extLst>
            </p:cNvPr>
            <p:cNvSpPr/>
            <p:nvPr/>
          </p:nvSpPr>
          <p:spPr>
            <a:xfrm>
              <a:off x="4571999" y="952482"/>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2" name="Rectangle 101">
              <a:extLst>
                <a:ext uri="{FF2B5EF4-FFF2-40B4-BE49-F238E27FC236}">
                  <a16:creationId xmlns:a16="http://schemas.microsoft.com/office/drawing/2014/main" id="{83A35F6E-065C-4107-8AB3-66B1636DA2EF}"/>
                </a:ext>
              </a:extLst>
            </p:cNvPr>
            <p:cNvSpPr/>
            <p:nvPr/>
          </p:nvSpPr>
          <p:spPr>
            <a:xfrm>
              <a:off x="4881564" y="952482"/>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3" name="Rectangle 102">
              <a:extLst>
                <a:ext uri="{FF2B5EF4-FFF2-40B4-BE49-F238E27FC236}">
                  <a16:creationId xmlns:a16="http://schemas.microsoft.com/office/drawing/2014/main" id="{43BB7980-6440-4E9D-ADFB-26AFE8357CC4}"/>
                </a:ext>
              </a:extLst>
            </p:cNvPr>
            <p:cNvSpPr/>
            <p:nvPr/>
          </p:nvSpPr>
          <p:spPr>
            <a:xfrm>
              <a:off x="3952870" y="1262047"/>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4" name="Rectangle 103">
              <a:extLst>
                <a:ext uri="{FF2B5EF4-FFF2-40B4-BE49-F238E27FC236}">
                  <a16:creationId xmlns:a16="http://schemas.microsoft.com/office/drawing/2014/main" id="{7B8C5E18-4504-4E24-B88D-BA16D278ABC8}"/>
                </a:ext>
              </a:extLst>
            </p:cNvPr>
            <p:cNvSpPr/>
            <p:nvPr/>
          </p:nvSpPr>
          <p:spPr>
            <a:xfrm>
              <a:off x="3643305" y="1262047"/>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5" name="Rectangle 104">
              <a:extLst>
                <a:ext uri="{FF2B5EF4-FFF2-40B4-BE49-F238E27FC236}">
                  <a16:creationId xmlns:a16="http://schemas.microsoft.com/office/drawing/2014/main" id="{C0ED92D2-565F-4E9B-998A-8FFA12EA88AF}"/>
                </a:ext>
              </a:extLst>
            </p:cNvPr>
            <p:cNvSpPr/>
            <p:nvPr/>
          </p:nvSpPr>
          <p:spPr>
            <a:xfrm>
              <a:off x="4262435" y="1262047"/>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6" name="Rectangle 105">
              <a:extLst>
                <a:ext uri="{FF2B5EF4-FFF2-40B4-BE49-F238E27FC236}">
                  <a16:creationId xmlns:a16="http://schemas.microsoft.com/office/drawing/2014/main" id="{C4B7BE90-EA3C-4DC4-9DF7-14128FECAA4D}"/>
                </a:ext>
              </a:extLst>
            </p:cNvPr>
            <p:cNvSpPr/>
            <p:nvPr/>
          </p:nvSpPr>
          <p:spPr>
            <a:xfrm>
              <a:off x="4571999" y="1262047"/>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7" name="Rectangle 106">
              <a:extLst>
                <a:ext uri="{FF2B5EF4-FFF2-40B4-BE49-F238E27FC236}">
                  <a16:creationId xmlns:a16="http://schemas.microsoft.com/office/drawing/2014/main" id="{F2F89D1F-7631-42F9-B95D-74EC525AE5F4}"/>
                </a:ext>
              </a:extLst>
            </p:cNvPr>
            <p:cNvSpPr/>
            <p:nvPr/>
          </p:nvSpPr>
          <p:spPr>
            <a:xfrm>
              <a:off x="4881564" y="1262047"/>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8" name="Rectangle 107">
              <a:extLst>
                <a:ext uri="{FF2B5EF4-FFF2-40B4-BE49-F238E27FC236}">
                  <a16:creationId xmlns:a16="http://schemas.microsoft.com/office/drawing/2014/main" id="{28C2F258-9109-4F54-8781-666FDBADBF75}"/>
                </a:ext>
              </a:extLst>
            </p:cNvPr>
            <p:cNvSpPr/>
            <p:nvPr/>
          </p:nvSpPr>
          <p:spPr>
            <a:xfrm>
              <a:off x="5191129" y="1262047"/>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9" name="Rectangle 108">
              <a:extLst>
                <a:ext uri="{FF2B5EF4-FFF2-40B4-BE49-F238E27FC236}">
                  <a16:creationId xmlns:a16="http://schemas.microsoft.com/office/drawing/2014/main" id="{8D1C8BA0-E3DD-48F0-B3B9-F2D77B3F179A}"/>
                </a:ext>
              </a:extLst>
            </p:cNvPr>
            <p:cNvSpPr/>
            <p:nvPr/>
          </p:nvSpPr>
          <p:spPr>
            <a:xfrm>
              <a:off x="5500693" y="1262047"/>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0" name="Rectangle 109">
              <a:extLst>
                <a:ext uri="{FF2B5EF4-FFF2-40B4-BE49-F238E27FC236}">
                  <a16:creationId xmlns:a16="http://schemas.microsoft.com/office/drawing/2014/main" id="{0772123E-B50E-4FD5-960A-16213E893F94}"/>
                </a:ext>
              </a:extLst>
            </p:cNvPr>
            <p:cNvSpPr/>
            <p:nvPr/>
          </p:nvSpPr>
          <p:spPr>
            <a:xfrm>
              <a:off x="5810258" y="1262047"/>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1" name="Rectangle 110">
              <a:extLst>
                <a:ext uri="{FF2B5EF4-FFF2-40B4-BE49-F238E27FC236}">
                  <a16:creationId xmlns:a16="http://schemas.microsoft.com/office/drawing/2014/main" id="{57DB56F9-250C-4DFE-BA5E-54B5215BD2B1}"/>
                </a:ext>
              </a:extLst>
            </p:cNvPr>
            <p:cNvSpPr/>
            <p:nvPr/>
          </p:nvSpPr>
          <p:spPr>
            <a:xfrm>
              <a:off x="3333741" y="1571611"/>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2" name="Rectangle 111">
              <a:extLst>
                <a:ext uri="{FF2B5EF4-FFF2-40B4-BE49-F238E27FC236}">
                  <a16:creationId xmlns:a16="http://schemas.microsoft.com/office/drawing/2014/main" id="{8A267EBE-31DE-46D8-AD17-A9E6910C4186}"/>
                </a:ext>
              </a:extLst>
            </p:cNvPr>
            <p:cNvSpPr/>
            <p:nvPr/>
          </p:nvSpPr>
          <p:spPr>
            <a:xfrm>
              <a:off x="3952870" y="1571611"/>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3" name="Rectangle 112">
              <a:extLst>
                <a:ext uri="{FF2B5EF4-FFF2-40B4-BE49-F238E27FC236}">
                  <a16:creationId xmlns:a16="http://schemas.microsoft.com/office/drawing/2014/main" id="{AA01FFFF-C3FE-4C54-B5E2-16DA997B52D5}"/>
                </a:ext>
              </a:extLst>
            </p:cNvPr>
            <p:cNvSpPr/>
            <p:nvPr/>
          </p:nvSpPr>
          <p:spPr>
            <a:xfrm>
              <a:off x="3643305" y="1571611"/>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4" name="Rectangle 113">
              <a:extLst>
                <a:ext uri="{FF2B5EF4-FFF2-40B4-BE49-F238E27FC236}">
                  <a16:creationId xmlns:a16="http://schemas.microsoft.com/office/drawing/2014/main" id="{5C4E73F3-5EFD-42CB-9A2C-A017C9D9B5A0}"/>
                </a:ext>
              </a:extLst>
            </p:cNvPr>
            <p:cNvSpPr/>
            <p:nvPr/>
          </p:nvSpPr>
          <p:spPr>
            <a:xfrm>
              <a:off x="4262435" y="157161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5" name="Rectangle 114">
              <a:extLst>
                <a:ext uri="{FF2B5EF4-FFF2-40B4-BE49-F238E27FC236}">
                  <a16:creationId xmlns:a16="http://schemas.microsoft.com/office/drawing/2014/main" id="{1A4A09CE-2937-4D47-81B8-971C18C07B0A}"/>
                </a:ext>
              </a:extLst>
            </p:cNvPr>
            <p:cNvSpPr/>
            <p:nvPr/>
          </p:nvSpPr>
          <p:spPr>
            <a:xfrm>
              <a:off x="4571999" y="157161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7" name="Rectangle 116">
              <a:extLst>
                <a:ext uri="{FF2B5EF4-FFF2-40B4-BE49-F238E27FC236}">
                  <a16:creationId xmlns:a16="http://schemas.microsoft.com/office/drawing/2014/main" id="{9587CA05-DF42-4327-84D2-A8BC56FC4B05}"/>
                </a:ext>
              </a:extLst>
            </p:cNvPr>
            <p:cNvSpPr/>
            <p:nvPr/>
          </p:nvSpPr>
          <p:spPr>
            <a:xfrm>
              <a:off x="5191129" y="157161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8" name="Rectangle 117">
              <a:extLst>
                <a:ext uri="{FF2B5EF4-FFF2-40B4-BE49-F238E27FC236}">
                  <a16:creationId xmlns:a16="http://schemas.microsoft.com/office/drawing/2014/main" id="{8A58DD83-5CF1-4B93-9833-A7E80D1313D9}"/>
                </a:ext>
              </a:extLst>
            </p:cNvPr>
            <p:cNvSpPr/>
            <p:nvPr/>
          </p:nvSpPr>
          <p:spPr>
            <a:xfrm>
              <a:off x="3333741" y="1881176"/>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9" name="Rectangle 118">
              <a:extLst>
                <a:ext uri="{FF2B5EF4-FFF2-40B4-BE49-F238E27FC236}">
                  <a16:creationId xmlns:a16="http://schemas.microsoft.com/office/drawing/2014/main" id="{BBDAC5BB-5FC3-439D-8378-C7A0A56E7D3F}"/>
                </a:ext>
              </a:extLst>
            </p:cNvPr>
            <p:cNvSpPr/>
            <p:nvPr/>
          </p:nvSpPr>
          <p:spPr>
            <a:xfrm>
              <a:off x="3952870" y="1881176"/>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0" name="Rectangle 119">
              <a:extLst>
                <a:ext uri="{FF2B5EF4-FFF2-40B4-BE49-F238E27FC236}">
                  <a16:creationId xmlns:a16="http://schemas.microsoft.com/office/drawing/2014/main" id="{EA005976-80E5-4427-9A9B-58492BDDE7B7}"/>
                </a:ext>
              </a:extLst>
            </p:cNvPr>
            <p:cNvSpPr/>
            <p:nvPr/>
          </p:nvSpPr>
          <p:spPr>
            <a:xfrm>
              <a:off x="3643305" y="1881176"/>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1" name="Rectangle 120">
              <a:extLst>
                <a:ext uri="{FF2B5EF4-FFF2-40B4-BE49-F238E27FC236}">
                  <a16:creationId xmlns:a16="http://schemas.microsoft.com/office/drawing/2014/main" id="{140CDFD7-8029-4250-B9AA-244619087A4E}"/>
                </a:ext>
              </a:extLst>
            </p:cNvPr>
            <p:cNvSpPr/>
            <p:nvPr/>
          </p:nvSpPr>
          <p:spPr>
            <a:xfrm>
              <a:off x="4262435" y="1881176"/>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2" name="Rectangle 121">
              <a:extLst>
                <a:ext uri="{FF2B5EF4-FFF2-40B4-BE49-F238E27FC236}">
                  <a16:creationId xmlns:a16="http://schemas.microsoft.com/office/drawing/2014/main" id="{21B3CD7F-E9A4-4665-A754-8C6EE6353147}"/>
                </a:ext>
              </a:extLst>
            </p:cNvPr>
            <p:cNvSpPr/>
            <p:nvPr/>
          </p:nvSpPr>
          <p:spPr>
            <a:xfrm>
              <a:off x="4571999" y="1881176"/>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4" name="Rectangle 123">
              <a:extLst>
                <a:ext uri="{FF2B5EF4-FFF2-40B4-BE49-F238E27FC236}">
                  <a16:creationId xmlns:a16="http://schemas.microsoft.com/office/drawing/2014/main" id="{89B34395-9EDF-4480-BFC9-0214F01340C4}"/>
                </a:ext>
              </a:extLst>
            </p:cNvPr>
            <p:cNvSpPr/>
            <p:nvPr/>
          </p:nvSpPr>
          <p:spPr>
            <a:xfrm>
              <a:off x="5191129" y="1881176"/>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5" name="Rectangle 124">
              <a:extLst>
                <a:ext uri="{FF2B5EF4-FFF2-40B4-BE49-F238E27FC236}">
                  <a16:creationId xmlns:a16="http://schemas.microsoft.com/office/drawing/2014/main" id="{F7236312-7E3D-4992-9E92-2E04B1845828}"/>
                </a:ext>
              </a:extLst>
            </p:cNvPr>
            <p:cNvSpPr/>
            <p:nvPr/>
          </p:nvSpPr>
          <p:spPr>
            <a:xfrm>
              <a:off x="5500693" y="1881176"/>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6" name="Rectangle 125">
              <a:extLst>
                <a:ext uri="{FF2B5EF4-FFF2-40B4-BE49-F238E27FC236}">
                  <a16:creationId xmlns:a16="http://schemas.microsoft.com/office/drawing/2014/main" id="{7F6911AA-1711-46AC-AE13-D54372284F04}"/>
                </a:ext>
              </a:extLst>
            </p:cNvPr>
            <p:cNvSpPr/>
            <p:nvPr/>
          </p:nvSpPr>
          <p:spPr>
            <a:xfrm>
              <a:off x="5810258" y="1881176"/>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7" name="Rectangle 126">
              <a:extLst>
                <a:ext uri="{FF2B5EF4-FFF2-40B4-BE49-F238E27FC236}">
                  <a16:creationId xmlns:a16="http://schemas.microsoft.com/office/drawing/2014/main" id="{0241F578-7515-4452-BD93-52EEEB771B00}"/>
                </a:ext>
              </a:extLst>
            </p:cNvPr>
            <p:cNvSpPr/>
            <p:nvPr/>
          </p:nvSpPr>
          <p:spPr>
            <a:xfrm>
              <a:off x="3024176" y="1881176"/>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8" name="Rectangle 127">
              <a:extLst>
                <a:ext uri="{FF2B5EF4-FFF2-40B4-BE49-F238E27FC236}">
                  <a16:creationId xmlns:a16="http://schemas.microsoft.com/office/drawing/2014/main" id="{672A4D77-C45B-4BB2-B62F-CBA7F2B7F69B}"/>
                </a:ext>
              </a:extLst>
            </p:cNvPr>
            <p:cNvSpPr/>
            <p:nvPr/>
          </p:nvSpPr>
          <p:spPr>
            <a:xfrm>
              <a:off x="3333741" y="219074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9" name="Rectangle 128">
              <a:extLst>
                <a:ext uri="{FF2B5EF4-FFF2-40B4-BE49-F238E27FC236}">
                  <a16:creationId xmlns:a16="http://schemas.microsoft.com/office/drawing/2014/main" id="{59F98A8E-D06C-4A07-9BC8-23332EB1CE57}"/>
                </a:ext>
              </a:extLst>
            </p:cNvPr>
            <p:cNvSpPr/>
            <p:nvPr/>
          </p:nvSpPr>
          <p:spPr>
            <a:xfrm>
              <a:off x="3952870" y="2190741"/>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0" name="Rectangle 129">
              <a:extLst>
                <a:ext uri="{FF2B5EF4-FFF2-40B4-BE49-F238E27FC236}">
                  <a16:creationId xmlns:a16="http://schemas.microsoft.com/office/drawing/2014/main" id="{4864FD4A-75A7-44BB-8B07-02D42F67070D}"/>
                </a:ext>
              </a:extLst>
            </p:cNvPr>
            <p:cNvSpPr/>
            <p:nvPr/>
          </p:nvSpPr>
          <p:spPr>
            <a:xfrm>
              <a:off x="3643305" y="2190741"/>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1" name="Rectangle 130">
              <a:extLst>
                <a:ext uri="{FF2B5EF4-FFF2-40B4-BE49-F238E27FC236}">
                  <a16:creationId xmlns:a16="http://schemas.microsoft.com/office/drawing/2014/main" id="{B1FB5012-D16C-4A1E-B479-4F976F7F07C7}"/>
                </a:ext>
              </a:extLst>
            </p:cNvPr>
            <p:cNvSpPr/>
            <p:nvPr/>
          </p:nvSpPr>
          <p:spPr>
            <a:xfrm>
              <a:off x="4262435" y="219074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2" name="Rectangle 131">
              <a:extLst>
                <a:ext uri="{FF2B5EF4-FFF2-40B4-BE49-F238E27FC236}">
                  <a16:creationId xmlns:a16="http://schemas.microsoft.com/office/drawing/2014/main" id="{3ABC379C-5D00-4FC1-AD7C-5B2317EC025C}"/>
                </a:ext>
              </a:extLst>
            </p:cNvPr>
            <p:cNvSpPr/>
            <p:nvPr/>
          </p:nvSpPr>
          <p:spPr>
            <a:xfrm>
              <a:off x="4571999" y="219074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3" name="Rectangle 132">
              <a:extLst>
                <a:ext uri="{FF2B5EF4-FFF2-40B4-BE49-F238E27FC236}">
                  <a16:creationId xmlns:a16="http://schemas.microsoft.com/office/drawing/2014/main" id="{6D2BDF0C-CAD9-4013-8FCB-BCDC3EEA9A4E}"/>
                </a:ext>
              </a:extLst>
            </p:cNvPr>
            <p:cNvSpPr/>
            <p:nvPr/>
          </p:nvSpPr>
          <p:spPr>
            <a:xfrm>
              <a:off x="4881564" y="219074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4" name="Rectangle 133">
              <a:extLst>
                <a:ext uri="{FF2B5EF4-FFF2-40B4-BE49-F238E27FC236}">
                  <a16:creationId xmlns:a16="http://schemas.microsoft.com/office/drawing/2014/main" id="{AA55EA0D-2219-4E04-91BE-D045B66E9D7A}"/>
                </a:ext>
              </a:extLst>
            </p:cNvPr>
            <p:cNvSpPr/>
            <p:nvPr/>
          </p:nvSpPr>
          <p:spPr>
            <a:xfrm>
              <a:off x="5191129" y="2190741"/>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5" name="Rectangle 134">
              <a:extLst>
                <a:ext uri="{FF2B5EF4-FFF2-40B4-BE49-F238E27FC236}">
                  <a16:creationId xmlns:a16="http://schemas.microsoft.com/office/drawing/2014/main" id="{377E1A35-72C4-407A-B614-02BA0391E835}"/>
                </a:ext>
              </a:extLst>
            </p:cNvPr>
            <p:cNvSpPr/>
            <p:nvPr/>
          </p:nvSpPr>
          <p:spPr>
            <a:xfrm>
              <a:off x="5500693" y="219074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6" name="Rectangle 135">
              <a:extLst>
                <a:ext uri="{FF2B5EF4-FFF2-40B4-BE49-F238E27FC236}">
                  <a16:creationId xmlns:a16="http://schemas.microsoft.com/office/drawing/2014/main" id="{47400FCA-4897-439C-81F7-42FF79E705F6}"/>
                </a:ext>
              </a:extLst>
            </p:cNvPr>
            <p:cNvSpPr/>
            <p:nvPr/>
          </p:nvSpPr>
          <p:spPr>
            <a:xfrm>
              <a:off x="5810258" y="219074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7" name="Rectangle 136">
              <a:extLst>
                <a:ext uri="{FF2B5EF4-FFF2-40B4-BE49-F238E27FC236}">
                  <a16:creationId xmlns:a16="http://schemas.microsoft.com/office/drawing/2014/main" id="{100FD527-D562-4B8C-853F-34490E9D0236}"/>
                </a:ext>
              </a:extLst>
            </p:cNvPr>
            <p:cNvSpPr/>
            <p:nvPr/>
          </p:nvSpPr>
          <p:spPr>
            <a:xfrm>
              <a:off x="3024176" y="2190741"/>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8" name="Rectangle 137">
              <a:extLst>
                <a:ext uri="{FF2B5EF4-FFF2-40B4-BE49-F238E27FC236}">
                  <a16:creationId xmlns:a16="http://schemas.microsoft.com/office/drawing/2014/main" id="{F7390D59-44F6-457D-9F24-DF3D813EDFEE}"/>
                </a:ext>
              </a:extLst>
            </p:cNvPr>
            <p:cNvSpPr/>
            <p:nvPr/>
          </p:nvSpPr>
          <p:spPr>
            <a:xfrm>
              <a:off x="6119823" y="219074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9" name="Rectangle 138">
              <a:extLst>
                <a:ext uri="{FF2B5EF4-FFF2-40B4-BE49-F238E27FC236}">
                  <a16:creationId xmlns:a16="http://schemas.microsoft.com/office/drawing/2014/main" id="{167042A6-5397-43CB-812E-C32B5874C69D}"/>
                </a:ext>
              </a:extLst>
            </p:cNvPr>
            <p:cNvSpPr/>
            <p:nvPr/>
          </p:nvSpPr>
          <p:spPr>
            <a:xfrm>
              <a:off x="3333741" y="2500305"/>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0" name="Rectangle 139">
              <a:extLst>
                <a:ext uri="{FF2B5EF4-FFF2-40B4-BE49-F238E27FC236}">
                  <a16:creationId xmlns:a16="http://schemas.microsoft.com/office/drawing/2014/main" id="{87FB8ECD-AB45-4969-8C33-2AF020BC2805}"/>
                </a:ext>
              </a:extLst>
            </p:cNvPr>
            <p:cNvSpPr/>
            <p:nvPr/>
          </p:nvSpPr>
          <p:spPr>
            <a:xfrm>
              <a:off x="3952870" y="2500305"/>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1" name="Rectangle 140">
              <a:extLst>
                <a:ext uri="{FF2B5EF4-FFF2-40B4-BE49-F238E27FC236}">
                  <a16:creationId xmlns:a16="http://schemas.microsoft.com/office/drawing/2014/main" id="{9696D37F-5673-4FF2-AA35-CAD48745DA34}"/>
                </a:ext>
              </a:extLst>
            </p:cNvPr>
            <p:cNvSpPr/>
            <p:nvPr/>
          </p:nvSpPr>
          <p:spPr>
            <a:xfrm>
              <a:off x="3643305" y="2500305"/>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2" name="Rectangle 141">
              <a:extLst>
                <a:ext uri="{FF2B5EF4-FFF2-40B4-BE49-F238E27FC236}">
                  <a16:creationId xmlns:a16="http://schemas.microsoft.com/office/drawing/2014/main" id="{94BB48EA-B6A2-4897-8DB2-6F6F3F53E8D2}"/>
                </a:ext>
              </a:extLst>
            </p:cNvPr>
            <p:cNvSpPr/>
            <p:nvPr/>
          </p:nvSpPr>
          <p:spPr>
            <a:xfrm>
              <a:off x="4262435" y="2500305"/>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3" name="Rectangle 142">
              <a:extLst>
                <a:ext uri="{FF2B5EF4-FFF2-40B4-BE49-F238E27FC236}">
                  <a16:creationId xmlns:a16="http://schemas.microsoft.com/office/drawing/2014/main" id="{6668400D-3A27-4354-AB03-F9C0BA9F00DC}"/>
                </a:ext>
              </a:extLst>
            </p:cNvPr>
            <p:cNvSpPr/>
            <p:nvPr/>
          </p:nvSpPr>
          <p:spPr>
            <a:xfrm>
              <a:off x="4571999" y="2500305"/>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4" name="Rectangle 143">
              <a:extLst>
                <a:ext uri="{FF2B5EF4-FFF2-40B4-BE49-F238E27FC236}">
                  <a16:creationId xmlns:a16="http://schemas.microsoft.com/office/drawing/2014/main" id="{DE502C2D-01A4-40DA-B73F-D120488D86E9}"/>
                </a:ext>
              </a:extLst>
            </p:cNvPr>
            <p:cNvSpPr/>
            <p:nvPr/>
          </p:nvSpPr>
          <p:spPr>
            <a:xfrm>
              <a:off x="4881564" y="2500305"/>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5" name="Rectangle 144">
              <a:extLst>
                <a:ext uri="{FF2B5EF4-FFF2-40B4-BE49-F238E27FC236}">
                  <a16:creationId xmlns:a16="http://schemas.microsoft.com/office/drawing/2014/main" id="{B7B4B7AA-805F-402E-A1A7-4D0C34C69FB7}"/>
                </a:ext>
              </a:extLst>
            </p:cNvPr>
            <p:cNvSpPr/>
            <p:nvPr/>
          </p:nvSpPr>
          <p:spPr>
            <a:xfrm>
              <a:off x="5191129" y="2500305"/>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6" name="Rectangle 145">
              <a:extLst>
                <a:ext uri="{FF2B5EF4-FFF2-40B4-BE49-F238E27FC236}">
                  <a16:creationId xmlns:a16="http://schemas.microsoft.com/office/drawing/2014/main" id="{23C9C43C-370D-4C28-A6EC-C9E3750DE233}"/>
                </a:ext>
              </a:extLst>
            </p:cNvPr>
            <p:cNvSpPr/>
            <p:nvPr/>
          </p:nvSpPr>
          <p:spPr>
            <a:xfrm>
              <a:off x="5500693" y="2500305"/>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7" name="Rectangle 146">
              <a:extLst>
                <a:ext uri="{FF2B5EF4-FFF2-40B4-BE49-F238E27FC236}">
                  <a16:creationId xmlns:a16="http://schemas.microsoft.com/office/drawing/2014/main" id="{9FACA010-FD22-4944-863F-8F1FA56BDB12}"/>
                </a:ext>
              </a:extLst>
            </p:cNvPr>
            <p:cNvSpPr/>
            <p:nvPr/>
          </p:nvSpPr>
          <p:spPr>
            <a:xfrm>
              <a:off x="5810258" y="2500305"/>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8" name="Rectangle 147">
              <a:extLst>
                <a:ext uri="{FF2B5EF4-FFF2-40B4-BE49-F238E27FC236}">
                  <a16:creationId xmlns:a16="http://schemas.microsoft.com/office/drawing/2014/main" id="{5FFF1BC7-D7AD-4A79-95FF-CF8DB119CEE4}"/>
                </a:ext>
              </a:extLst>
            </p:cNvPr>
            <p:cNvSpPr/>
            <p:nvPr/>
          </p:nvSpPr>
          <p:spPr>
            <a:xfrm>
              <a:off x="3024176" y="2500305"/>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149" name="TextBox 148">
            <a:extLst>
              <a:ext uri="{FF2B5EF4-FFF2-40B4-BE49-F238E27FC236}">
                <a16:creationId xmlns:a16="http://schemas.microsoft.com/office/drawing/2014/main" id="{4A240EA7-79ED-4671-94ED-FF2136A35612}"/>
              </a:ext>
            </a:extLst>
          </p:cNvPr>
          <p:cNvSpPr txBox="1"/>
          <p:nvPr/>
        </p:nvSpPr>
        <p:spPr>
          <a:xfrm rot="19800000">
            <a:off x="1116467" y="3137634"/>
            <a:ext cx="1066318" cy="369332"/>
          </a:xfrm>
          <a:prstGeom prst="rect">
            <a:avLst/>
          </a:prstGeom>
          <a:noFill/>
        </p:spPr>
        <p:txBody>
          <a:bodyPr wrap="none" rtlCol="0">
            <a:spAutoFit/>
          </a:bodyPr>
          <a:lstStyle/>
          <a:p>
            <a:r>
              <a:rPr lang="en-GB" b="1" spc="300" dirty="0"/>
              <a:t>AGENT</a:t>
            </a:r>
          </a:p>
        </p:txBody>
      </p:sp>
      <p:sp>
        <p:nvSpPr>
          <p:cNvPr id="150" name="Thought Bubble: Cloud 149">
            <a:extLst>
              <a:ext uri="{FF2B5EF4-FFF2-40B4-BE49-F238E27FC236}">
                <a16:creationId xmlns:a16="http://schemas.microsoft.com/office/drawing/2014/main" id="{953AC7B1-DF1A-4DAF-B690-033E26555AE2}"/>
              </a:ext>
            </a:extLst>
          </p:cNvPr>
          <p:cNvSpPr/>
          <p:nvPr/>
        </p:nvSpPr>
        <p:spPr>
          <a:xfrm>
            <a:off x="2056193" y="1503198"/>
            <a:ext cx="3019051" cy="1819101"/>
          </a:xfrm>
          <a:prstGeom prst="cloudCallou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400" spc="300" dirty="0">
                <a:solidFill>
                  <a:schemeClr val="tx1"/>
                </a:solidFill>
              </a:rPr>
              <a:t>A more stable target! No more catastrophic forgetting for me!</a:t>
            </a:r>
          </a:p>
        </p:txBody>
      </p:sp>
      <p:sp>
        <p:nvSpPr>
          <p:cNvPr id="157" name="Title 1">
            <a:extLst>
              <a:ext uri="{FF2B5EF4-FFF2-40B4-BE49-F238E27FC236}">
                <a16:creationId xmlns:a16="http://schemas.microsoft.com/office/drawing/2014/main" id="{284FB16F-6E66-4363-9BFE-66D809AD3B64}"/>
              </a:ext>
            </a:extLst>
          </p:cNvPr>
          <p:cNvSpPr>
            <a:spLocks noGrp="1"/>
          </p:cNvSpPr>
          <p:nvPr>
            <p:ph type="title"/>
          </p:nvPr>
        </p:nvSpPr>
        <p:spPr>
          <a:xfrm>
            <a:off x="838200" y="221551"/>
            <a:ext cx="10515600" cy="1325563"/>
          </a:xfrm>
        </p:spPr>
        <p:txBody>
          <a:bodyPr/>
          <a:lstStyle/>
          <a:p>
            <a:r>
              <a:rPr lang="en-GB" dirty="0"/>
              <a:t>Deep Q-Learning:</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2EEB79-E96C-4CB2-8BCD-9AA498CB3787}"/>
                  </a:ext>
                </a:extLst>
              </p:cNvPr>
              <p:cNvSpPr txBox="1"/>
              <p:nvPr/>
            </p:nvSpPr>
            <p:spPr>
              <a:xfrm>
                <a:off x="5075245" y="1362447"/>
                <a:ext cx="6507156" cy="2862322"/>
              </a:xfrm>
              <a:prstGeom prst="rect">
                <a:avLst/>
              </a:prstGeom>
              <a:noFill/>
            </p:spPr>
            <p:txBody>
              <a:bodyPr wrap="square" rtlCol="0">
                <a:spAutoFit/>
              </a:bodyPr>
              <a:lstStyle/>
              <a:p>
                <a:r>
                  <a:rPr lang="en-GB" dirty="0"/>
                  <a:t>In Deep Q-Learning, a parameterized value function approximator </a:t>
                </a:r>
                <a14:m>
                  <m:oMath xmlns:m="http://schemas.openxmlformats.org/officeDocument/2006/math">
                    <m:r>
                      <a:rPr lang="en-GB" i="1" dirty="0" smtClean="0">
                        <a:latin typeface="Cambria Math" panose="02040503050406030204" pitchFamily="18" charset="0"/>
                      </a:rPr>
                      <m:t>𝑄</m:t>
                    </m:r>
                    <m:r>
                      <a:rPr lang="en-GB" i="1" dirty="0" smtClean="0">
                        <a:latin typeface="Cambria Math" panose="02040503050406030204" pitchFamily="18" charset="0"/>
                      </a:rPr>
                      <m:t>(</m:t>
                    </m:r>
                    <m:r>
                      <a:rPr lang="en-GB" i="1" dirty="0" err="1" smtClean="0">
                        <a:latin typeface="Cambria Math" panose="02040503050406030204" pitchFamily="18" charset="0"/>
                      </a:rPr>
                      <m:t>𝑠</m:t>
                    </m:r>
                    <m:r>
                      <a:rPr lang="en-GB" i="1" dirty="0" err="1" smtClean="0">
                        <a:latin typeface="Cambria Math" panose="02040503050406030204" pitchFamily="18" charset="0"/>
                      </a:rPr>
                      <m:t>,</m:t>
                    </m:r>
                    <m:r>
                      <a:rPr lang="en-GB" i="1" dirty="0" err="1" smtClean="0">
                        <a:latin typeface="Cambria Math" panose="02040503050406030204" pitchFamily="18" charset="0"/>
                      </a:rPr>
                      <m:t>𝑎</m:t>
                    </m:r>
                    <m:r>
                      <a:rPr lang="en-GB" i="1" dirty="0" smtClean="0">
                        <a:latin typeface="Cambria Math" panose="02040503050406030204" pitchFamily="18" charset="0"/>
                      </a:rPr>
                      <m:t>;</m:t>
                    </m:r>
                    <m:r>
                      <a:rPr lang="en-GB" b="1" i="1" dirty="0" smtClean="0">
                        <a:latin typeface="Cambria Math" panose="02040503050406030204" pitchFamily="18" charset="0"/>
                      </a:rPr>
                      <m:t>𝜽</m:t>
                    </m:r>
                    <m:r>
                      <a:rPr lang="en-GB" i="1" dirty="0" smtClean="0">
                        <a:latin typeface="Cambria Math" panose="02040503050406030204" pitchFamily="18" charset="0"/>
                      </a:rPr>
                      <m:t>) </m:t>
                    </m:r>
                  </m:oMath>
                </a14:m>
                <a:r>
                  <a:rPr lang="en-GB" dirty="0"/>
                  <a:t>is instead used to estimate </a:t>
                </a:r>
                <a14:m>
                  <m:oMath xmlns:m="http://schemas.openxmlformats.org/officeDocument/2006/math">
                    <m:sSup>
                      <m:sSupPr>
                        <m:ctrlPr>
                          <a:rPr lang="en-GB" i="1" dirty="0" smtClean="0">
                            <a:latin typeface="Cambria Math" panose="02040503050406030204" pitchFamily="18" charset="0"/>
                          </a:rPr>
                        </m:ctrlPr>
                      </m:sSupPr>
                      <m:e>
                        <m:r>
                          <a:rPr lang="en-GB" i="1" dirty="0" smtClean="0">
                            <a:latin typeface="Cambria Math" panose="02040503050406030204" pitchFamily="18" charset="0"/>
                          </a:rPr>
                          <m:t>𝑄</m:t>
                        </m:r>
                      </m:e>
                      <m:sup>
                        <m:r>
                          <a:rPr lang="en-GB" i="1" dirty="0" smtClean="0">
                            <a:latin typeface="Cambria Math" panose="02040503050406030204" pitchFamily="18" charset="0"/>
                          </a:rPr>
                          <m:t>∗</m:t>
                        </m:r>
                      </m:sup>
                    </m:sSup>
                    <m:r>
                      <a:rPr lang="en-GB" i="1" dirty="0" smtClean="0">
                        <a:latin typeface="Cambria Math" panose="02040503050406030204" pitchFamily="18" charset="0"/>
                      </a:rPr>
                      <m:t>, </m:t>
                    </m:r>
                  </m:oMath>
                </a14:m>
                <a:r>
                  <a:rPr lang="en-GB" dirty="0"/>
                  <a:t>specifically a multi-layered neural network with parameters </a:t>
                </a:r>
                <a14:m>
                  <m:oMath xmlns:m="http://schemas.openxmlformats.org/officeDocument/2006/math">
                    <m:r>
                      <a:rPr lang="en-GB" b="1" i="1" dirty="0" smtClean="0">
                        <a:latin typeface="Cambria Math" panose="02040503050406030204" pitchFamily="18" charset="0"/>
                      </a:rPr>
                      <m:t>𝜽</m:t>
                    </m:r>
                  </m:oMath>
                </a14:m>
                <a:r>
                  <a:rPr lang="en-GB" dirty="0"/>
                  <a:t>.</a:t>
                </a:r>
              </a:p>
              <a:p>
                <a:endParaRPr lang="en-GB" dirty="0"/>
              </a:p>
              <a:p>
                <a:r>
                  <a:rPr lang="en-GB" dirty="0"/>
                  <a:t>This network is called a Deep Q-Network (DQN) [13] replacing the Q-tables above.</a:t>
                </a:r>
              </a:p>
              <a:p>
                <a:endParaRPr lang="en-GB" dirty="0"/>
              </a:p>
              <a:p>
                <a:r>
                  <a:rPr lang="en-GB" dirty="0"/>
                  <a:t>This network is then trained and its parameters updated via stochastic gradient descent to minimize the following loss:</a:t>
                </a:r>
              </a:p>
              <a:p>
                <a:endParaRPr lang="en-GB" dirty="0"/>
              </a:p>
            </p:txBody>
          </p:sp>
        </mc:Choice>
        <mc:Fallback xmlns="">
          <p:sp>
            <p:nvSpPr>
              <p:cNvPr id="2" name="TextBox 1">
                <a:extLst>
                  <a:ext uri="{FF2B5EF4-FFF2-40B4-BE49-F238E27FC236}">
                    <a16:creationId xmlns:a16="http://schemas.microsoft.com/office/drawing/2014/main" id="{562EEB79-E96C-4CB2-8BCD-9AA498CB3787}"/>
                  </a:ext>
                </a:extLst>
              </p:cNvPr>
              <p:cNvSpPr txBox="1">
                <a:spLocks noRot="1" noChangeAspect="1" noMove="1" noResize="1" noEditPoints="1" noAdjustHandles="1" noChangeArrowheads="1" noChangeShapeType="1" noTextEdit="1"/>
              </p:cNvSpPr>
              <p:nvPr/>
            </p:nvSpPr>
            <p:spPr>
              <a:xfrm>
                <a:off x="5075245" y="1362447"/>
                <a:ext cx="6507156" cy="2862322"/>
              </a:xfrm>
              <a:prstGeom prst="rect">
                <a:avLst/>
              </a:prstGeom>
              <a:blipFill>
                <a:blip r:embed="rId3"/>
                <a:stretch>
                  <a:fillRect l="-843" t="-1064" r="-84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8" name="TextBox 157">
                <a:extLst>
                  <a:ext uri="{FF2B5EF4-FFF2-40B4-BE49-F238E27FC236}">
                    <a16:creationId xmlns:a16="http://schemas.microsoft.com/office/drawing/2014/main" id="{3096D5A3-1D37-44BD-8248-FF5B3F185C7F}"/>
                  </a:ext>
                </a:extLst>
              </p:cNvPr>
              <p:cNvSpPr txBox="1"/>
              <p:nvPr/>
            </p:nvSpPr>
            <p:spPr>
              <a:xfrm>
                <a:off x="5075244" y="4152663"/>
                <a:ext cx="6097772" cy="9138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GB" sz="1800" i="1" smtClean="0">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dPr>
                            <m:e>
                              <m:d>
                                <m:d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𝑟</m:t>
                                      </m:r>
                                    </m:e>
                                    <m:sub>
                                      <m:r>
                                        <a:rPr lang="en-GB" sz="1800" i="1">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GB" sz="1800" i="1">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GB" sz="1800">
                                      <a:effectLst/>
                                      <a:latin typeface="Cambria Math" panose="02040503050406030204" pitchFamily="18" charset="0"/>
                                      <a:ea typeface="Calibri" panose="020F0502020204030204" pitchFamily="34" charset="0"/>
                                      <a:cs typeface="Times New Roman" panose="02020603050405020304" pitchFamily="18" charset="0"/>
                                    </a:rPr>
                                    <m:t>γ</m:t>
                                  </m:r>
                                  <m:func>
                                    <m:func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funcPr>
                                    <m:fName>
                                      <m:limLow>
                                        <m:limLow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limLowPr>
                                        <m:e>
                                          <m:r>
                                            <m:rPr>
                                              <m:sty m:val="p"/>
                                            </m:rPr>
                                            <a:rPr lang="en-GB" sz="1800">
                                              <a:effectLst/>
                                              <a:latin typeface="Cambria Math" panose="02040503050406030204" pitchFamily="18" charset="0"/>
                                              <a:ea typeface="Calibri" panose="020F0502020204030204" pitchFamily="34" charset="0"/>
                                              <a:cs typeface="Times New Roman" panose="02020603050405020304" pitchFamily="18" charset="0"/>
                                            </a:rPr>
                                            <m:t>max</m:t>
                                          </m:r>
                                        </m:e>
                                        <m:lim>
                                          <m:sSup>
                                            <m:sSup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𝑎</m:t>
                                              </m:r>
                                            </m:e>
                                            <m:sup>
                                              <m:r>
                                                <a:rPr lang="en-GB" sz="1800" i="1">
                                                  <a:effectLst/>
                                                  <a:latin typeface="Cambria Math" panose="02040503050406030204" pitchFamily="18" charset="0"/>
                                                  <a:ea typeface="Calibri" panose="020F0502020204030204" pitchFamily="34" charset="0"/>
                                                  <a:cs typeface="Times New Roman" panose="02020603050405020304" pitchFamily="18" charset="0"/>
                                                </a:rPr>
                                                <m:t>′</m:t>
                                              </m:r>
                                            </m:sup>
                                          </m:sSup>
                                        </m:lim>
                                      </m:limLow>
                                    </m:fName>
                                    <m:e>
                                      <m:r>
                                        <a:rPr lang="en-GB" sz="1800" i="1">
                                          <a:effectLst/>
                                          <a:latin typeface="Cambria Math" panose="02040503050406030204" pitchFamily="18" charset="0"/>
                                          <a:ea typeface="Calibri" panose="020F0502020204030204" pitchFamily="34" charset="0"/>
                                          <a:cs typeface="Times New Roman" panose="02020603050405020304" pitchFamily="18" charset="0"/>
                                        </a:rPr>
                                        <m:t>𝑄</m:t>
                                      </m:r>
                                    </m:e>
                                  </m:func>
                                  <m:d>
                                    <m:d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en-GB" sz="1800" i="1">
                                              <a:effectLst/>
                                              <a:latin typeface="Cambria Math" panose="02040503050406030204" pitchFamily="18" charset="0"/>
                                              <a:ea typeface="Calibri" panose="020F0502020204030204" pitchFamily="34" charset="0"/>
                                              <a:cs typeface="Times New Roman" panose="02020603050405020304" pitchFamily="18" charset="0"/>
                                            </a:rPr>
                                            <m:t>𝑡</m:t>
                                          </m:r>
                                          <m:r>
                                            <a:rPr lang="en-GB" sz="18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en-GB" sz="18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𝑎</m:t>
                                          </m:r>
                                        </m:e>
                                        <m:sup>
                                          <m:r>
                                            <a:rPr lang="en-GB" sz="1800" i="1">
                                              <a:effectLst/>
                                              <a:latin typeface="Cambria Math" panose="02040503050406030204" pitchFamily="18" charset="0"/>
                                              <a:ea typeface="Calibri" panose="020F0502020204030204" pitchFamily="34" charset="0"/>
                                              <a:cs typeface="Times New Roman" panose="02020603050405020304" pitchFamily="18" charset="0"/>
                                            </a:rPr>
                                            <m:t>′</m:t>
                                          </m:r>
                                        </m:sup>
                                      </m:sSup>
                                      <m:r>
                                        <a:rPr lang="en-GB" sz="1800" i="1">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en-GB" sz="1800" b="0" i="1" smtClean="0">
                                              <a:effectLst/>
                                              <a:latin typeface="Cambria Math" panose="02040503050406030204" pitchFamily="18" charset="0"/>
                                              <a:ea typeface="Calibri" panose="020F0502020204030204" pitchFamily="34" charset="0"/>
                                              <a:cs typeface="Times New Roman" panose="02020603050405020304" pitchFamily="18" charset="0"/>
                                            </a:rPr>
                                          </m:ctrlPr>
                                        </m:sSubSupPr>
                                        <m:e>
                                          <m:r>
                                            <a:rPr lang="en-GB" sz="1800" b="1" i="1">
                                              <a:effectLst/>
                                              <a:latin typeface="Cambria Math" panose="02040503050406030204" pitchFamily="18" charset="0"/>
                                              <a:ea typeface="Calibri" panose="020F0502020204030204" pitchFamily="34" charset="0"/>
                                              <a:cs typeface="Times New Roman" panose="02020603050405020304" pitchFamily="18" charset="0"/>
                                            </a:rPr>
                                            <m:t>𝛉</m:t>
                                          </m:r>
                                        </m:e>
                                        <m:sub>
                                          <m:r>
                                            <a:rPr lang="en-GB" sz="1800" i="1">
                                              <a:effectLst/>
                                              <a:latin typeface="Cambria Math" panose="02040503050406030204" pitchFamily="18" charset="0"/>
                                              <a:ea typeface="Calibri" panose="020F0502020204030204" pitchFamily="34" charset="0"/>
                                              <a:cs typeface="Times New Roman" panose="02020603050405020304" pitchFamily="18" charset="0"/>
                                            </a:rPr>
                                            <m:t>𝑖</m:t>
                                          </m:r>
                                        </m:sub>
                                        <m:sup>
                                          <m:r>
                                            <a:rPr lang="en-GB" sz="1800" b="0" i="1" smtClean="0">
                                              <a:effectLst/>
                                              <a:latin typeface="Cambria Math" panose="02040503050406030204" pitchFamily="18" charset="0"/>
                                              <a:ea typeface="Calibri" panose="020F0502020204030204" pitchFamily="34" charset="0"/>
                                              <a:cs typeface="Times New Roman" panose="02020603050405020304" pitchFamily="18" charset="0"/>
                                            </a:rPr>
                                            <m:t>−</m:t>
                                          </m:r>
                                        </m:sup>
                                      </m:sSubSup>
                                    </m:e>
                                  </m:d>
                                </m:e>
                              </m:d>
                              <m:r>
                                <a:rPr lang="en-GB" sz="1800" i="1">
                                  <a:effectLst/>
                                  <a:latin typeface="Cambria Math" panose="02040503050406030204" pitchFamily="18" charset="0"/>
                                  <a:ea typeface="Calibri" panose="020F0502020204030204" pitchFamily="34" charset="0"/>
                                  <a:cs typeface="Times New Roman" panose="02020603050405020304" pitchFamily="18" charset="0"/>
                                </a:rPr>
                                <m:t>−</m:t>
                              </m:r>
                              <m:r>
                                <a:rPr lang="en-GB" sz="1800" i="1">
                                  <a:effectLst/>
                                  <a:latin typeface="Cambria Math" panose="02040503050406030204" pitchFamily="18" charset="0"/>
                                  <a:ea typeface="Calibri" panose="020F0502020204030204" pitchFamily="34" charset="0"/>
                                  <a:cs typeface="Times New Roman" panose="02020603050405020304" pitchFamily="18" charset="0"/>
                                </a:rPr>
                                <m:t>𝑄</m:t>
                              </m:r>
                              <m:d>
                                <m:d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en-GB" sz="1800" i="1">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GB"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n-GB" sz="1800" i="1">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GB"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800" b="1" i="1">
                                          <a:effectLst/>
                                          <a:latin typeface="Cambria Math" panose="02040503050406030204" pitchFamily="18" charset="0"/>
                                          <a:ea typeface="Calibri" panose="020F0502020204030204" pitchFamily="34" charset="0"/>
                                          <a:cs typeface="Times New Roman" panose="02020603050405020304" pitchFamily="18" charset="0"/>
                                        </a:rPr>
                                        <m:t>𝜽</m:t>
                                      </m:r>
                                    </m:e>
                                    <m:sub>
                                      <m:r>
                                        <a:rPr lang="en-GB" sz="1800" b="0" i="1">
                                          <a:effectLst/>
                                          <a:latin typeface="Cambria Math" panose="02040503050406030204" pitchFamily="18" charset="0"/>
                                          <a:ea typeface="Calibri" panose="020F0502020204030204" pitchFamily="34" charset="0"/>
                                          <a:cs typeface="Times New Roman" panose="02020603050405020304" pitchFamily="18" charset="0"/>
                                        </a:rPr>
                                        <m:t>𝑖</m:t>
                                      </m:r>
                                    </m:sub>
                                  </m:sSub>
                                </m:e>
                              </m:d>
                            </m:e>
                          </m:d>
                        </m:e>
                        <m:sup>
                          <m:r>
                            <a:rPr lang="en-GB" sz="1800" i="1">
                              <a:effectLst/>
                              <a:latin typeface="Cambria Math" panose="02040503050406030204" pitchFamily="18" charset="0"/>
                              <a:ea typeface="Calibri" panose="020F0502020204030204" pitchFamily="34" charset="0"/>
                              <a:cs typeface="Times New Roman" panose="02020603050405020304" pitchFamily="18" charset="0"/>
                            </a:rPr>
                            <m:t>2</m:t>
                          </m:r>
                        </m:sup>
                      </m:sSup>
                    </m:oMath>
                  </m:oMathPara>
                </a14:m>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mc:Choice>
        <mc:Fallback xmlns="">
          <p:sp>
            <p:nvSpPr>
              <p:cNvPr id="158" name="TextBox 157">
                <a:extLst>
                  <a:ext uri="{FF2B5EF4-FFF2-40B4-BE49-F238E27FC236}">
                    <a16:creationId xmlns:a16="http://schemas.microsoft.com/office/drawing/2014/main" id="{3096D5A3-1D37-44BD-8248-FF5B3F185C7F}"/>
                  </a:ext>
                </a:extLst>
              </p:cNvPr>
              <p:cNvSpPr txBox="1">
                <a:spLocks noRot="1" noChangeAspect="1" noMove="1" noResize="1" noEditPoints="1" noAdjustHandles="1" noChangeArrowheads="1" noChangeShapeType="1" noTextEdit="1"/>
              </p:cNvSpPr>
              <p:nvPr/>
            </p:nvSpPr>
            <p:spPr>
              <a:xfrm>
                <a:off x="5075244" y="4152663"/>
                <a:ext cx="6097772" cy="913840"/>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7" name="TextBox 166">
                <a:extLst>
                  <a:ext uri="{FF2B5EF4-FFF2-40B4-BE49-F238E27FC236}">
                    <a16:creationId xmlns:a16="http://schemas.microsoft.com/office/drawing/2014/main" id="{1D2CF163-78EA-4844-BCFF-3D49BCFB6B95}"/>
                  </a:ext>
                </a:extLst>
              </p:cNvPr>
              <p:cNvSpPr txBox="1"/>
              <p:nvPr/>
            </p:nvSpPr>
            <p:spPr>
              <a:xfrm>
                <a:off x="5075243" y="5053780"/>
                <a:ext cx="6097772" cy="1200585"/>
              </a:xfrm>
              <a:prstGeom prst="rect">
                <a:avLst/>
              </a:prstGeom>
              <a:noFill/>
            </p:spPr>
            <p:txBody>
              <a:bodyPr wrap="square">
                <a:spAutoFit/>
              </a:bodyPr>
              <a:lstStyle/>
              <a:p>
                <a:r>
                  <a:rPr lang="en-GB" dirty="0"/>
                  <a:t>, with </a:t>
                </a:r>
                <a14:m>
                  <m:oMath xmlns:m="http://schemas.openxmlformats.org/officeDocument/2006/math">
                    <m:r>
                      <a:rPr lang="en-GB" b="0" i="1" smtClean="0">
                        <a:latin typeface="Cambria Math" panose="02040503050406030204" pitchFamily="18" charset="0"/>
                      </a:rPr>
                      <m:t>𝑄</m:t>
                    </m:r>
                    <m:d>
                      <m:dPr>
                        <m:ctrlPr>
                          <a:rPr lang="en-GB" i="1">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GB" i="1">
                                <a:latin typeface="Cambria Math" panose="02040503050406030204" pitchFamily="18" charset="0"/>
                                <a:ea typeface="Calibri" panose="020F0502020204030204" pitchFamily="34" charset="0"/>
                                <a:cs typeface="Times New Roman" panose="02020603050405020304" pitchFamily="18" charset="0"/>
                              </a:rPr>
                            </m:ctrlPr>
                          </m:sSubPr>
                          <m:e>
                            <m:r>
                              <a:rPr lang="en-GB" i="1">
                                <a:latin typeface="Cambria Math" panose="02040503050406030204" pitchFamily="18" charset="0"/>
                                <a:ea typeface="Calibri" panose="020F0502020204030204" pitchFamily="34" charset="0"/>
                                <a:cs typeface="Times New Roman" panose="02020603050405020304" pitchFamily="18" charset="0"/>
                              </a:rPr>
                              <m:t>𝑠</m:t>
                            </m:r>
                          </m:e>
                          <m:sub>
                            <m:r>
                              <a:rPr lang="en-GB" i="1">
                                <a:latin typeface="Cambria Math" panose="02040503050406030204" pitchFamily="18" charset="0"/>
                                <a:ea typeface="Calibri" panose="020F0502020204030204" pitchFamily="34" charset="0"/>
                                <a:cs typeface="Times New Roman" panose="02020603050405020304" pitchFamily="18" charset="0"/>
                              </a:rPr>
                              <m:t>𝑡</m:t>
                            </m:r>
                            <m:r>
                              <a:rPr lang="en-GB" i="1">
                                <a:latin typeface="Cambria Math" panose="02040503050406030204" pitchFamily="18" charset="0"/>
                                <a:ea typeface="Calibri" panose="020F0502020204030204" pitchFamily="34" charset="0"/>
                                <a:cs typeface="Times New Roman" panose="02020603050405020304" pitchFamily="18" charset="0"/>
                              </a:rPr>
                              <m:t>+1</m:t>
                            </m:r>
                          </m:sub>
                        </m:sSub>
                        <m:r>
                          <a:rPr lang="en-GB" i="1">
                            <a:latin typeface="Cambria Math" panose="02040503050406030204" pitchFamily="18" charset="0"/>
                            <a:ea typeface="Calibri" panose="020F0502020204030204" pitchFamily="34" charset="0"/>
                            <a:cs typeface="Times New Roman" panose="02020603050405020304" pitchFamily="18" charset="0"/>
                          </a:rPr>
                          <m:t>,</m:t>
                        </m:r>
                        <m:sSup>
                          <m:sSupPr>
                            <m:ctrlPr>
                              <a:rPr lang="en-GB" i="1">
                                <a:latin typeface="Cambria Math" panose="02040503050406030204" pitchFamily="18" charset="0"/>
                                <a:ea typeface="Calibri" panose="020F0502020204030204" pitchFamily="34" charset="0"/>
                                <a:cs typeface="Times New Roman" panose="02020603050405020304" pitchFamily="18" charset="0"/>
                              </a:rPr>
                            </m:ctrlPr>
                          </m:sSupPr>
                          <m:e>
                            <m:r>
                              <a:rPr lang="en-GB" i="1">
                                <a:latin typeface="Cambria Math" panose="02040503050406030204" pitchFamily="18" charset="0"/>
                                <a:ea typeface="Calibri" panose="020F0502020204030204" pitchFamily="34" charset="0"/>
                                <a:cs typeface="Times New Roman" panose="02020603050405020304" pitchFamily="18" charset="0"/>
                              </a:rPr>
                              <m:t>𝑎</m:t>
                            </m:r>
                          </m:e>
                          <m:sup>
                            <m:r>
                              <a:rPr lang="en-GB" i="1">
                                <a:latin typeface="Cambria Math" panose="02040503050406030204" pitchFamily="18" charset="0"/>
                                <a:ea typeface="Calibri" panose="020F0502020204030204" pitchFamily="34" charset="0"/>
                                <a:cs typeface="Times New Roman" panose="02020603050405020304" pitchFamily="18" charset="0"/>
                              </a:rPr>
                              <m:t>′</m:t>
                            </m:r>
                          </m:sup>
                        </m:sSup>
                        <m:r>
                          <a:rPr lang="en-GB" i="1">
                            <a:latin typeface="Cambria Math" panose="02040503050406030204" pitchFamily="18" charset="0"/>
                            <a:ea typeface="Calibri" panose="020F0502020204030204" pitchFamily="34" charset="0"/>
                            <a:cs typeface="Times New Roman" panose="02020603050405020304" pitchFamily="18" charset="0"/>
                          </a:rPr>
                          <m:t>;</m:t>
                        </m:r>
                        <m:sSubSup>
                          <m:sSubSupPr>
                            <m:ctrlPr>
                              <a:rPr lang="en-GB" i="1">
                                <a:latin typeface="Cambria Math" panose="02040503050406030204" pitchFamily="18" charset="0"/>
                                <a:ea typeface="Calibri" panose="020F0502020204030204" pitchFamily="34" charset="0"/>
                                <a:cs typeface="Times New Roman" panose="02020603050405020304" pitchFamily="18" charset="0"/>
                              </a:rPr>
                            </m:ctrlPr>
                          </m:sSubSupPr>
                          <m:e>
                            <m:r>
                              <a:rPr lang="en-GB" b="1" i="1">
                                <a:latin typeface="Cambria Math" panose="02040503050406030204" pitchFamily="18" charset="0"/>
                                <a:ea typeface="Calibri" panose="020F0502020204030204" pitchFamily="34" charset="0"/>
                                <a:cs typeface="Times New Roman" panose="02020603050405020304" pitchFamily="18" charset="0"/>
                              </a:rPr>
                              <m:t>𝛉</m:t>
                            </m:r>
                          </m:e>
                          <m:sub>
                            <m:r>
                              <a:rPr lang="en-GB" i="1">
                                <a:latin typeface="Cambria Math" panose="02040503050406030204" pitchFamily="18" charset="0"/>
                                <a:ea typeface="Calibri" panose="020F0502020204030204" pitchFamily="34" charset="0"/>
                                <a:cs typeface="Times New Roman" panose="02020603050405020304" pitchFamily="18" charset="0"/>
                              </a:rPr>
                              <m:t>𝑖</m:t>
                            </m:r>
                          </m:sub>
                          <m:sup>
                            <m:r>
                              <a:rPr lang="en-GB" i="1">
                                <a:latin typeface="Cambria Math" panose="02040503050406030204" pitchFamily="18" charset="0"/>
                                <a:ea typeface="Calibri" panose="020F0502020204030204" pitchFamily="34" charset="0"/>
                                <a:cs typeface="Times New Roman" panose="02020603050405020304" pitchFamily="18" charset="0"/>
                              </a:rPr>
                              <m:t>−</m:t>
                            </m:r>
                          </m:sup>
                        </m:sSubSup>
                      </m:e>
                    </m:d>
                  </m:oMath>
                </a14:m>
                <a:r>
                  <a:rPr lang="en-GB" dirty="0"/>
                  <a:t> representing the target network, an identical copy of the online network</a:t>
                </a:r>
                <a:r>
                  <a:rPr lang="en-GB" dirty="0">
                    <a:ea typeface="Calibri" panose="020F0502020204030204" pitchFamily="34" charset="0"/>
                    <a:cs typeface="Times New Roman" panose="02020603050405020304" pitchFamily="18" charset="0"/>
                  </a:rPr>
                  <a:t> </a:t>
                </a:r>
                <a14:m>
                  <m:oMath xmlns:m="http://schemas.openxmlformats.org/officeDocument/2006/math">
                    <m:r>
                      <a:rPr lang="en-GB" i="1">
                        <a:latin typeface="Cambria Math" panose="02040503050406030204" pitchFamily="18" charset="0"/>
                        <a:ea typeface="Calibri" panose="020F0502020204030204" pitchFamily="34" charset="0"/>
                        <a:cs typeface="Times New Roman" panose="02020603050405020304" pitchFamily="18" charset="0"/>
                      </a:rPr>
                      <m:t>𝑄</m:t>
                    </m:r>
                    <m:d>
                      <m:dPr>
                        <m:ctrlPr>
                          <a:rPr lang="en-GB" i="1">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GB" i="1">
                                <a:latin typeface="Cambria Math" panose="02040503050406030204" pitchFamily="18" charset="0"/>
                                <a:ea typeface="Calibri" panose="020F0502020204030204" pitchFamily="34" charset="0"/>
                                <a:cs typeface="Times New Roman" panose="02020603050405020304" pitchFamily="18" charset="0"/>
                              </a:rPr>
                            </m:ctrlPr>
                          </m:sSubPr>
                          <m:e>
                            <m:r>
                              <a:rPr lang="en-GB" i="1">
                                <a:latin typeface="Cambria Math" panose="02040503050406030204" pitchFamily="18" charset="0"/>
                                <a:ea typeface="Calibri" panose="020F0502020204030204" pitchFamily="34" charset="0"/>
                                <a:cs typeface="Times New Roman" panose="02020603050405020304" pitchFamily="18" charset="0"/>
                              </a:rPr>
                              <m:t>𝑠</m:t>
                            </m:r>
                          </m:e>
                          <m:sub>
                            <m:r>
                              <a:rPr lang="en-GB" i="1">
                                <a:latin typeface="Cambria Math" panose="02040503050406030204" pitchFamily="18" charset="0"/>
                                <a:ea typeface="Calibri" panose="020F0502020204030204" pitchFamily="34" charset="0"/>
                                <a:cs typeface="Times New Roman" panose="02020603050405020304" pitchFamily="18" charset="0"/>
                              </a:rPr>
                              <m:t>𝑡</m:t>
                            </m:r>
                          </m:sub>
                        </m:sSub>
                        <m:r>
                          <a:rPr lang="en-GB" i="1">
                            <a:latin typeface="Cambria Math" panose="02040503050406030204" pitchFamily="18" charset="0"/>
                            <a:ea typeface="Calibri" panose="020F0502020204030204" pitchFamily="34" charset="0"/>
                            <a:cs typeface="Times New Roman" panose="02020603050405020304" pitchFamily="18" charset="0"/>
                          </a:rPr>
                          <m:t>,</m:t>
                        </m:r>
                        <m:sSub>
                          <m:sSubPr>
                            <m:ctrlPr>
                              <a:rPr lang="en-GB" i="1">
                                <a:latin typeface="Cambria Math" panose="02040503050406030204" pitchFamily="18" charset="0"/>
                                <a:ea typeface="Calibri" panose="020F0502020204030204" pitchFamily="34" charset="0"/>
                                <a:cs typeface="Times New Roman" panose="02020603050405020304" pitchFamily="18" charset="0"/>
                              </a:rPr>
                            </m:ctrlPr>
                          </m:sSubPr>
                          <m:e>
                            <m:r>
                              <a:rPr lang="en-GB" i="1">
                                <a:latin typeface="Cambria Math" panose="02040503050406030204" pitchFamily="18" charset="0"/>
                                <a:ea typeface="Calibri" panose="020F0502020204030204" pitchFamily="34" charset="0"/>
                                <a:cs typeface="Times New Roman" panose="02020603050405020304" pitchFamily="18" charset="0"/>
                              </a:rPr>
                              <m:t>𝑎</m:t>
                            </m:r>
                          </m:e>
                          <m:sub>
                            <m:r>
                              <a:rPr lang="en-GB" i="1">
                                <a:latin typeface="Cambria Math" panose="02040503050406030204" pitchFamily="18" charset="0"/>
                                <a:ea typeface="Calibri" panose="020F0502020204030204" pitchFamily="34" charset="0"/>
                                <a:cs typeface="Times New Roman" panose="02020603050405020304" pitchFamily="18" charset="0"/>
                              </a:rPr>
                              <m:t>𝑡</m:t>
                            </m:r>
                          </m:sub>
                        </m:sSub>
                        <m:r>
                          <a:rPr lang="en-GB" i="1">
                            <a:latin typeface="Cambria Math" panose="02040503050406030204" pitchFamily="18" charset="0"/>
                            <a:ea typeface="Calibri" panose="020F0502020204030204" pitchFamily="34" charset="0"/>
                            <a:cs typeface="Times New Roman" panose="02020603050405020304" pitchFamily="18" charset="0"/>
                          </a:rPr>
                          <m:t>;</m:t>
                        </m:r>
                        <m:sSub>
                          <m:sSubPr>
                            <m:ctrlPr>
                              <a:rPr lang="en-GB" i="1">
                                <a:latin typeface="Cambria Math" panose="02040503050406030204" pitchFamily="18" charset="0"/>
                                <a:ea typeface="Calibri" panose="020F0502020204030204" pitchFamily="34" charset="0"/>
                                <a:cs typeface="Times New Roman" panose="02020603050405020304" pitchFamily="18" charset="0"/>
                              </a:rPr>
                            </m:ctrlPr>
                          </m:sSubPr>
                          <m:e>
                            <m:r>
                              <a:rPr lang="en-GB" b="1" i="1">
                                <a:latin typeface="Cambria Math" panose="02040503050406030204" pitchFamily="18" charset="0"/>
                                <a:ea typeface="Calibri" panose="020F0502020204030204" pitchFamily="34" charset="0"/>
                                <a:cs typeface="Times New Roman" panose="02020603050405020304" pitchFamily="18" charset="0"/>
                              </a:rPr>
                              <m:t>𝜽</m:t>
                            </m:r>
                          </m:e>
                          <m:sub>
                            <m:r>
                              <a:rPr lang="en-GB" i="1">
                                <a:latin typeface="Cambria Math" panose="02040503050406030204" pitchFamily="18" charset="0"/>
                                <a:ea typeface="Calibri" panose="020F0502020204030204" pitchFamily="34" charset="0"/>
                                <a:cs typeface="Times New Roman" panose="02020603050405020304" pitchFamily="18" charset="0"/>
                              </a:rPr>
                              <m:t>𝑖</m:t>
                            </m:r>
                          </m:sub>
                        </m:sSub>
                      </m:e>
                    </m:d>
                  </m:oMath>
                </a14:m>
                <a:r>
                  <a:rPr lang="en-GB" dirty="0"/>
                  <a:t>, except its weights </a:t>
                </a:r>
                <a14:m>
                  <m:oMath xmlns:m="http://schemas.openxmlformats.org/officeDocument/2006/math">
                    <m:sSup>
                      <m:sSupPr>
                        <m:ctrlPr>
                          <a:rPr lang="en-GB" i="1" dirty="0" smtClean="0">
                            <a:latin typeface="Cambria Math" panose="02040503050406030204" pitchFamily="18" charset="0"/>
                          </a:rPr>
                        </m:ctrlPr>
                      </m:sSupPr>
                      <m:e>
                        <m:r>
                          <a:rPr lang="en-GB" b="1" i="1" dirty="0" smtClean="0">
                            <a:latin typeface="Cambria Math" panose="02040503050406030204" pitchFamily="18" charset="0"/>
                          </a:rPr>
                          <m:t>𝜽</m:t>
                        </m:r>
                      </m:e>
                      <m:sup>
                        <m:r>
                          <a:rPr lang="en-GB" i="1" dirty="0" smtClean="0">
                            <a:latin typeface="Cambria Math" panose="02040503050406030204" pitchFamily="18" charset="0"/>
                          </a:rPr>
                          <m:t>−</m:t>
                        </m:r>
                      </m:sup>
                    </m:sSup>
                    <m:r>
                      <a:rPr lang="en-GB" i="1" dirty="0" smtClean="0">
                        <a:latin typeface="Cambria Math" panose="02040503050406030204" pitchFamily="18" charset="0"/>
                      </a:rPr>
                      <m:t> </m:t>
                    </m:r>
                    <m:r>
                      <a:rPr lang="en-GB" b="0" i="1" dirty="0" smtClean="0">
                        <a:latin typeface="Cambria Math" panose="02040503050406030204" pitchFamily="18" charset="0"/>
                      </a:rPr>
                      <m:t> </m:t>
                    </m:r>
                  </m:oMath>
                </a14:m>
                <a:r>
                  <a:rPr lang="en-GB" dirty="0"/>
                  <a:t>are only copied over from the online network every</a:t>
                </a:r>
                <a14:m>
                  <m:oMath xmlns:m="http://schemas.openxmlformats.org/officeDocument/2006/math">
                    <m:r>
                      <a:rPr lang="en-GB" i="1" dirty="0" smtClean="0">
                        <a:latin typeface="Cambria Math" panose="02040503050406030204" pitchFamily="18" charset="0"/>
                      </a:rPr>
                      <m:t> </m:t>
                    </m:r>
                    <m:r>
                      <a:rPr lang="en-GB" i="1" dirty="0" smtClean="0">
                        <a:latin typeface="Cambria Math" panose="02040503050406030204" pitchFamily="18" charset="0"/>
                      </a:rPr>
                      <m:t>𝜏</m:t>
                    </m:r>
                    <m:r>
                      <a:rPr lang="en-GB" i="1" dirty="0" smtClean="0">
                        <a:latin typeface="Cambria Math" panose="02040503050406030204" pitchFamily="18" charset="0"/>
                      </a:rPr>
                      <m:t> </m:t>
                    </m:r>
                  </m:oMath>
                </a14:m>
                <a:r>
                  <a:rPr lang="en-GB" dirty="0"/>
                  <a:t>updates and kept constant in between.</a:t>
                </a:r>
              </a:p>
            </p:txBody>
          </p:sp>
        </mc:Choice>
        <mc:Fallback xmlns="">
          <p:sp>
            <p:nvSpPr>
              <p:cNvPr id="167" name="TextBox 166">
                <a:extLst>
                  <a:ext uri="{FF2B5EF4-FFF2-40B4-BE49-F238E27FC236}">
                    <a16:creationId xmlns:a16="http://schemas.microsoft.com/office/drawing/2014/main" id="{1D2CF163-78EA-4844-BCFF-3D49BCFB6B95}"/>
                  </a:ext>
                </a:extLst>
              </p:cNvPr>
              <p:cNvSpPr txBox="1">
                <a:spLocks noRot="1" noChangeAspect="1" noMove="1" noResize="1" noEditPoints="1" noAdjustHandles="1" noChangeArrowheads="1" noChangeShapeType="1" noTextEdit="1"/>
              </p:cNvSpPr>
              <p:nvPr/>
            </p:nvSpPr>
            <p:spPr>
              <a:xfrm>
                <a:off x="5075243" y="5053780"/>
                <a:ext cx="6097772" cy="1200585"/>
              </a:xfrm>
              <a:prstGeom prst="rect">
                <a:avLst/>
              </a:prstGeom>
              <a:blipFill>
                <a:blip r:embed="rId5"/>
                <a:stretch>
                  <a:fillRect l="-900" t="-2538" b="-7107"/>
                </a:stretch>
              </a:blipFill>
            </p:spPr>
            <p:txBody>
              <a:bodyPr/>
              <a:lstStyle/>
              <a:p>
                <a:r>
                  <a:rPr lang="en-GB">
                    <a:noFill/>
                  </a:rPr>
                  <a:t> </a:t>
                </a:r>
              </a:p>
            </p:txBody>
          </p:sp>
        </mc:Fallback>
      </mc:AlternateContent>
      <p:sp>
        <p:nvSpPr>
          <p:cNvPr id="151" name="Oval 150">
            <a:extLst>
              <a:ext uri="{FF2B5EF4-FFF2-40B4-BE49-F238E27FC236}">
                <a16:creationId xmlns:a16="http://schemas.microsoft.com/office/drawing/2014/main" id="{B355B282-750D-4C32-AF3C-476595299D2A}"/>
              </a:ext>
            </a:extLst>
          </p:cNvPr>
          <p:cNvSpPr/>
          <p:nvPr/>
        </p:nvSpPr>
        <p:spPr>
          <a:xfrm>
            <a:off x="10911629" y="179019"/>
            <a:ext cx="1011936" cy="101193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600" dirty="0"/>
              <a:t>DQN (2013) [13]</a:t>
            </a:r>
          </a:p>
        </p:txBody>
      </p:sp>
    </p:spTree>
    <p:extLst>
      <p:ext uri="{BB962C8B-B14F-4D97-AF65-F5344CB8AC3E}">
        <p14:creationId xmlns:p14="http://schemas.microsoft.com/office/powerpoint/2010/main" val="195301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Hexagon 26">
            <a:extLst>
              <a:ext uri="{FF2B5EF4-FFF2-40B4-BE49-F238E27FC236}">
                <a16:creationId xmlns:a16="http://schemas.microsoft.com/office/drawing/2014/main" id="{62034A9E-0C93-49CD-8515-E0AEC966EEDC}"/>
              </a:ext>
            </a:extLst>
          </p:cNvPr>
          <p:cNvSpPr/>
          <p:nvPr/>
        </p:nvSpPr>
        <p:spPr>
          <a:xfrm rot="5400000">
            <a:off x="5297378" y="3302129"/>
            <a:ext cx="1611684" cy="1402165"/>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 name="Title 1">
            <a:extLst>
              <a:ext uri="{FF2B5EF4-FFF2-40B4-BE49-F238E27FC236}">
                <a16:creationId xmlns:a16="http://schemas.microsoft.com/office/drawing/2014/main" id="{F3F9FAAE-EBF9-4546-842C-8B8BB95FBD91}"/>
              </a:ext>
            </a:extLst>
          </p:cNvPr>
          <p:cNvSpPr>
            <a:spLocks noGrp="1"/>
          </p:cNvSpPr>
          <p:nvPr>
            <p:ph type="title"/>
          </p:nvPr>
        </p:nvSpPr>
        <p:spPr/>
        <p:txBody>
          <a:bodyPr/>
          <a:lstStyle/>
          <a:p>
            <a:r>
              <a:rPr lang="en-GB" dirty="0"/>
              <a:t>Previous Attempts at AI in Super Mario Bros.</a:t>
            </a:r>
          </a:p>
        </p:txBody>
      </p:sp>
      <p:graphicFrame>
        <p:nvGraphicFramePr>
          <p:cNvPr id="4" name="Content Placeholder 3">
            <a:extLst>
              <a:ext uri="{FF2B5EF4-FFF2-40B4-BE49-F238E27FC236}">
                <a16:creationId xmlns:a16="http://schemas.microsoft.com/office/drawing/2014/main" id="{85AC3543-1807-4057-AB94-E593CB9876D1}"/>
              </a:ext>
            </a:extLst>
          </p:cNvPr>
          <p:cNvGraphicFramePr>
            <a:graphicFrameLocks noGrp="1"/>
          </p:cNvGraphicFramePr>
          <p:nvPr>
            <p:ph idx="1"/>
            <p:extLst>
              <p:ext uri="{D42A27DB-BD31-4B8C-83A1-F6EECF244321}">
                <p14:modId xmlns:p14="http://schemas.microsoft.com/office/powerpoint/2010/main" val="2692781748"/>
              </p:ext>
            </p:extLst>
          </p:nvPr>
        </p:nvGraphicFramePr>
        <p:xfrm>
          <a:off x="12446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45BFCBEA-CA78-46C2-AD6E-FC1A8333EAFF}"/>
              </a:ext>
            </a:extLst>
          </p:cNvPr>
          <p:cNvGrpSpPr/>
          <p:nvPr/>
        </p:nvGrpSpPr>
        <p:grpSpPr>
          <a:xfrm>
            <a:off x="1640826" y="2913352"/>
            <a:ext cx="1893020" cy="2175884"/>
            <a:chOff x="3689331" y="2737825"/>
            <a:chExt cx="1402165" cy="1611684"/>
          </a:xfrm>
        </p:grpSpPr>
        <p:sp>
          <p:nvSpPr>
            <p:cNvPr id="9" name="Hexagon 8">
              <a:extLst>
                <a:ext uri="{FF2B5EF4-FFF2-40B4-BE49-F238E27FC236}">
                  <a16:creationId xmlns:a16="http://schemas.microsoft.com/office/drawing/2014/main" id="{E74A6071-E4BE-452B-AF27-6A072B5C5DEC}"/>
                </a:ext>
              </a:extLst>
            </p:cNvPr>
            <p:cNvSpPr/>
            <p:nvPr/>
          </p:nvSpPr>
          <p:spPr>
            <a:xfrm rot="5400000">
              <a:off x="3584572" y="2842584"/>
              <a:ext cx="1611684" cy="1402165"/>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sz="1600" dirty="0"/>
            </a:p>
          </p:txBody>
        </p:sp>
        <p:sp>
          <p:nvSpPr>
            <p:cNvPr id="10" name="Hexagon 4">
              <a:extLst>
                <a:ext uri="{FF2B5EF4-FFF2-40B4-BE49-F238E27FC236}">
                  <a16:creationId xmlns:a16="http://schemas.microsoft.com/office/drawing/2014/main" id="{6B4DB598-6723-46CF-815A-69DBA454BFC3}"/>
                </a:ext>
              </a:extLst>
            </p:cNvPr>
            <p:cNvSpPr txBox="1"/>
            <p:nvPr/>
          </p:nvSpPr>
          <p:spPr>
            <a:xfrm>
              <a:off x="3689332" y="3054721"/>
              <a:ext cx="1402164" cy="11093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GB" sz="1600" kern="1200" dirty="0"/>
                <a:t>Other non Machine-Learning-based algorithms e.g. A* search, pre-set rule-based agents…</a:t>
              </a:r>
            </a:p>
            <a:p>
              <a:pPr marL="0" lvl="0" indent="0" algn="ctr" defTabSz="800100">
                <a:lnSpc>
                  <a:spcPct val="90000"/>
                </a:lnSpc>
                <a:spcBef>
                  <a:spcPct val="0"/>
                </a:spcBef>
                <a:spcAft>
                  <a:spcPct val="35000"/>
                </a:spcAft>
                <a:buNone/>
              </a:pPr>
              <a:r>
                <a:rPr lang="en-GB" sz="1600" dirty="0"/>
                <a:t>[11][12]</a:t>
              </a:r>
              <a:endParaRPr lang="en-GB" sz="1600" kern="1200" dirty="0"/>
            </a:p>
          </p:txBody>
        </p:sp>
      </p:grpSp>
      <p:sp>
        <p:nvSpPr>
          <p:cNvPr id="11" name="Hexagon 4">
            <a:extLst>
              <a:ext uri="{FF2B5EF4-FFF2-40B4-BE49-F238E27FC236}">
                <a16:creationId xmlns:a16="http://schemas.microsoft.com/office/drawing/2014/main" id="{4C41D478-9D6D-40FD-8530-36E48E21885C}"/>
              </a:ext>
            </a:extLst>
          </p:cNvPr>
          <p:cNvSpPr txBox="1"/>
          <p:nvPr/>
        </p:nvSpPr>
        <p:spPr>
          <a:xfrm>
            <a:off x="6169891" y="1906588"/>
            <a:ext cx="1394691" cy="14345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GB" sz="1600" kern="1200" dirty="0"/>
              <a:t>Inverse Reinforcement Learning</a:t>
            </a:r>
          </a:p>
        </p:txBody>
      </p:sp>
      <p:sp>
        <p:nvSpPr>
          <p:cNvPr id="12" name="Hexagon 4">
            <a:extLst>
              <a:ext uri="{FF2B5EF4-FFF2-40B4-BE49-F238E27FC236}">
                <a16:creationId xmlns:a16="http://schemas.microsoft.com/office/drawing/2014/main" id="{3A322508-49B0-4327-80CE-7BAF8D195750}"/>
              </a:ext>
            </a:extLst>
          </p:cNvPr>
          <p:cNvSpPr txBox="1"/>
          <p:nvPr/>
        </p:nvSpPr>
        <p:spPr>
          <a:xfrm>
            <a:off x="5398654" y="3283995"/>
            <a:ext cx="1394691" cy="14345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GB" sz="1600" kern="1200" dirty="0"/>
              <a:t>Reinforcement Learning</a:t>
            </a:r>
          </a:p>
        </p:txBody>
      </p:sp>
      <p:sp>
        <p:nvSpPr>
          <p:cNvPr id="13" name="Hexagon 4">
            <a:extLst>
              <a:ext uri="{FF2B5EF4-FFF2-40B4-BE49-F238E27FC236}">
                <a16:creationId xmlns:a16="http://schemas.microsoft.com/office/drawing/2014/main" id="{7A0DC96B-6404-464A-946E-EEF7CB879DA5}"/>
              </a:ext>
            </a:extLst>
          </p:cNvPr>
          <p:cNvSpPr txBox="1"/>
          <p:nvPr/>
        </p:nvSpPr>
        <p:spPr>
          <a:xfrm>
            <a:off x="4664364" y="4501246"/>
            <a:ext cx="1394691" cy="14345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600" kern="1200" dirty="0"/>
          </a:p>
          <a:p>
            <a:pPr marL="0" lvl="0" indent="0" algn="ctr" defTabSz="800100">
              <a:lnSpc>
                <a:spcPct val="90000"/>
              </a:lnSpc>
              <a:spcBef>
                <a:spcPct val="0"/>
              </a:spcBef>
              <a:spcAft>
                <a:spcPct val="35000"/>
              </a:spcAft>
              <a:buNone/>
            </a:pPr>
            <a:r>
              <a:rPr lang="en-GB" sz="1600" kern="1200" dirty="0"/>
              <a:t>Genetic Algorithm</a:t>
            </a:r>
          </a:p>
        </p:txBody>
      </p:sp>
      <p:sp>
        <p:nvSpPr>
          <p:cNvPr id="14" name="Hexagon 4">
            <a:extLst>
              <a:ext uri="{FF2B5EF4-FFF2-40B4-BE49-F238E27FC236}">
                <a16:creationId xmlns:a16="http://schemas.microsoft.com/office/drawing/2014/main" id="{22AE322C-2457-4644-9168-360115ED3C4C}"/>
              </a:ext>
            </a:extLst>
          </p:cNvPr>
          <p:cNvSpPr txBox="1"/>
          <p:nvPr/>
        </p:nvSpPr>
        <p:spPr>
          <a:xfrm>
            <a:off x="6169891" y="4653485"/>
            <a:ext cx="1394691" cy="14345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GB" sz="1600" kern="1200" dirty="0"/>
              <a:t>Imitation Learning</a:t>
            </a:r>
          </a:p>
        </p:txBody>
      </p:sp>
      <p:sp>
        <p:nvSpPr>
          <p:cNvPr id="15" name="Hexagon 4">
            <a:extLst>
              <a:ext uri="{FF2B5EF4-FFF2-40B4-BE49-F238E27FC236}">
                <a16:creationId xmlns:a16="http://schemas.microsoft.com/office/drawing/2014/main" id="{3F145E8A-C5C8-49B9-874A-AB49C61F831B}"/>
              </a:ext>
            </a:extLst>
          </p:cNvPr>
          <p:cNvSpPr txBox="1"/>
          <p:nvPr/>
        </p:nvSpPr>
        <p:spPr>
          <a:xfrm>
            <a:off x="6904181" y="3163419"/>
            <a:ext cx="1394691" cy="14345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600" kern="1200" dirty="0"/>
          </a:p>
          <a:p>
            <a:pPr marL="0" lvl="0" indent="0" algn="ctr" defTabSz="800100">
              <a:lnSpc>
                <a:spcPct val="90000"/>
              </a:lnSpc>
              <a:spcBef>
                <a:spcPct val="0"/>
              </a:spcBef>
              <a:spcAft>
                <a:spcPct val="35000"/>
              </a:spcAft>
              <a:buNone/>
            </a:pPr>
            <a:r>
              <a:rPr lang="en-GB" sz="1600" kern="1200" dirty="0"/>
              <a:t>Hierarchical Reinforcement Learning</a:t>
            </a:r>
          </a:p>
        </p:txBody>
      </p:sp>
      <p:grpSp>
        <p:nvGrpSpPr>
          <p:cNvPr id="25" name="Group 24">
            <a:extLst>
              <a:ext uri="{FF2B5EF4-FFF2-40B4-BE49-F238E27FC236}">
                <a16:creationId xmlns:a16="http://schemas.microsoft.com/office/drawing/2014/main" id="{73C3EB3D-17BE-4EEE-912A-62CCAE632FE6}"/>
              </a:ext>
            </a:extLst>
          </p:cNvPr>
          <p:cNvGrpSpPr/>
          <p:nvPr/>
        </p:nvGrpSpPr>
        <p:grpSpPr>
          <a:xfrm>
            <a:off x="4656890" y="1831913"/>
            <a:ext cx="1402165" cy="1611684"/>
            <a:chOff x="5394917" y="2623158"/>
            <a:chExt cx="1402165" cy="1611684"/>
          </a:xfrm>
        </p:grpSpPr>
        <p:sp>
          <p:nvSpPr>
            <p:cNvPr id="23" name="Hexagon 22">
              <a:extLst>
                <a:ext uri="{FF2B5EF4-FFF2-40B4-BE49-F238E27FC236}">
                  <a16:creationId xmlns:a16="http://schemas.microsoft.com/office/drawing/2014/main" id="{38A7EE1A-1B5E-4B17-9189-93BF101A7786}"/>
                </a:ext>
              </a:extLst>
            </p:cNvPr>
            <p:cNvSpPr/>
            <p:nvPr/>
          </p:nvSpPr>
          <p:spPr>
            <a:xfrm rot="5400000">
              <a:off x="5290158" y="2727917"/>
              <a:ext cx="1611684" cy="1402165"/>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Hexagon 4">
              <a:extLst>
                <a:ext uri="{FF2B5EF4-FFF2-40B4-BE49-F238E27FC236}">
                  <a16:creationId xmlns:a16="http://schemas.microsoft.com/office/drawing/2014/main" id="{AEB7809C-C506-41ED-8F4A-53111D217594}"/>
                </a:ext>
              </a:extLst>
            </p:cNvPr>
            <p:cNvSpPr txBox="1"/>
            <p:nvPr/>
          </p:nvSpPr>
          <p:spPr>
            <a:xfrm>
              <a:off x="5613421" y="2874312"/>
              <a:ext cx="965157" cy="11093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GB" sz="1600" kern="1200" dirty="0"/>
                <a:t>Q-Learning</a:t>
              </a:r>
            </a:p>
          </p:txBody>
        </p:sp>
      </p:grpSp>
      <p:sp>
        <p:nvSpPr>
          <p:cNvPr id="17" name="TextBox 16">
            <a:extLst>
              <a:ext uri="{FF2B5EF4-FFF2-40B4-BE49-F238E27FC236}">
                <a16:creationId xmlns:a16="http://schemas.microsoft.com/office/drawing/2014/main" id="{6FFAAD58-3515-4D71-BD12-C406AFF89E02}"/>
              </a:ext>
            </a:extLst>
          </p:cNvPr>
          <p:cNvSpPr txBox="1"/>
          <p:nvPr/>
        </p:nvSpPr>
        <p:spPr>
          <a:xfrm>
            <a:off x="7128857" y="4316580"/>
            <a:ext cx="954107" cy="369332"/>
          </a:xfrm>
          <a:prstGeom prst="rect">
            <a:avLst/>
          </a:prstGeom>
          <a:noFill/>
        </p:spPr>
        <p:txBody>
          <a:bodyPr wrap="none" rtlCol="0">
            <a:spAutoFit/>
          </a:bodyPr>
          <a:lstStyle/>
          <a:p>
            <a:r>
              <a:rPr lang="en-GB" dirty="0">
                <a:solidFill>
                  <a:schemeClr val="bg1"/>
                </a:solidFill>
              </a:rPr>
              <a:t>[3][4][5]</a:t>
            </a:r>
          </a:p>
        </p:txBody>
      </p:sp>
      <p:sp>
        <p:nvSpPr>
          <p:cNvPr id="18" name="TextBox 17">
            <a:extLst>
              <a:ext uri="{FF2B5EF4-FFF2-40B4-BE49-F238E27FC236}">
                <a16:creationId xmlns:a16="http://schemas.microsoft.com/office/drawing/2014/main" id="{B623EA0F-693E-4C67-84AB-05465416C8FF}"/>
              </a:ext>
            </a:extLst>
          </p:cNvPr>
          <p:cNvSpPr txBox="1"/>
          <p:nvPr/>
        </p:nvSpPr>
        <p:spPr>
          <a:xfrm>
            <a:off x="5745403" y="4277666"/>
            <a:ext cx="697627" cy="369332"/>
          </a:xfrm>
          <a:prstGeom prst="rect">
            <a:avLst/>
          </a:prstGeom>
          <a:noFill/>
        </p:spPr>
        <p:txBody>
          <a:bodyPr wrap="none" rtlCol="0">
            <a:spAutoFit/>
          </a:bodyPr>
          <a:lstStyle/>
          <a:p>
            <a:r>
              <a:rPr lang="en-GB" dirty="0">
                <a:solidFill>
                  <a:schemeClr val="bg1"/>
                </a:solidFill>
              </a:rPr>
              <a:t>[6][9]</a:t>
            </a:r>
          </a:p>
        </p:txBody>
      </p:sp>
      <p:sp>
        <p:nvSpPr>
          <p:cNvPr id="19" name="TextBox 18">
            <a:extLst>
              <a:ext uri="{FF2B5EF4-FFF2-40B4-BE49-F238E27FC236}">
                <a16:creationId xmlns:a16="http://schemas.microsoft.com/office/drawing/2014/main" id="{698855E6-0888-4855-8785-15AF14E523FC}"/>
              </a:ext>
            </a:extLst>
          </p:cNvPr>
          <p:cNvSpPr txBox="1"/>
          <p:nvPr/>
        </p:nvSpPr>
        <p:spPr>
          <a:xfrm>
            <a:off x="5012895" y="5638582"/>
            <a:ext cx="697627" cy="369332"/>
          </a:xfrm>
          <a:prstGeom prst="rect">
            <a:avLst/>
          </a:prstGeom>
          <a:noFill/>
        </p:spPr>
        <p:txBody>
          <a:bodyPr wrap="none" rtlCol="0">
            <a:spAutoFit/>
          </a:bodyPr>
          <a:lstStyle/>
          <a:p>
            <a:r>
              <a:rPr lang="en-GB" dirty="0">
                <a:solidFill>
                  <a:schemeClr val="bg1"/>
                </a:solidFill>
              </a:rPr>
              <a:t>[6][7]</a:t>
            </a:r>
          </a:p>
        </p:txBody>
      </p:sp>
      <p:sp>
        <p:nvSpPr>
          <p:cNvPr id="20" name="TextBox 19">
            <a:extLst>
              <a:ext uri="{FF2B5EF4-FFF2-40B4-BE49-F238E27FC236}">
                <a16:creationId xmlns:a16="http://schemas.microsoft.com/office/drawing/2014/main" id="{AE963075-D6B5-477B-AC45-D89555CBACB6}"/>
              </a:ext>
            </a:extLst>
          </p:cNvPr>
          <p:cNvSpPr txBox="1"/>
          <p:nvPr/>
        </p:nvSpPr>
        <p:spPr>
          <a:xfrm>
            <a:off x="6646663" y="2924991"/>
            <a:ext cx="441146" cy="369332"/>
          </a:xfrm>
          <a:prstGeom prst="rect">
            <a:avLst/>
          </a:prstGeom>
          <a:noFill/>
        </p:spPr>
        <p:txBody>
          <a:bodyPr wrap="none" rtlCol="0">
            <a:spAutoFit/>
          </a:bodyPr>
          <a:lstStyle/>
          <a:p>
            <a:r>
              <a:rPr lang="en-GB" dirty="0">
                <a:solidFill>
                  <a:schemeClr val="bg1"/>
                </a:solidFill>
              </a:rPr>
              <a:t>[8]</a:t>
            </a:r>
          </a:p>
        </p:txBody>
      </p:sp>
      <p:sp>
        <p:nvSpPr>
          <p:cNvPr id="21" name="TextBox 20">
            <a:extLst>
              <a:ext uri="{FF2B5EF4-FFF2-40B4-BE49-F238E27FC236}">
                <a16:creationId xmlns:a16="http://schemas.microsoft.com/office/drawing/2014/main" id="{1CEBCDA6-2E4C-4DA0-92F0-F5285C7DC08C}"/>
              </a:ext>
            </a:extLst>
          </p:cNvPr>
          <p:cNvSpPr txBox="1"/>
          <p:nvPr/>
        </p:nvSpPr>
        <p:spPr>
          <a:xfrm>
            <a:off x="6646663" y="5650700"/>
            <a:ext cx="441146" cy="369332"/>
          </a:xfrm>
          <a:prstGeom prst="rect">
            <a:avLst/>
          </a:prstGeom>
          <a:noFill/>
        </p:spPr>
        <p:txBody>
          <a:bodyPr wrap="none" rtlCol="0">
            <a:spAutoFit/>
          </a:bodyPr>
          <a:lstStyle/>
          <a:p>
            <a:r>
              <a:rPr lang="en-GB" dirty="0">
                <a:solidFill>
                  <a:schemeClr val="bg1"/>
                </a:solidFill>
              </a:rPr>
              <a:t>[9]</a:t>
            </a:r>
          </a:p>
        </p:txBody>
      </p:sp>
      <p:sp>
        <p:nvSpPr>
          <p:cNvPr id="16" name="TextBox 15">
            <a:extLst>
              <a:ext uri="{FF2B5EF4-FFF2-40B4-BE49-F238E27FC236}">
                <a16:creationId xmlns:a16="http://schemas.microsoft.com/office/drawing/2014/main" id="{E7B55AF9-7046-4759-B9D3-D2064DE70B38}"/>
              </a:ext>
            </a:extLst>
          </p:cNvPr>
          <p:cNvSpPr txBox="1"/>
          <p:nvPr/>
        </p:nvSpPr>
        <p:spPr>
          <a:xfrm>
            <a:off x="4698706" y="2858208"/>
            <a:ext cx="1326004" cy="369332"/>
          </a:xfrm>
          <a:prstGeom prst="rect">
            <a:avLst/>
          </a:prstGeom>
          <a:noFill/>
        </p:spPr>
        <p:txBody>
          <a:bodyPr wrap="none" rtlCol="0">
            <a:spAutoFit/>
          </a:bodyPr>
          <a:lstStyle/>
          <a:p>
            <a:r>
              <a:rPr lang="en-GB" dirty="0">
                <a:solidFill>
                  <a:schemeClr val="bg1"/>
                </a:solidFill>
              </a:rPr>
              <a:t>[1][2][7][10]</a:t>
            </a:r>
          </a:p>
        </p:txBody>
      </p:sp>
    </p:spTree>
    <p:extLst>
      <p:ext uri="{BB962C8B-B14F-4D97-AF65-F5344CB8AC3E}">
        <p14:creationId xmlns:p14="http://schemas.microsoft.com/office/powerpoint/2010/main" val="10430825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4"/>
                                        </p:tgtEl>
                                      </p:cBhvr>
                                    </p:animEffect>
                                    <p:set>
                                      <p:cBhvr>
                                        <p:cTn id="13" dur="1" fill="hold">
                                          <p:stCondLst>
                                            <p:cond delay="499"/>
                                          </p:stCondLst>
                                        </p:cTn>
                                        <p:tgtEl>
                                          <p:spTgt spid="14"/>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15"/>
                                        </p:tgtEl>
                                      </p:cBhvr>
                                    </p:animEffect>
                                    <p:set>
                                      <p:cBhvr>
                                        <p:cTn id="16" dur="1" fill="hold">
                                          <p:stCondLst>
                                            <p:cond delay="499"/>
                                          </p:stCondLst>
                                        </p:cTn>
                                        <p:tgtEl>
                                          <p:spTgt spid="15"/>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17"/>
                                        </p:tgtEl>
                                      </p:cBhvr>
                                    </p:animEffect>
                                    <p:set>
                                      <p:cBhvr>
                                        <p:cTn id="19" dur="1" fill="hold">
                                          <p:stCondLst>
                                            <p:cond delay="499"/>
                                          </p:stCondLst>
                                        </p:cTn>
                                        <p:tgtEl>
                                          <p:spTgt spid="17"/>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9"/>
                                        </p:tgtEl>
                                      </p:cBhvr>
                                    </p:animEffect>
                                    <p:set>
                                      <p:cBhvr>
                                        <p:cTn id="22" dur="1" fill="hold">
                                          <p:stCondLst>
                                            <p:cond delay="499"/>
                                          </p:stCondLst>
                                        </p:cTn>
                                        <p:tgtEl>
                                          <p:spTgt spid="19"/>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20"/>
                                        </p:tgtEl>
                                      </p:cBhvr>
                                    </p:animEffect>
                                    <p:set>
                                      <p:cBhvr>
                                        <p:cTn id="25" dur="1" fill="hold">
                                          <p:stCondLst>
                                            <p:cond delay="499"/>
                                          </p:stCondLst>
                                        </p:cTn>
                                        <p:tgtEl>
                                          <p:spTgt spid="20"/>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4"/>
                                        </p:tgtEl>
                                      </p:cBhvr>
                                    </p:animEffect>
                                    <p:set>
                                      <p:cBhvr>
                                        <p:cTn id="34"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11" grpId="0"/>
      <p:bldP spid="13" grpId="0"/>
      <p:bldP spid="14" grpId="0"/>
      <p:bldP spid="15" grpId="0"/>
      <p:bldP spid="17" grpId="0"/>
      <p:bldP spid="19" grpId="0"/>
      <p:bldP spid="20"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6" name="Freeform: Shape 8">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8" name="Freeform: Shape 9">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5" name="Oval 14">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7" name="Rectangle 16">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aphic 38">
            <a:extLst>
              <a:ext uri="{FF2B5EF4-FFF2-40B4-BE49-F238E27FC236}">
                <a16:creationId xmlns:a16="http://schemas.microsoft.com/office/drawing/2014/main" id="{F0E417D8-88AA-4184-A08D-DEF97C6C9E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5795" y="1690979"/>
            <a:ext cx="1910252" cy="709660"/>
            <a:chOff x="2267504" y="2540250"/>
            <a:chExt cx="1990951" cy="739640"/>
          </a:xfrm>
          <a:solidFill>
            <a:schemeClr val="tx1"/>
          </a:solidFill>
        </p:grpSpPr>
        <p:sp>
          <p:nvSpPr>
            <p:cNvPr id="20" name="Freeform: Shape 19">
              <a:extLst>
                <a:ext uri="{FF2B5EF4-FFF2-40B4-BE49-F238E27FC236}">
                  <a16:creationId xmlns:a16="http://schemas.microsoft.com/office/drawing/2014/main" id="{FCB4E045-9FB0-41C4-AC74-479EA20D85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D21C7A48-09EB-4AF0-84CB-7EE408C2CA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23" name="Rectangle 22">
            <a:extLst>
              <a:ext uri="{FF2B5EF4-FFF2-40B4-BE49-F238E27FC236}">
                <a16:creationId xmlns:a16="http://schemas.microsoft.com/office/drawing/2014/main" id="{FDDE3270-A872-4E10-80BC-B93D6F0E3F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42953" y="1187311"/>
            <a:ext cx="5089552" cy="4483379"/>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6E5F32-B5B2-45E3-9C18-BBC9005C4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42953" y="1187311"/>
            <a:ext cx="5089552" cy="448337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9545E68B-E61B-4EAE-9672-3A52AEC2B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6263" y="1119679"/>
            <a:ext cx="5039475" cy="443926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415AB-4B8B-452A-8A0A-C4728E4D92AB}"/>
              </a:ext>
            </a:extLst>
          </p:cNvPr>
          <p:cNvSpPr>
            <a:spLocks noGrp="1"/>
          </p:cNvSpPr>
          <p:nvPr>
            <p:ph type="title"/>
          </p:nvPr>
        </p:nvSpPr>
        <p:spPr>
          <a:xfrm>
            <a:off x="4264211" y="1397000"/>
            <a:ext cx="3624471" cy="3008397"/>
          </a:xfrm>
        </p:spPr>
        <p:txBody>
          <a:bodyPr vert="horz" lIns="91440" tIns="45720" rIns="91440" bIns="45720" rtlCol="0" anchor="b">
            <a:normAutofit/>
          </a:bodyPr>
          <a:lstStyle/>
          <a:p>
            <a:pPr algn="ctr"/>
            <a:r>
              <a:rPr lang="en-US" sz="2900" b="1" cap="all" spc="1500" dirty="0">
                <a:ea typeface="Source Sans Pro SemiBold" panose="020B0603030403020204" pitchFamily="34" charset="0"/>
              </a:rPr>
              <a:t>Our SOLUTION</a:t>
            </a:r>
          </a:p>
        </p:txBody>
      </p:sp>
      <p:sp>
        <p:nvSpPr>
          <p:cNvPr id="29" name="Graphic 212">
            <a:extLst>
              <a:ext uri="{FF2B5EF4-FFF2-40B4-BE49-F238E27FC236}">
                <a16:creationId xmlns:a16="http://schemas.microsoft.com/office/drawing/2014/main" id="{63DD1BD1-81FE-4F15-A934-E9AE94AE94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11689" y="823301"/>
            <a:ext cx="760800" cy="7608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1" name="Graphic 212">
            <a:extLst>
              <a:ext uri="{FF2B5EF4-FFF2-40B4-BE49-F238E27FC236}">
                <a16:creationId xmlns:a16="http://schemas.microsoft.com/office/drawing/2014/main" id="{120AB9A0-C0C4-43DA-9A34-FA3A4079D6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11689" y="823301"/>
            <a:ext cx="760800" cy="7608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3" name="Oval 32">
            <a:extLst>
              <a:ext uri="{FF2B5EF4-FFF2-40B4-BE49-F238E27FC236}">
                <a16:creationId xmlns:a16="http://schemas.microsoft.com/office/drawing/2014/main" id="{98815DD1-EC9D-4BE1-846B-8BEF57D398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6352" y="3643495"/>
            <a:ext cx="584612" cy="584612"/>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Oval 34">
            <a:extLst>
              <a:ext uri="{FF2B5EF4-FFF2-40B4-BE49-F238E27FC236}">
                <a16:creationId xmlns:a16="http://schemas.microsoft.com/office/drawing/2014/main" id="{CB78D2B9-C9C4-4A37-A12C-A09FC11581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6352" y="3643495"/>
            <a:ext cx="584612" cy="584612"/>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7" name="Graphic 4">
            <a:extLst>
              <a:ext uri="{FF2B5EF4-FFF2-40B4-BE49-F238E27FC236}">
                <a16:creationId xmlns:a16="http://schemas.microsoft.com/office/drawing/2014/main" id="{DFC7EBB5-848C-4B1C-BE84-4CF07E905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59707" y="3876466"/>
            <a:ext cx="1056155" cy="1056156"/>
            <a:chOff x="5829300" y="3162300"/>
            <a:chExt cx="532256" cy="532257"/>
          </a:xfrm>
          <a:solidFill>
            <a:schemeClr val="tx1"/>
          </a:solidFill>
        </p:grpSpPr>
        <p:sp>
          <p:nvSpPr>
            <p:cNvPr id="38" name="Freeform: Shape 37">
              <a:extLst>
                <a:ext uri="{FF2B5EF4-FFF2-40B4-BE49-F238E27FC236}">
                  <a16:creationId xmlns:a16="http://schemas.microsoft.com/office/drawing/2014/main" id="{0F8315F3-A078-427A-92BE-34EC9E5747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73DFAF5C-63B0-43FB-80BE-CC45D99F51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6AD937F2-A44A-479C-A7EB-4EE7686A9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87834CC3-9461-418F-A593-FC09CD79B9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DD68AA1C-0667-46EE-A8BE-CAAA3EAF9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C0F403B5-430A-450F-97C1-73160966C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AB38EBB0-5161-46F3-83D7-D9F478B1A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347EDFA5-AD01-40BE-91A2-A0C178622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6E0C47E-FE2F-4A8C-942E-1026D02D3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4A309DA7-4C25-40F5-AC21-DA06D9C98F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A290F5FA-D4BF-4264-A8E9-365566EC7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A47FD6B5-9B47-4500-9D65-7BD217301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8CA06612-80DE-4467-A50C-0CB390D672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1127302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C7365627-2B6B-4F72-9C3B-FFD81E8C0C90}"/>
              </a:ext>
            </a:extLst>
          </p:cNvPr>
          <p:cNvSpPr/>
          <p:nvPr/>
        </p:nvSpPr>
        <p:spPr>
          <a:xfrm>
            <a:off x="2770632" y="3977640"/>
            <a:ext cx="1356360" cy="135636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R2D2 (2018) [21]</a:t>
            </a:r>
          </a:p>
        </p:txBody>
      </p:sp>
      <p:sp>
        <p:nvSpPr>
          <p:cNvPr id="5" name="Oval 4">
            <a:extLst>
              <a:ext uri="{FF2B5EF4-FFF2-40B4-BE49-F238E27FC236}">
                <a16:creationId xmlns:a16="http://schemas.microsoft.com/office/drawing/2014/main" id="{9000169C-B254-4AE9-B46D-E9E148334620}"/>
              </a:ext>
            </a:extLst>
          </p:cNvPr>
          <p:cNvSpPr/>
          <p:nvPr/>
        </p:nvSpPr>
        <p:spPr>
          <a:xfrm>
            <a:off x="6973824" y="3977640"/>
            <a:ext cx="1356360" cy="1356360"/>
          </a:xfrm>
          <a:prstGeom prst="ellipse">
            <a:avLst/>
          </a:prstGeom>
          <a:gradFill flip="none" rotWithShape="1">
            <a:gsLst>
              <a:gs pos="18000">
                <a:schemeClr val="accent5"/>
              </a:gs>
              <a:gs pos="36000">
                <a:schemeClr val="accent4"/>
              </a:gs>
              <a:gs pos="47000">
                <a:srgbClr val="FCCF00"/>
              </a:gs>
              <a:gs pos="61000">
                <a:schemeClr val="accent3">
                  <a:lumMod val="60000"/>
                  <a:lumOff val="40000"/>
                </a:schemeClr>
              </a:gs>
              <a:gs pos="76000">
                <a:schemeClr val="accent6"/>
              </a:gs>
            </a:gsLst>
            <a:path path="circle">
              <a:fillToRect l="50000" t="50000" r="50000" b="50000"/>
            </a:path>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600" dirty="0"/>
              <a:t>Rainbow</a:t>
            </a:r>
            <a:r>
              <a:rPr lang="en-GB" dirty="0"/>
              <a:t> (2017) [28]</a:t>
            </a:r>
          </a:p>
        </p:txBody>
      </p:sp>
      <p:sp>
        <p:nvSpPr>
          <p:cNvPr id="6" name="Oval 5">
            <a:extLst>
              <a:ext uri="{FF2B5EF4-FFF2-40B4-BE49-F238E27FC236}">
                <a16:creationId xmlns:a16="http://schemas.microsoft.com/office/drawing/2014/main" id="{00F30EDE-0B94-43DD-9588-D55005F8BA36}"/>
              </a:ext>
            </a:extLst>
          </p:cNvPr>
          <p:cNvSpPr/>
          <p:nvPr/>
        </p:nvSpPr>
        <p:spPr>
          <a:xfrm>
            <a:off x="8817864" y="3977640"/>
            <a:ext cx="1356360" cy="13563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600" dirty="0"/>
              <a:t>D2RL</a:t>
            </a:r>
            <a:r>
              <a:rPr lang="en-GB" dirty="0"/>
              <a:t> (2020) [27]</a:t>
            </a:r>
          </a:p>
        </p:txBody>
      </p:sp>
      <p:sp>
        <p:nvSpPr>
          <p:cNvPr id="7" name="Oval 6">
            <a:extLst>
              <a:ext uri="{FF2B5EF4-FFF2-40B4-BE49-F238E27FC236}">
                <a16:creationId xmlns:a16="http://schemas.microsoft.com/office/drawing/2014/main" id="{138B7079-8A79-4139-A4D0-26F9C375F796}"/>
              </a:ext>
            </a:extLst>
          </p:cNvPr>
          <p:cNvSpPr/>
          <p:nvPr/>
        </p:nvSpPr>
        <p:spPr>
          <a:xfrm>
            <a:off x="10555224" y="3977640"/>
            <a:ext cx="1356360" cy="1356360"/>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600" dirty="0"/>
              <a:t>IQN</a:t>
            </a:r>
            <a:r>
              <a:rPr lang="en-GB" dirty="0"/>
              <a:t> (2018) [26]</a:t>
            </a:r>
          </a:p>
        </p:txBody>
      </p:sp>
      <p:sp>
        <p:nvSpPr>
          <p:cNvPr id="8" name="Oval 7">
            <a:extLst>
              <a:ext uri="{FF2B5EF4-FFF2-40B4-BE49-F238E27FC236}">
                <a16:creationId xmlns:a16="http://schemas.microsoft.com/office/drawing/2014/main" id="{E461FFE4-FEDC-41B1-AEF9-F0F9974D8322}"/>
              </a:ext>
            </a:extLst>
          </p:cNvPr>
          <p:cNvSpPr/>
          <p:nvPr/>
        </p:nvSpPr>
        <p:spPr>
          <a:xfrm>
            <a:off x="914400" y="1935480"/>
            <a:ext cx="1106424" cy="110642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Ape-X (2018) [19]</a:t>
            </a:r>
          </a:p>
        </p:txBody>
      </p:sp>
      <p:sp>
        <p:nvSpPr>
          <p:cNvPr id="9" name="Oval 8">
            <a:extLst>
              <a:ext uri="{FF2B5EF4-FFF2-40B4-BE49-F238E27FC236}">
                <a16:creationId xmlns:a16="http://schemas.microsoft.com/office/drawing/2014/main" id="{7EFC7840-AB31-4A3D-A157-9206126E5A0E}"/>
              </a:ext>
            </a:extLst>
          </p:cNvPr>
          <p:cNvSpPr/>
          <p:nvPr/>
        </p:nvSpPr>
        <p:spPr>
          <a:xfrm>
            <a:off x="2523744" y="1935480"/>
            <a:ext cx="1106424" cy="110642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PER (2016) [18]</a:t>
            </a:r>
          </a:p>
        </p:txBody>
      </p:sp>
      <p:sp>
        <p:nvSpPr>
          <p:cNvPr id="10" name="Oval 9">
            <a:extLst>
              <a:ext uri="{FF2B5EF4-FFF2-40B4-BE49-F238E27FC236}">
                <a16:creationId xmlns:a16="http://schemas.microsoft.com/office/drawing/2014/main" id="{D278EDF8-634C-43F5-8EF7-BCF05851CFCB}"/>
              </a:ext>
            </a:extLst>
          </p:cNvPr>
          <p:cNvSpPr/>
          <p:nvPr/>
        </p:nvSpPr>
        <p:spPr>
          <a:xfrm>
            <a:off x="6492240" y="1935480"/>
            <a:ext cx="1106424" cy="1106424"/>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400" dirty="0" err="1"/>
              <a:t>Dueling</a:t>
            </a:r>
            <a:r>
              <a:rPr lang="en-GB" sz="1400" dirty="0"/>
              <a:t> DDQN </a:t>
            </a:r>
            <a:r>
              <a:rPr lang="en-GB" sz="1600" dirty="0"/>
              <a:t>(2016) [17]</a:t>
            </a:r>
            <a:endParaRPr lang="en-GB" sz="1400" dirty="0"/>
          </a:p>
        </p:txBody>
      </p:sp>
      <p:sp>
        <p:nvSpPr>
          <p:cNvPr id="11" name="Oval 10">
            <a:extLst>
              <a:ext uri="{FF2B5EF4-FFF2-40B4-BE49-F238E27FC236}">
                <a16:creationId xmlns:a16="http://schemas.microsoft.com/office/drawing/2014/main" id="{CFED1E0B-3A44-48C2-BBFE-AB5C196AE308}"/>
              </a:ext>
            </a:extLst>
          </p:cNvPr>
          <p:cNvSpPr/>
          <p:nvPr/>
        </p:nvSpPr>
        <p:spPr>
          <a:xfrm>
            <a:off x="8875776" y="923544"/>
            <a:ext cx="1011936" cy="101193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600" dirty="0"/>
              <a:t>DQN (2013) [13]</a:t>
            </a:r>
          </a:p>
        </p:txBody>
      </p:sp>
      <p:sp>
        <p:nvSpPr>
          <p:cNvPr id="12" name="Oval 11">
            <a:extLst>
              <a:ext uri="{FF2B5EF4-FFF2-40B4-BE49-F238E27FC236}">
                <a16:creationId xmlns:a16="http://schemas.microsoft.com/office/drawing/2014/main" id="{0689DDBB-1369-4C3A-930D-8DCC5019986E}"/>
              </a:ext>
            </a:extLst>
          </p:cNvPr>
          <p:cNvSpPr/>
          <p:nvPr/>
        </p:nvSpPr>
        <p:spPr>
          <a:xfrm>
            <a:off x="9710928" y="1935480"/>
            <a:ext cx="1008888" cy="100888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600" dirty="0"/>
              <a:t>C51 (2017) [24]</a:t>
            </a:r>
          </a:p>
        </p:txBody>
      </p:sp>
      <p:sp>
        <p:nvSpPr>
          <p:cNvPr id="13" name="Oval 12">
            <a:extLst>
              <a:ext uri="{FF2B5EF4-FFF2-40B4-BE49-F238E27FC236}">
                <a16:creationId xmlns:a16="http://schemas.microsoft.com/office/drawing/2014/main" id="{D9EFF264-4421-4966-B18A-E07BA1EA0B46}"/>
              </a:ext>
            </a:extLst>
          </p:cNvPr>
          <p:cNvSpPr/>
          <p:nvPr/>
        </p:nvSpPr>
        <p:spPr>
          <a:xfrm>
            <a:off x="8101584" y="1935480"/>
            <a:ext cx="1106424" cy="110642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800" dirty="0"/>
              <a:t>DDQN (2015) [15]</a:t>
            </a:r>
          </a:p>
        </p:txBody>
      </p:sp>
      <p:sp>
        <p:nvSpPr>
          <p:cNvPr id="17" name="Oval 16">
            <a:extLst>
              <a:ext uri="{FF2B5EF4-FFF2-40B4-BE49-F238E27FC236}">
                <a16:creationId xmlns:a16="http://schemas.microsoft.com/office/drawing/2014/main" id="{2ECE030C-87A1-42C7-9636-98E0588DD43A}"/>
              </a:ext>
            </a:extLst>
          </p:cNvPr>
          <p:cNvSpPr/>
          <p:nvPr/>
        </p:nvSpPr>
        <p:spPr>
          <a:xfrm>
            <a:off x="7717903" y="101793"/>
            <a:ext cx="1011936" cy="101193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200" dirty="0"/>
              <a:t>Double Q </a:t>
            </a:r>
            <a:r>
              <a:rPr lang="en-GB" sz="1600" dirty="0"/>
              <a:t>(2010) [14]</a:t>
            </a:r>
          </a:p>
        </p:txBody>
      </p:sp>
      <p:cxnSp>
        <p:nvCxnSpPr>
          <p:cNvPr id="19" name="Straight Arrow Connector 18">
            <a:extLst>
              <a:ext uri="{FF2B5EF4-FFF2-40B4-BE49-F238E27FC236}">
                <a16:creationId xmlns:a16="http://schemas.microsoft.com/office/drawing/2014/main" id="{04ACEB7B-B9C2-46A1-B0D8-91970B86F6FD}"/>
              </a:ext>
            </a:extLst>
          </p:cNvPr>
          <p:cNvCxnSpPr>
            <a:cxnSpLocks/>
            <a:endCxn id="13" idx="0"/>
          </p:cNvCxnSpPr>
          <p:nvPr/>
        </p:nvCxnSpPr>
        <p:spPr>
          <a:xfrm>
            <a:off x="8441457" y="1100328"/>
            <a:ext cx="213339" cy="83515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878A9F1C-C9DF-4205-9A47-27569579650E}"/>
              </a:ext>
            </a:extLst>
          </p:cNvPr>
          <p:cNvCxnSpPr>
            <a:cxnSpLocks/>
            <a:stCxn id="11" idx="3"/>
          </p:cNvCxnSpPr>
          <p:nvPr/>
        </p:nvCxnSpPr>
        <p:spPr>
          <a:xfrm flipH="1">
            <a:off x="8875776" y="1787285"/>
            <a:ext cx="148195" cy="24268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999029E3-80F2-41D8-90BE-B02562F8FF94}"/>
              </a:ext>
            </a:extLst>
          </p:cNvPr>
          <p:cNvCxnSpPr>
            <a:cxnSpLocks/>
            <a:stCxn id="11" idx="5"/>
          </p:cNvCxnSpPr>
          <p:nvPr/>
        </p:nvCxnSpPr>
        <p:spPr>
          <a:xfrm>
            <a:off x="9739517" y="1787285"/>
            <a:ext cx="213360" cy="24268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8" name="Oval 27">
            <a:extLst>
              <a:ext uri="{FF2B5EF4-FFF2-40B4-BE49-F238E27FC236}">
                <a16:creationId xmlns:a16="http://schemas.microsoft.com/office/drawing/2014/main" id="{AD3C9849-41CA-41E0-BE24-92A51B4E299D}"/>
              </a:ext>
            </a:extLst>
          </p:cNvPr>
          <p:cNvSpPr/>
          <p:nvPr/>
        </p:nvSpPr>
        <p:spPr>
          <a:xfrm>
            <a:off x="10536936" y="2785872"/>
            <a:ext cx="1008888" cy="100888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200" dirty="0"/>
              <a:t>QR-DQN</a:t>
            </a:r>
            <a:r>
              <a:rPr lang="en-GB" sz="1600" dirty="0"/>
              <a:t> (2018) [25]</a:t>
            </a:r>
          </a:p>
        </p:txBody>
      </p:sp>
      <p:cxnSp>
        <p:nvCxnSpPr>
          <p:cNvPr id="29" name="Straight Arrow Connector 28">
            <a:extLst>
              <a:ext uri="{FF2B5EF4-FFF2-40B4-BE49-F238E27FC236}">
                <a16:creationId xmlns:a16="http://schemas.microsoft.com/office/drawing/2014/main" id="{2D37B178-7312-4884-93A6-ED9D36CDA9C7}"/>
              </a:ext>
            </a:extLst>
          </p:cNvPr>
          <p:cNvCxnSpPr>
            <a:cxnSpLocks/>
            <a:stCxn id="12" idx="5"/>
            <a:endCxn id="28" idx="1"/>
          </p:cNvCxnSpPr>
          <p:nvPr/>
        </p:nvCxnSpPr>
        <p:spPr>
          <a:xfrm>
            <a:off x="10572068" y="2796620"/>
            <a:ext cx="112616" cy="1370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43B5B266-FEE5-46C7-AA8D-51638C6C2318}"/>
              </a:ext>
            </a:extLst>
          </p:cNvPr>
          <p:cNvCxnSpPr>
            <a:cxnSpLocks/>
            <a:endCxn id="7" idx="0"/>
          </p:cNvCxnSpPr>
          <p:nvPr/>
        </p:nvCxnSpPr>
        <p:spPr>
          <a:xfrm>
            <a:off x="11137392" y="3794760"/>
            <a:ext cx="96012" cy="18288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1FAD4F2C-F6CE-4654-AE7C-4237118023C3}"/>
              </a:ext>
            </a:extLst>
          </p:cNvPr>
          <p:cNvCxnSpPr>
            <a:cxnSpLocks/>
            <a:stCxn id="13" idx="2"/>
            <a:endCxn id="10" idx="6"/>
          </p:cNvCxnSpPr>
          <p:nvPr/>
        </p:nvCxnSpPr>
        <p:spPr>
          <a:xfrm flipH="1">
            <a:off x="7598664" y="2488692"/>
            <a:ext cx="50292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3A2E556B-705B-48C1-B303-18753D5CB77E}"/>
              </a:ext>
            </a:extLst>
          </p:cNvPr>
          <p:cNvCxnSpPr>
            <a:cxnSpLocks/>
            <a:stCxn id="12" idx="3"/>
            <a:endCxn id="5" idx="7"/>
          </p:cNvCxnSpPr>
          <p:nvPr/>
        </p:nvCxnSpPr>
        <p:spPr>
          <a:xfrm flipH="1">
            <a:off x="8131550" y="2796620"/>
            <a:ext cx="1727126" cy="1379654"/>
          </a:xfrm>
          <a:prstGeom prst="straightConnector1">
            <a:avLst/>
          </a:prstGeom>
          <a:ln w="28575">
            <a:prstDash val="solid"/>
            <a:tailEnd type="triangle"/>
          </a:ln>
        </p:spPr>
        <p:style>
          <a:lnRef idx="3">
            <a:schemeClr val="accent6"/>
          </a:lnRef>
          <a:fillRef idx="0">
            <a:schemeClr val="accent6"/>
          </a:fillRef>
          <a:effectRef idx="2">
            <a:schemeClr val="accent6"/>
          </a:effectRef>
          <a:fontRef idx="minor">
            <a:schemeClr val="tx1"/>
          </a:fontRef>
        </p:style>
      </p:cxnSp>
      <p:cxnSp>
        <p:nvCxnSpPr>
          <p:cNvPr id="42" name="Straight Arrow Connector 41">
            <a:extLst>
              <a:ext uri="{FF2B5EF4-FFF2-40B4-BE49-F238E27FC236}">
                <a16:creationId xmlns:a16="http://schemas.microsoft.com/office/drawing/2014/main" id="{D96C53EB-03B0-4FF9-ABD7-F60209F223EE}"/>
              </a:ext>
            </a:extLst>
          </p:cNvPr>
          <p:cNvCxnSpPr>
            <a:cxnSpLocks/>
            <a:stCxn id="13" idx="4"/>
          </p:cNvCxnSpPr>
          <p:nvPr/>
        </p:nvCxnSpPr>
        <p:spPr>
          <a:xfrm flipH="1">
            <a:off x="8000278" y="3041904"/>
            <a:ext cx="654518" cy="1023406"/>
          </a:xfrm>
          <a:prstGeom prst="straightConnector1">
            <a:avLst/>
          </a:prstGeom>
          <a:ln w="28575">
            <a:tailEnd type="triangle"/>
          </a:ln>
        </p:spPr>
        <p:style>
          <a:lnRef idx="3">
            <a:schemeClr val="accent6"/>
          </a:lnRef>
          <a:fillRef idx="0">
            <a:schemeClr val="accent6"/>
          </a:fillRef>
          <a:effectRef idx="2">
            <a:schemeClr val="accent6"/>
          </a:effectRef>
          <a:fontRef idx="minor">
            <a:schemeClr val="tx1"/>
          </a:fontRef>
        </p:style>
      </p:cxnSp>
      <p:cxnSp>
        <p:nvCxnSpPr>
          <p:cNvPr id="45" name="Straight Arrow Connector 44">
            <a:extLst>
              <a:ext uri="{FF2B5EF4-FFF2-40B4-BE49-F238E27FC236}">
                <a16:creationId xmlns:a16="http://schemas.microsoft.com/office/drawing/2014/main" id="{B8E9715B-B08C-4A2E-AE8B-03F5864563C5}"/>
              </a:ext>
            </a:extLst>
          </p:cNvPr>
          <p:cNvCxnSpPr>
            <a:cxnSpLocks/>
            <a:stCxn id="10" idx="5"/>
            <a:endCxn id="5" idx="0"/>
          </p:cNvCxnSpPr>
          <p:nvPr/>
        </p:nvCxnSpPr>
        <p:spPr>
          <a:xfrm>
            <a:off x="7436632" y="2879872"/>
            <a:ext cx="215372" cy="1097768"/>
          </a:xfrm>
          <a:prstGeom prst="straightConnector1">
            <a:avLst/>
          </a:prstGeom>
          <a:ln w="28575">
            <a:tailEnd type="triangle"/>
          </a:ln>
        </p:spPr>
        <p:style>
          <a:lnRef idx="3">
            <a:schemeClr val="accent6"/>
          </a:lnRef>
          <a:fillRef idx="0">
            <a:schemeClr val="accent6"/>
          </a:fillRef>
          <a:effectRef idx="2">
            <a:schemeClr val="accent6"/>
          </a:effectRef>
          <a:fontRef idx="minor">
            <a:schemeClr val="tx1"/>
          </a:fontRef>
        </p:style>
      </p:cxnSp>
      <p:sp>
        <p:nvSpPr>
          <p:cNvPr id="49" name="Oval 48">
            <a:extLst>
              <a:ext uri="{FF2B5EF4-FFF2-40B4-BE49-F238E27FC236}">
                <a16:creationId xmlns:a16="http://schemas.microsoft.com/office/drawing/2014/main" id="{BB623552-BC6C-43D8-A377-F50FACA2EF19}"/>
              </a:ext>
            </a:extLst>
          </p:cNvPr>
          <p:cNvSpPr/>
          <p:nvPr/>
        </p:nvSpPr>
        <p:spPr>
          <a:xfrm>
            <a:off x="5233092" y="1935480"/>
            <a:ext cx="1106424" cy="110642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400" dirty="0"/>
              <a:t>Noisy Nets </a:t>
            </a:r>
            <a:r>
              <a:rPr lang="en-GB" sz="1600" dirty="0"/>
              <a:t>(2017) [22]</a:t>
            </a:r>
            <a:endParaRPr lang="en-GB" sz="1400" dirty="0"/>
          </a:p>
        </p:txBody>
      </p:sp>
      <p:cxnSp>
        <p:nvCxnSpPr>
          <p:cNvPr id="50" name="Straight Arrow Connector 49">
            <a:extLst>
              <a:ext uri="{FF2B5EF4-FFF2-40B4-BE49-F238E27FC236}">
                <a16:creationId xmlns:a16="http://schemas.microsoft.com/office/drawing/2014/main" id="{34761BB2-BA8A-4A6E-8344-7C367A3BB0A7}"/>
              </a:ext>
            </a:extLst>
          </p:cNvPr>
          <p:cNvCxnSpPr>
            <a:cxnSpLocks/>
            <a:stCxn id="49" idx="5"/>
          </p:cNvCxnSpPr>
          <p:nvPr/>
        </p:nvCxnSpPr>
        <p:spPr>
          <a:xfrm>
            <a:off x="6177484" y="2879872"/>
            <a:ext cx="1182773" cy="1185438"/>
          </a:xfrm>
          <a:prstGeom prst="straightConnector1">
            <a:avLst/>
          </a:prstGeom>
          <a:ln w="28575">
            <a:tailEnd type="triangle"/>
          </a:ln>
        </p:spPr>
        <p:style>
          <a:lnRef idx="3">
            <a:schemeClr val="accent6"/>
          </a:lnRef>
          <a:fillRef idx="0">
            <a:schemeClr val="accent6"/>
          </a:fillRef>
          <a:effectRef idx="2">
            <a:schemeClr val="accent6"/>
          </a:effectRef>
          <a:fontRef idx="minor">
            <a:schemeClr val="tx1"/>
          </a:fontRef>
        </p:style>
      </p:cxnSp>
      <p:sp>
        <p:nvSpPr>
          <p:cNvPr id="54" name="Oval 53">
            <a:extLst>
              <a:ext uri="{FF2B5EF4-FFF2-40B4-BE49-F238E27FC236}">
                <a16:creationId xmlns:a16="http://schemas.microsoft.com/office/drawing/2014/main" id="{6AA4C54D-EDB1-4A25-91D7-4E073671A28D}"/>
              </a:ext>
            </a:extLst>
          </p:cNvPr>
          <p:cNvSpPr/>
          <p:nvPr/>
        </p:nvSpPr>
        <p:spPr>
          <a:xfrm>
            <a:off x="3973944" y="1935480"/>
            <a:ext cx="1106424" cy="110642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400" dirty="0"/>
              <a:t>n-step Returns</a:t>
            </a:r>
            <a:r>
              <a:rPr lang="en-GB" sz="1600" dirty="0"/>
              <a:t>(1988) [23]</a:t>
            </a:r>
            <a:endParaRPr lang="en-GB" sz="1400" dirty="0"/>
          </a:p>
        </p:txBody>
      </p:sp>
      <p:sp>
        <p:nvSpPr>
          <p:cNvPr id="57" name="Oval 56">
            <a:extLst>
              <a:ext uri="{FF2B5EF4-FFF2-40B4-BE49-F238E27FC236}">
                <a16:creationId xmlns:a16="http://schemas.microsoft.com/office/drawing/2014/main" id="{EA7C01F9-25E6-47E9-BDA9-94E54BDC2DB6}"/>
              </a:ext>
            </a:extLst>
          </p:cNvPr>
          <p:cNvSpPr/>
          <p:nvPr/>
        </p:nvSpPr>
        <p:spPr>
          <a:xfrm>
            <a:off x="10831780" y="91440"/>
            <a:ext cx="1008888" cy="100888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100" dirty="0"/>
              <a:t>Q Learning </a:t>
            </a:r>
            <a:r>
              <a:rPr lang="en-GB" sz="1400" dirty="0"/>
              <a:t>(1992) [29]</a:t>
            </a:r>
            <a:endParaRPr lang="en-GB" sz="1600" dirty="0"/>
          </a:p>
        </p:txBody>
      </p:sp>
      <p:cxnSp>
        <p:nvCxnSpPr>
          <p:cNvPr id="58" name="Straight Arrow Connector 57">
            <a:extLst>
              <a:ext uri="{FF2B5EF4-FFF2-40B4-BE49-F238E27FC236}">
                <a16:creationId xmlns:a16="http://schemas.microsoft.com/office/drawing/2014/main" id="{DDB90840-ED60-4702-979B-F7E8C7ACA4C4}"/>
              </a:ext>
            </a:extLst>
          </p:cNvPr>
          <p:cNvCxnSpPr>
            <a:cxnSpLocks/>
            <a:endCxn id="11" idx="6"/>
          </p:cNvCxnSpPr>
          <p:nvPr/>
        </p:nvCxnSpPr>
        <p:spPr>
          <a:xfrm flipH="1">
            <a:off x="9887712" y="829056"/>
            <a:ext cx="1021080" cy="6004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6" name="Oval 65">
            <a:extLst>
              <a:ext uri="{FF2B5EF4-FFF2-40B4-BE49-F238E27FC236}">
                <a16:creationId xmlns:a16="http://schemas.microsoft.com/office/drawing/2014/main" id="{FD264435-32C1-4C7B-AB88-6CA51FED64A8}"/>
              </a:ext>
            </a:extLst>
          </p:cNvPr>
          <p:cNvSpPr/>
          <p:nvPr/>
        </p:nvSpPr>
        <p:spPr>
          <a:xfrm>
            <a:off x="6413704" y="559744"/>
            <a:ext cx="923544" cy="92354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100" dirty="0"/>
              <a:t>Replay Buffer </a:t>
            </a:r>
            <a:r>
              <a:rPr lang="en-GB" sz="1400" dirty="0"/>
              <a:t>(1993) [16]</a:t>
            </a:r>
            <a:endParaRPr lang="en-GB" sz="1600" dirty="0"/>
          </a:p>
        </p:txBody>
      </p:sp>
      <p:cxnSp>
        <p:nvCxnSpPr>
          <p:cNvPr id="67" name="Straight Arrow Connector 66">
            <a:extLst>
              <a:ext uri="{FF2B5EF4-FFF2-40B4-BE49-F238E27FC236}">
                <a16:creationId xmlns:a16="http://schemas.microsoft.com/office/drawing/2014/main" id="{2DF2EADC-E83C-4178-BFC8-8FA694E9AD5E}"/>
              </a:ext>
            </a:extLst>
          </p:cNvPr>
          <p:cNvCxnSpPr>
            <a:cxnSpLocks/>
            <a:stCxn id="66" idx="6"/>
            <a:endCxn id="11" idx="2"/>
          </p:cNvCxnSpPr>
          <p:nvPr/>
        </p:nvCxnSpPr>
        <p:spPr>
          <a:xfrm>
            <a:off x="7337248" y="1021516"/>
            <a:ext cx="1538528" cy="40799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7" name="Straight Arrow Connector 76">
            <a:extLst>
              <a:ext uri="{FF2B5EF4-FFF2-40B4-BE49-F238E27FC236}">
                <a16:creationId xmlns:a16="http://schemas.microsoft.com/office/drawing/2014/main" id="{B48FB329-7435-4F01-8AAB-2682DC06A31B}"/>
              </a:ext>
            </a:extLst>
          </p:cNvPr>
          <p:cNvCxnSpPr>
            <a:cxnSpLocks/>
            <a:stCxn id="54" idx="5"/>
            <a:endCxn id="5" idx="1"/>
          </p:cNvCxnSpPr>
          <p:nvPr/>
        </p:nvCxnSpPr>
        <p:spPr>
          <a:xfrm>
            <a:off x="4918336" y="2879872"/>
            <a:ext cx="2254122" cy="1296402"/>
          </a:xfrm>
          <a:prstGeom prst="straightConnector1">
            <a:avLst/>
          </a:prstGeom>
          <a:ln w="28575">
            <a:tailEnd type="triangle"/>
          </a:ln>
        </p:spPr>
        <p:style>
          <a:lnRef idx="3">
            <a:schemeClr val="accent6"/>
          </a:lnRef>
          <a:fillRef idx="0">
            <a:schemeClr val="accent6"/>
          </a:fillRef>
          <a:effectRef idx="2">
            <a:schemeClr val="accent6"/>
          </a:effectRef>
          <a:fontRef idx="minor">
            <a:schemeClr val="tx1"/>
          </a:fontRef>
        </p:style>
      </p:cxnSp>
      <p:cxnSp>
        <p:nvCxnSpPr>
          <p:cNvPr id="96" name="Connector: Curved 95">
            <a:extLst>
              <a:ext uri="{FF2B5EF4-FFF2-40B4-BE49-F238E27FC236}">
                <a16:creationId xmlns:a16="http://schemas.microsoft.com/office/drawing/2014/main" id="{9170AF63-CB91-48B3-B240-831EB634C287}"/>
              </a:ext>
            </a:extLst>
          </p:cNvPr>
          <p:cNvCxnSpPr>
            <a:stCxn id="13" idx="2"/>
            <a:endCxn id="9" idx="7"/>
          </p:cNvCxnSpPr>
          <p:nvPr/>
        </p:nvCxnSpPr>
        <p:spPr>
          <a:xfrm rot="10800000">
            <a:off x="3468136" y="2097512"/>
            <a:ext cx="4633448" cy="391180"/>
          </a:xfrm>
          <a:prstGeom prst="curvedConnector4">
            <a:avLst>
              <a:gd name="adj1" fmla="val 10558"/>
              <a:gd name="adj2" fmla="val 2192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A2CAD68-F935-4EC6-B0F9-645C5AE064FA}"/>
              </a:ext>
            </a:extLst>
          </p:cNvPr>
          <p:cNvCxnSpPr>
            <a:cxnSpLocks/>
            <a:stCxn id="66" idx="2"/>
            <a:endCxn id="9" idx="0"/>
          </p:cNvCxnSpPr>
          <p:nvPr/>
        </p:nvCxnSpPr>
        <p:spPr>
          <a:xfrm flipH="1">
            <a:off x="3076956" y="1021516"/>
            <a:ext cx="3336748" cy="91396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924EE6DE-60B0-4A8B-93C4-9DC3D4EAFF46}"/>
              </a:ext>
            </a:extLst>
          </p:cNvPr>
          <p:cNvCxnSpPr>
            <a:cxnSpLocks/>
            <a:stCxn id="57" idx="2"/>
            <a:endCxn id="17" idx="6"/>
          </p:cNvCxnSpPr>
          <p:nvPr/>
        </p:nvCxnSpPr>
        <p:spPr>
          <a:xfrm flipH="1">
            <a:off x="8729839" y="595884"/>
            <a:ext cx="2101941" cy="1187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6" name="Straight Arrow Connector 115">
            <a:extLst>
              <a:ext uri="{FF2B5EF4-FFF2-40B4-BE49-F238E27FC236}">
                <a16:creationId xmlns:a16="http://schemas.microsoft.com/office/drawing/2014/main" id="{BFEFDE9A-2196-4B2F-A9B1-578DBA63450E}"/>
              </a:ext>
            </a:extLst>
          </p:cNvPr>
          <p:cNvCxnSpPr>
            <a:cxnSpLocks/>
            <a:stCxn id="9" idx="5"/>
          </p:cNvCxnSpPr>
          <p:nvPr/>
        </p:nvCxnSpPr>
        <p:spPr>
          <a:xfrm>
            <a:off x="3468136" y="2879872"/>
            <a:ext cx="3587496" cy="1489437"/>
          </a:xfrm>
          <a:prstGeom prst="straightConnector1">
            <a:avLst/>
          </a:prstGeom>
          <a:ln w="28575">
            <a:tailEnd type="triangle"/>
          </a:ln>
        </p:spPr>
        <p:style>
          <a:lnRef idx="3">
            <a:schemeClr val="accent6"/>
          </a:lnRef>
          <a:fillRef idx="0">
            <a:schemeClr val="accent6"/>
          </a:fillRef>
          <a:effectRef idx="2">
            <a:schemeClr val="accent6"/>
          </a:effectRef>
          <a:fontRef idx="minor">
            <a:schemeClr val="tx1"/>
          </a:fontRef>
        </p:style>
      </p:cxnSp>
      <p:sp>
        <p:nvSpPr>
          <p:cNvPr id="119" name="Oval 118">
            <a:extLst>
              <a:ext uri="{FF2B5EF4-FFF2-40B4-BE49-F238E27FC236}">
                <a16:creationId xmlns:a16="http://schemas.microsoft.com/office/drawing/2014/main" id="{C5D58405-30A9-4E77-93EC-B16A8C1599B9}"/>
              </a:ext>
            </a:extLst>
          </p:cNvPr>
          <p:cNvSpPr/>
          <p:nvPr/>
        </p:nvSpPr>
        <p:spPr>
          <a:xfrm>
            <a:off x="548752" y="3332988"/>
            <a:ext cx="1145962" cy="114596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400" dirty="0"/>
              <a:t>Observe</a:t>
            </a:r>
            <a:r>
              <a:rPr lang="en-GB" dirty="0"/>
              <a:t> </a:t>
            </a:r>
            <a:r>
              <a:rPr lang="en-GB" sz="1600" dirty="0"/>
              <a:t>(2018) [20]</a:t>
            </a:r>
            <a:endParaRPr lang="en-GB" dirty="0"/>
          </a:p>
        </p:txBody>
      </p:sp>
      <p:cxnSp>
        <p:nvCxnSpPr>
          <p:cNvPr id="120" name="Straight Arrow Connector 119">
            <a:extLst>
              <a:ext uri="{FF2B5EF4-FFF2-40B4-BE49-F238E27FC236}">
                <a16:creationId xmlns:a16="http://schemas.microsoft.com/office/drawing/2014/main" id="{586BE43B-D0BB-4E3E-87E3-3CD31D0DBF10}"/>
              </a:ext>
            </a:extLst>
          </p:cNvPr>
          <p:cNvCxnSpPr>
            <a:cxnSpLocks/>
            <a:stCxn id="8" idx="5"/>
            <a:endCxn id="4" idx="1"/>
          </p:cNvCxnSpPr>
          <p:nvPr/>
        </p:nvCxnSpPr>
        <p:spPr>
          <a:xfrm>
            <a:off x="1858792" y="2879872"/>
            <a:ext cx="1110474" cy="1296402"/>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cxnSp>
        <p:nvCxnSpPr>
          <p:cNvPr id="123" name="Straight Arrow Connector 122">
            <a:extLst>
              <a:ext uri="{FF2B5EF4-FFF2-40B4-BE49-F238E27FC236}">
                <a16:creationId xmlns:a16="http://schemas.microsoft.com/office/drawing/2014/main" id="{509654F8-B5E7-4243-A810-49DB47F561A1}"/>
              </a:ext>
            </a:extLst>
          </p:cNvPr>
          <p:cNvCxnSpPr>
            <a:cxnSpLocks/>
            <a:endCxn id="119" idx="0"/>
          </p:cNvCxnSpPr>
          <p:nvPr/>
        </p:nvCxnSpPr>
        <p:spPr>
          <a:xfrm flipH="1">
            <a:off x="1121733" y="3017520"/>
            <a:ext cx="121851" cy="31546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9" name="Straight Arrow Connector 128">
            <a:extLst>
              <a:ext uri="{FF2B5EF4-FFF2-40B4-BE49-F238E27FC236}">
                <a16:creationId xmlns:a16="http://schemas.microsoft.com/office/drawing/2014/main" id="{51EB5BD6-A03C-47DF-80C9-F7EA024A07A7}"/>
              </a:ext>
            </a:extLst>
          </p:cNvPr>
          <p:cNvCxnSpPr>
            <a:cxnSpLocks/>
          </p:cNvCxnSpPr>
          <p:nvPr/>
        </p:nvCxnSpPr>
        <p:spPr>
          <a:xfrm>
            <a:off x="1619023" y="4176274"/>
            <a:ext cx="1170853" cy="291084"/>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cxnSp>
        <p:nvCxnSpPr>
          <p:cNvPr id="133" name="Straight Arrow Connector 132">
            <a:extLst>
              <a:ext uri="{FF2B5EF4-FFF2-40B4-BE49-F238E27FC236}">
                <a16:creationId xmlns:a16="http://schemas.microsoft.com/office/drawing/2014/main" id="{76B0953F-E1E7-43D0-8926-75C7A683F4FF}"/>
              </a:ext>
            </a:extLst>
          </p:cNvPr>
          <p:cNvCxnSpPr>
            <a:cxnSpLocks/>
            <a:stCxn id="9" idx="4"/>
            <a:endCxn id="4" idx="0"/>
          </p:cNvCxnSpPr>
          <p:nvPr/>
        </p:nvCxnSpPr>
        <p:spPr>
          <a:xfrm>
            <a:off x="3076956" y="3041904"/>
            <a:ext cx="371856" cy="935736"/>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cxnSp>
        <p:nvCxnSpPr>
          <p:cNvPr id="136" name="Straight Arrow Connector 135">
            <a:extLst>
              <a:ext uri="{FF2B5EF4-FFF2-40B4-BE49-F238E27FC236}">
                <a16:creationId xmlns:a16="http://schemas.microsoft.com/office/drawing/2014/main" id="{C29AE9E6-5D8F-4AD2-AE88-1BCA9F2A0D63}"/>
              </a:ext>
            </a:extLst>
          </p:cNvPr>
          <p:cNvCxnSpPr>
            <a:cxnSpLocks/>
            <a:stCxn id="54" idx="3"/>
          </p:cNvCxnSpPr>
          <p:nvPr/>
        </p:nvCxnSpPr>
        <p:spPr>
          <a:xfrm flipH="1">
            <a:off x="3600373" y="2879872"/>
            <a:ext cx="535603" cy="1097768"/>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cxnSp>
        <p:nvCxnSpPr>
          <p:cNvPr id="139" name="Straight Arrow Connector 138">
            <a:extLst>
              <a:ext uri="{FF2B5EF4-FFF2-40B4-BE49-F238E27FC236}">
                <a16:creationId xmlns:a16="http://schemas.microsoft.com/office/drawing/2014/main" id="{C39624C2-AD75-459D-AA76-1B582D765E90}"/>
              </a:ext>
            </a:extLst>
          </p:cNvPr>
          <p:cNvCxnSpPr>
            <a:cxnSpLocks/>
            <a:stCxn id="10" idx="3"/>
            <a:endCxn id="4" idx="7"/>
          </p:cNvCxnSpPr>
          <p:nvPr/>
        </p:nvCxnSpPr>
        <p:spPr>
          <a:xfrm flipH="1">
            <a:off x="3928358" y="2879872"/>
            <a:ext cx="2725914" cy="1296402"/>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cxnSp>
        <p:nvCxnSpPr>
          <p:cNvPr id="142" name="Straight Arrow Connector 141">
            <a:extLst>
              <a:ext uri="{FF2B5EF4-FFF2-40B4-BE49-F238E27FC236}">
                <a16:creationId xmlns:a16="http://schemas.microsoft.com/office/drawing/2014/main" id="{2984349A-254D-4FAA-B7A0-2086F29D9501}"/>
              </a:ext>
            </a:extLst>
          </p:cNvPr>
          <p:cNvCxnSpPr>
            <a:cxnSpLocks/>
            <a:stCxn id="13" idx="3"/>
          </p:cNvCxnSpPr>
          <p:nvPr/>
        </p:nvCxnSpPr>
        <p:spPr>
          <a:xfrm flipH="1">
            <a:off x="4088833" y="2879872"/>
            <a:ext cx="4174783" cy="1576618"/>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cxnSp>
        <p:nvCxnSpPr>
          <p:cNvPr id="145" name="Straight Arrow Connector 144">
            <a:extLst>
              <a:ext uri="{FF2B5EF4-FFF2-40B4-BE49-F238E27FC236}">
                <a16:creationId xmlns:a16="http://schemas.microsoft.com/office/drawing/2014/main" id="{3628D61A-F36C-4E61-B85A-63751207924A}"/>
              </a:ext>
            </a:extLst>
          </p:cNvPr>
          <p:cNvCxnSpPr>
            <a:cxnSpLocks/>
            <a:stCxn id="9" idx="2"/>
            <a:endCxn id="8" idx="6"/>
          </p:cNvCxnSpPr>
          <p:nvPr/>
        </p:nvCxnSpPr>
        <p:spPr>
          <a:xfrm flipH="1">
            <a:off x="2020824" y="2488692"/>
            <a:ext cx="50292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52" name="Title 1">
            <a:extLst>
              <a:ext uri="{FF2B5EF4-FFF2-40B4-BE49-F238E27FC236}">
                <a16:creationId xmlns:a16="http://schemas.microsoft.com/office/drawing/2014/main" id="{CCF04074-1A0A-43AA-AE51-A3F8750D78E9}"/>
              </a:ext>
            </a:extLst>
          </p:cNvPr>
          <p:cNvSpPr txBox="1">
            <a:spLocks/>
          </p:cNvSpPr>
          <p:nvPr/>
        </p:nvSpPr>
        <p:spPr>
          <a:xfrm>
            <a:off x="838200" y="365125"/>
            <a:ext cx="54871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cap="all" spc="600" dirty="0">
                <a:ea typeface="Source Sans Pro SemiBold" panose="020B0603030403020204" pitchFamily="34" charset="0"/>
              </a:rPr>
              <a:t>Reinforcement Learning Algorithms:</a:t>
            </a:r>
            <a:endParaRPr lang="en-GB" sz="1800" spc="600" dirty="0"/>
          </a:p>
        </p:txBody>
      </p:sp>
    </p:spTree>
    <p:extLst>
      <p:ext uri="{BB962C8B-B14F-4D97-AF65-F5344CB8AC3E}">
        <p14:creationId xmlns:p14="http://schemas.microsoft.com/office/powerpoint/2010/main" val="268680890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C7365627-2B6B-4F72-9C3B-FFD81E8C0C90}"/>
              </a:ext>
            </a:extLst>
          </p:cNvPr>
          <p:cNvSpPr/>
          <p:nvPr/>
        </p:nvSpPr>
        <p:spPr>
          <a:xfrm>
            <a:off x="2770632" y="3977640"/>
            <a:ext cx="1356360" cy="135636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R2D2 (2018) [21]</a:t>
            </a:r>
          </a:p>
        </p:txBody>
      </p:sp>
      <p:sp>
        <p:nvSpPr>
          <p:cNvPr id="5" name="Oval 4">
            <a:extLst>
              <a:ext uri="{FF2B5EF4-FFF2-40B4-BE49-F238E27FC236}">
                <a16:creationId xmlns:a16="http://schemas.microsoft.com/office/drawing/2014/main" id="{9000169C-B254-4AE9-B46D-E9E148334620}"/>
              </a:ext>
            </a:extLst>
          </p:cNvPr>
          <p:cNvSpPr/>
          <p:nvPr/>
        </p:nvSpPr>
        <p:spPr>
          <a:xfrm>
            <a:off x="6973824" y="3977640"/>
            <a:ext cx="1356360" cy="1356360"/>
          </a:xfrm>
          <a:prstGeom prst="ellipse">
            <a:avLst/>
          </a:prstGeom>
          <a:gradFill flip="none" rotWithShape="1">
            <a:gsLst>
              <a:gs pos="18000">
                <a:schemeClr val="accent5"/>
              </a:gs>
              <a:gs pos="36000">
                <a:schemeClr val="accent4"/>
              </a:gs>
              <a:gs pos="47000">
                <a:srgbClr val="FCCF00"/>
              </a:gs>
              <a:gs pos="61000">
                <a:schemeClr val="accent3">
                  <a:lumMod val="60000"/>
                  <a:lumOff val="40000"/>
                </a:schemeClr>
              </a:gs>
              <a:gs pos="76000">
                <a:schemeClr val="accent6"/>
              </a:gs>
            </a:gsLst>
            <a:path path="circle">
              <a:fillToRect l="50000" t="50000" r="50000" b="50000"/>
            </a:path>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600" dirty="0"/>
              <a:t>Rainbow</a:t>
            </a:r>
            <a:r>
              <a:rPr lang="en-GB" dirty="0"/>
              <a:t> (2017) [28]</a:t>
            </a:r>
          </a:p>
        </p:txBody>
      </p:sp>
      <p:sp>
        <p:nvSpPr>
          <p:cNvPr id="6" name="Oval 5">
            <a:extLst>
              <a:ext uri="{FF2B5EF4-FFF2-40B4-BE49-F238E27FC236}">
                <a16:creationId xmlns:a16="http://schemas.microsoft.com/office/drawing/2014/main" id="{00F30EDE-0B94-43DD-9588-D55005F8BA36}"/>
              </a:ext>
            </a:extLst>
          </p:cNvPr>
          <p:cNvSpPr/>
          <p:nvPr/>
        </p:nvSpPr>
        <p:spPr>
          <a:xfrm>
            <a:off x="8817864" y="3977640"/>
            <a:ext cx="1356360" cy="13563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600" dirty="0"/>
              <a:t>D2RL</a:t>
            </a:r>
            <a:r>
              <a:rPr lang="en-GB" dirty="0"/>
              <a:t> (2020) [27]</a:t>
            </a:r>
          </a:p>
        </p:txBody>
      </p:sp>
      <p:sp>
        <p:nvSpPr>
          <p:cNvPr id="7" name="Oval 6">
            <a:extLst>
              <a:ext uri="{FF2B5EF4-FFF2-40B4-BE49-F238E27FC236}">
                <a16:creationId xmlns:a16="http://schemas.microsoft.com/office/drawing/2014/main" id="{138B7079-8A79-4139-A4D0-26F9C375F796}"/>
              </a:ext>
            </a:extLst>
          </p:cNvPr>
          <p:cNvSpPr/>
          <p:nvPr/>
        </p:nvSpPr>
        <p:spPr>
          <a:xfrm>
            <a:off x="10555224" y="3977640"/>
            <a:ext cx="1356360" cy="1356360"/>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600" dirty="0"/>
              <a:t>IQN</a:t>
            </a:r>
            <a:r>
              <a:rPr lang="en-GB" dirty="0"/>
              <a:t> (2018) [26]</a:t>
            </a:r>
          </a:p>
        </p:txBody>
      </p:sp>
      <p:sp>
        <p:nvSpPr>
          <p:cNvPr id="8" name="Oval 7">
            <a:extLst>
              <a:ext uri="{FF2B5EF4-FFF2-40B4-BE49-F238E27FC236}">
                <a16:creationId xmlns:a16="http://schemas.microsoft.com/office/drawing/2014/main" id="{E461FFE4-FEDC-41B1-AEF9-F0F9974D8322}"/>
              </a:ext>
            </a:extLst>
          </p:cNvPr>
          <p:cNvSpPr/>
          <p:nvPr/>
        </p:nvSpPr>
        <p:spPr>
          <a:xfrm>
            <a:off x="914400" y="1935480"/>
            <a:ext cx="1106424" cy="110642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Ape-X (2018) [19]</a:t>
            </a:r>
          </a:p>
        </p:txBody>
      </p:sp>
      <p:sp>
        <p:nvSpPr>
          <p:cNvPr id="9" name="Oval 8">
            <a:extLst>
              <a:ext uri="{FF2B5EF4-FFF2-40B4-BE49-F238E27FC236}">
                <a16:creationId xmlns:a16="http://schemas.microsoft.com/office/drawing/2014/main" id="{7EFC7840-AB31-4A3D-A157-9206126E5A0E}"/>
              </a:ext>
            </a:extLst>
          </p:cNvPr>
          <p:cNvSpPr/>
          <p:nvPr/>
        </p:nvSpPr>
        <p:spPr>
          <a:xfrm>
            <a:off x="2523744" y="1935480"/>
            <a:ext cx="1106424" cy="110642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PER (2016) [18]</a:t>
            </a:r>
          </a:p>
        </p:txBody>
      </p:sp>
      <p:sp>
        <p:nvSpPr>
          <p:cNvPr id="10" name="Oval 9">
            <a:extLst>
              <a:ext uri="{FF2B5EF4-FFF2-40B4-BE49-F238E27FC236}">
                <a16:creationId xmlns:a16="http://schemas.microsoft.com/office/drawing/2014/main" id="{D278EDF8-634C-43F5-8EF7-BCF05851CFCB}"/>
              </a:ext>
            </a:extLst>
          </p:cNvPr>
          <p:cNvSpPr/>
          <p:nvPr/>
        </p:nvSpPr>
        <p:spPr>
          <a:xfrm>
            <a:off x="6492240" y="1935480"/>
            <a:ext cx="1106424" cy="1106424"/>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400" dirty="0" err="1"/>
              <a:t>Dueling</a:t>
            </a:r>
            <a:r>
              <a:rPr lang="en-GB" sz="1400" dirty="0"/>
              <a:t> DDQN </a:t>
            </a:r>
            <a:r>
              <a:rPr lang="en-GB" sz="1600" dirty="0"/>
              <a:t>(2016) [17]</a:t>
            </a:r>
            <a:endParaRPr lang="en-GB" sz="1400" dirty="0"/>
          </a:p>
        </p:txBody>
      </p:sp>
      <p:sp>
        <p:nvSpPr>
          <p:cNvPr id="11" name="Oval 10">
            <a:extLst>
              <a:ext uri="{FF2B5EF4-FFF2-40B4-BE49-F238E27FC236}">
                <a16:creationId xmlns:a16="http://schemas.microsoft.com/office/drawing/2014/main" id="{CFED1E0B-3A44-48C2-BBFE-AB5C196AE308}"/>
              </a:ext>
            </a:extLst>
          </p:cNvPr>
          <p:cNvSpPr/>
          <p:nvPr/>
        </p:nvSpPr>
        <p:spPr>
          <a:xfrm>
            <a:off x="8875776" y="923544"/>
            <a:ext cx="1011936" cy="101193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600" dirty="0"/>
              <a:t>DQN (2013) [13]</a:t>
            </a:r>
          </a:p>
        </p:txBody>
      </p:sp>
      <p:sp>
        <p:nvSpPr>
          <p:cNvPr id="12" name="Oval 11">
            <a:extLst>
              <a:ext uri="{FF2B5EF4-FFF2-40B4-BE49-F238E27FC236}">
                <a16:creationId xmlns:a16="http://schemas.microsoft.com/office/drawing/2014/main" id="{0689DDBB-1369-4C3A-930D-8DCC5019986E}"/>
              </a:ext>
            </a:extLst>
          </p:cNvPr>
          <p:cNvSpPr/>
          <p:nvPr/>
        </p:nvSpPr>
        <p:spPr>
          <a:xfrm>
            <a:off x="9710928" y="1935480"/>
            <a:ext cx="1008888" cy="100888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600" dirty="0"/>
              <a:t>C51 (2017) [24]</a:t>
            </a:r>
          </a:p>
        </p:txBody>
      </p:sp>
      <p:sp>
        <p:nvSpPr>
          <p:cNvPr id="13" name="Oval 12">
            <a:extLst>
              <a:ext uri="{FF2B5EF4-FFF2-40B4-BE49-F238E27FC236}">
                <a16:creationId xmlns:a16="http://schemas.microsoft.com/office/drawing/2014/main" id="{D9EFF264-4421-4966-B18A-E07BA1EA0B46}"/>
              </a:ext>
            </a:extLst>
          </p:cNvPr>
          <p:cNvSpPr/>
          <p:nvPr/>
        </p:nvSpPr>
        <p:spPr>
          <a:xfrm>
            <a:off x="8101584" y="1935480"/>
            <a:ext cx="1106424" cy="110642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800" dirty="0"/>
              <a:t>DDQN (2015) [15]</a:t>
            </a:r>
          </a:p>
        </p:txBody>
      </p:sp>
      <p:sp>
        <p:nvSpPr>
          <p:cNvPr id="17" name="Oval 16">
            <a:extLst>
              <a:ext uri="{FF2B5EF4-FFF2-40B4-BE49-F238E27FC236}">
                <a16:creationId xmlns:a16="http://schemas.microsoft.com/office/drawing/2014/main" id="{2ECE030C-87A1-42C7-9636-98E0588DD43A}"/>
              </a:ext>
            </a:extLst>
          </p:cNvPr>
          <p:cNvSpPr/>
          <p:nvPr/>
        </p:nvSpPr>
        <p:spPr>
          <a:xfrm>
            <a:off x="7717903" y="101793"/>
            <a:ext cx="1011936" cy="101193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200" dirty="0"/>
              <a:t>Double Q </a:t>
            </a:r>
            <a:r>
              <a:rPr lang="en-GB" sz="1600" dirty="0"/>
              <a:t>(2010) [14]</a:t>
            </a:r>
          </a:p>
        </p:txBody>
      </p:sp>
      <p:cxnSp>
        <p:nvCxnSpPr>
          <p:cNvPr id="19" name="Straight Arrow Connector 18">
            <a:extLst>
              <a:ext uri="{FF2B5EF4-FFF2-40B4-BE49-F238E27FC236}">
                <a16:creationId xmlns:a16="http://schemas.microsoft.com/office/drawing/2014/main" id="{04ACEB7B-B9C2-46A1-B0D8-91970B86F6FD}"/>
              </a:ext>
            </a:extLst>
          </p:cNvPr>
          <p:cNvCxnSpPr>
            <a:cxnSpLocks/>
            <a:endCxn id="13" idx="0"/>
          </p:cNvCxnSpPr>
          <p:nvPr/>
        </p:nvCxnSpPr>
        <p:spPr>
          <a:xfrm>
            <a:off x="8441457" y="1100328"/>
            <a:ext cx="213339" cy="83515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878A9F1C-C9DF-4205-9A47-27569579650E}"/>
              </a:ext>
            </a:extLst>
          </p:cNvPr>
          <p:cNvCxnSpPr>
            <a:cxnSpLocks/>
            <a:stCxn id="11" idx="3"/>
          </p:cNvCxnSpPr>
          <p:nvPr/>
        </p:nvCxnSpPr>
        <p:spPr>
          <a:xfrm flipH="1">
            <a:off x="8875776" y="1787285"/>
            <a:ext cx="148195" cy="24268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999029E3-80F2-41D8-90BE-B02562F8FF94}"/>
              </a:ext>
            </a:extLst>
          </p:cNvPr>
          <p:cNvCxnSpPr>
            <a:cxnSpLocks/>
            <a:stCxn id="11" idx="5"/>
          </p:cNvCxnSpPr>
          <p:nvPr/>
        </p:nvCxnSpPr>
        <p:spPr>
          <a:xfrm>
            <a:off x="9739517" y="1787285"/>
            <a:ext cx="213360" cy="24268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8" name="Oval 27">
            <a:extLst>
              <a:ext uri="{FF2B5EF4-FFF2-40B4-BE49-F238E27FC236}">
                <a16:creationId xmlns:a16="http://schemas.microsoft.com/office/drawing/2014/main" id="{AD3C9849-41CA-41E0-BE24-92A51B4E299D}"/>
              </a:ext>
            </a:extLst>
          </p:cNvPr>
          <p:cNvSpPr/>
          <p:nvPr/>
        </p:nvSpPr>
        <p:spPr>
          <a:xfrm>
            <a:off x="10536936" y="2785872"/>
            <a:ext cx="1008888" cy="100888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200" dirty="0"/>
              <a:t>QR-DQN</a:t>
            </a:r>
            <a:r>
              <a:rPr lang="en-GB" sz="1600" dirty="0"/>
              <a:t> (2018) [25]</a:t>
            </a:r>
          </a:p>
        </p:txBody>
      </p:sp>
      <p:cxnSp>
        <p:nvCxnSpPr>
          <p:cNvPr id="29" name="Straight Arrow Connector 28">
            <a:extLst>
              <a:ext uri="{FF2B5EF4-FFF2-40B4-BE49-F238E27FC236}">
                <a16:creationId xmlns:a16="http://schemas.microsoft.com/office/drawing/2014/main" id="{2D37B178-7312-4884-93A6-ED9D36CDA9C7}"/>
              </a:ext>
            </a:extLst>
          </p:cNvPr>
          <p:cNvCxnSpPr>
            <a:cxnSpLocks/>
            <a:stCxn id="12" idx="5"/>
            <a:endCxn id="28" idx="1"/>
          </p:cNvCxnSpPr>
          <p:nvPr/>
        </p:nvCxnSpPr>
        <p:spPr>
          <a:xfrm>
            <a:off x="10572068" y="2796620"/>
            <a:ext cx="112616" cy="1370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43B5B266-FEE5-46C7-AA8D-51638C6C2318}"/>
              </a:ext>
            </a:extLst>
          </p:cNvPr>
          <p:cNvCxnSpPr>
            <a:cxnSpLocks/>
            <a:endCxn id="7" idx="0"/>
          </p:cNvCxnSpPr>
          <p:nvPr/>
        </p:nvCxnSpPr>
        <p:spPr>
          <a:xfrm>
            <a:off x="11137392" y="3794760"/>
            <a:ext cx="96012" cy="18288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1FAD4F2C-F6CE-4654-AE7C-4237118023C3}"/>
              </a:ext>
            </a:extLst>
          </p:cNvPr>
          <p:cNvCxnSpPr>
            <a:cxnSpLocks/>
            <a:stCxn id="13" idx="2"/>
            <a:endCxn id="10" idx="6"/>
          </p:cNvCxnSpPr>
          <p:nvPr/>
        </p:nvCxnSpPr>
        <p:spPr>
          <a:xfrm flipH="1">
            <a:off x="7598664" y="2488692"/>
            <a:ext cx="50292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3A2E556B-705B-48C1-B303-18753D5CB77E}"/>
              </a:ext>
            </a:extLst>
          </p:cNvPr>
          <p:cNvCxnSpPr>
            <a:cxnSpLocks/>
            <a:stCxn id="12" idx="3"/>
            <a:endCxn id="5" idx="7"/>
          </p:cNvCxnSpPr>
          <p:nvPr/>
        </p:nvCxnSpPr>
        <p:spPr>
          <a:xfrm flipH="1">
            <a:off x="8131550" y="2796620"/>
            <a:ext cx="1727126" cy="1379654"/>
          </a:xfrm>
          <a:prstGeom prst="straightConnector1">
            <a:avLst/>
          </a:prstGeom>
          <a:ln w="28575">
            <a:prstDash val="dash"/>
            <a:tailEnd type="triangle"/>
          </a:ln>
        </p:spPr>
        <p:style>
          <a:lnRef idx="3">
            <a:schemeClr val="accent6"/>
          </a:lnRef>
          <a:fillRef idx="0">
            <a:schemeClr val="accent6"/>
          </a:fillRef>
          <a:effectRef idx="2">
            <a:schemeClr val="accent6"/>
          </a:effectRef>
          <a:fontRef idx="minor">
            <a:schemeClr val="tx1"/>
          </a:fontRef>
        </p:style>
      </p:cxnSp>
      <p:cxnSp>
        <p:nvCxnSpPr>
          <p:cNvPr id="42" name="Straight Arrow Connector 41">
            <a:extLst>
              <a:ext uri="{FF2B5EF4-FFF2-40B4-BE49-F238E27FC236}">
                <a16:creationId xmlns:a16="http://schemas.microsoft.com/office/drawing/2014/main" id="{D96C53EB-03B0-4FF9-ABD7-F60209F223EE}"/>
              </a:ext>
            </a:extLst>
          </p:cNvPr>
          <p:cNvCxnSpPr>
            <a:cxnSpLocks/>
            <a:stCxn id="13" idx="4"/>
          </p:cNvCxnSpPr>
          <p:nvPr/>
        </p:nvCxnSpPr>
        <p:spPr>
          <a:xfrm flipH="1">
            <a:off x="8000278" y="3041904"/>
            <a:ext cx="654518" cy="1023406"/>
          </a:xfrm>
          <a:prstGeom prst="straightConnector1">
            <a:avLst/>
          </a:prstGeom>
          <a:ln w="28575">
            <a:tailEnd type="triangle"/>
          </a:ln>
        </p:spPr>
        <p:style>
          <a:lnRef idx="3">
            <a:schemeClr val="accent6"/>
          </a:lnRef>
          <a:fillRef idx="0">
            <a:schemeClr val="accent6"/>
          </a:fillRef>
          <a:effectRef idx="2">
            <a:schemeClr val="accent6"/>
          </a:effectRef>
          <a:fontRef idx="minor">
            <a:schemeClr val="tx1"/>
          </a:fontRef>
        </p:style>
      </p:cxnSp>
      <p:cxnSp>
        <p:nvCxnSpPr>
          <p:cNvPr id="45" name="Straight Arrow Connector 44">
            <a:extLst>
              <a:ext uri="{FF2B5EF4-FFF2-40B4-BE49-F238E27FC236}">
                <a16:creationId xmlns:a16="http://schemas.microsoft.com/office/drawing/2014/main" id="{B8E9715B-B08C-4A2E-AE8B-03F5864563C5}"/>
              </a:ext>
            </a:extLst>
          </p:cNvPr>
          <p:cNvCxnSpPr>
            <a:cxnSpLocks/>
            <a:stCxn id="10" idx="5"/>
            <a:endCxn id="5" idx="0"/>
          </p:cNvCxnSpPr>
          <p:nvPr/>
        </p:nvCxnSpPr>
        <p:spPr>
          <a:xfrm>
            <a:off x="7436632" y="2879872"/>
            <a:ext cx="215372" cy="1097768"/>
          </a:xfrm>
          <a:prstGeom prst="straightConnector1">
            <a:avLst/>
          </a:prstGeom>
          <a:ln w="28575">
            <a:tailEnd type="triangle"/>
          </a:ln>
        </p:spPr>
        <p:style>
          <a:lnRef idx="3">
            <a:schemeClr val="accent6"/>
          </a:lnRef>
          <a:fillRef idx="0">
            <a:schemeClr val="accent6"/>
          </a:fillRef>
          <a:effectRef idx="2">
            <a:schemeClr val="accent6"/>
          </a:effectRef>
          <a:fontRef idx="minor">
            <a:schemeClr val="tx1"/>
          </a:fontRef>
        </p:style>
      </p:cxnSp>
      <p:sp>
        <p:nvSpPr>
          <p:cNvPr id="49" name="Oval 48">
            <a:extLst>
              <a:ext uri="{FF2B5EF4-FFF2-40B4-BE49-F238E27FC236}">
                <a16:creationId xmlns:a16="http://schemas.microsoft.com/office/drawing/2014/main" id="{BB623552-BC6C-43D8-A377-F50FACA2EF19}"/>
              </a:ext>
            </a:extLst>
          </p:cNvPr>
          <p:cNvSpPr/>
          <p:nvPr/>
        </p:nvSpPr>
        <p:spPr>
          <a:xfrm>
            <a:off x="5233092" y="1935480"/>
            <a:ext cx="1106424" cy="110642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400" dirty="0"/>
              <a:t>Noisy Nets </a:t>
            </a:r>
            <a:r>
              <a:rPr lang="en-GB" sz="1600" dirty="0"/>
              <a:t>(2017) [22]</a:t>
            </a:r>
            <a:endParaRPr lang="en-GB" sz="1400" dirty="0"/>
          </a:p>
        </p:txBody>
      </p:sp>
      <p:cxnSp>
        <p:nvCxnSpPr>
          <p:cNvPr id="50" name="Straight Arrow Connector 49">
            <a:extLst>
              <a:ext uri="{FF2B5EF4-FFF2-40B4-BE49-F238E27FC236}">
                <a16:creationId xmlns:a16="http://schemas.microsoft.com/office/drawing/2014/main" id="{34761BB2-BA8A-4A6E-8344-7C367A3BB0A7}"/>
              </a:ext>
            </a:extLst>
          </p:cNvPr>
          <p:cNvCxnSpPr>
            <a:cxnSpLocks/>
            <a:stCxn id="49" idx="5"/>
          </p:cNvCxnSpPr>
          <p:nvPr/>
        </p:nvCxnSpPr>
        <p:spPr>
          <a:xfrm>
            <a:off x="6177484" y="2879872"/>
            <a:ext cx="1182773" cy="1185438"/>
          </a:xfrm>
          <a:prstGeom prst="straightConnector1">
            <a:avLst/>
          </a:prstGeom>
          <a:ln w="28575">
            <a:tailEnd type="triangle"/>
          </a:ln>
        </p:spPr>
        <p:style>
          <a:lnRef idx="3">
            <a:schemeClr val="accent6"/>
          </a:lnRef>
          <a:fillRef idx="0">
            <a:schemeClr val="accent6"/>
          </a:fillRef>
          <a:effectRef idx="2">
            <a:schemeClr val="accent6"/>
          </a:effectRef>
          <a:fontRef idx="minor">
            <a:schemeClr val="tx1"/>
          </a:fontRef>
        </p:style>
      </p:cxnSp>
      <p:sp>
        <p:nvSpPr>
          <p:cNvPr id="54" name="Oval 53">
            <a:extLst>
              <a:ext uri="{FF2B5EF4-FFF2-40B4-BE49-F238E27FC236}">
                <a16:creationId xmlns:a16="http://schemas.microsoft.com/office/drawing/2014/main" id="{6AA4C54D-EDB1-4A25-91D7-4E073671A28D}"/>
              </a:ext>
            </a:extLst>
          </p:cNvPr>
          <p:cNvSpPr/>
          <p:nvPr/>
        </p:nvSpPr>
        <p:spPr>
          <a:xfrm>
            <a:off x="3973944" y="1935480"/>
            <a:ext cx="1106424" cy="110642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400" dirty="0"/>
              <a:t>n-step Returns</a:t>
            </a:r>
            <a:r>
              <a:rPr lang="en-GB" sz="1600" dirty="0"/>
              <a:t>(1988) [23]</a:t>
            </a:r>
            <a:endParaRPr lang="en-GB" sz="1400" dirty="0"/>
          </a:p>
        </p:txBody>
      </p:sp>
      <p:sp>
        <p:nvSpPr>
          <p:cNvPr id="57" name="Oval 56">
            <a:extLst>
              <a:ext uri="{FF2B5EF4-FFF2-40B4-BE49-F238E27FC236}">
                <a16:creationId xmlns:a16="http://schemas.microsoft.com/office/drawing/2014/main" id="{EA7C01F9-25E6-47E9-BDA9-94E54BDC2DB6}"/>
              </a:ext>
            </a:extLst>
          </p:cNvPr>
          <p:cNvSpPr/>
          <p:nvPr/>
        </p:nvSpPr>
        <p:spPr>
          <a:xfrm>
            <a:off x="10831780" y="91440"/>
            <a:ext cx="1008888" cy="100888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100" dirty="0"/>
              <a:t>Q Learning </a:t>
            </a:r>
            <a:r>
              <a:rPr lang="en-GB" sz="1400" dirty="0"/>
              <a:t>(1992) [29]</a:t>
            </a:r>
            <a:endParaRPr lang="en-GB" sz="1600" dirty="0"/>
          </a:p>
        </p:txBody>
      </p:sp>
      <p:cxnSp>
        <p:nvCxnSpPr>
          <p:cNvPr id="58" name="Straight Arrow Connector 57">
            <a:extLst>
              <a:ext uri="{FF2B5EF4-FFF2-40B4-BE49-F238E27FC236}">
                <a16:creationId xmlns:a16="http://schemas.microsoft.com/office/drawing/2014/main" id="{DDB90840-ED60-4702-979B-F7E8C7ACA4C4}"/>
              </a:ext>
            </a:extLst>
          </p:cNvPr>
          <p:cNvCxnSpPr>
            <a:cxnSpLocks/>
            <a:endCxn id="11" idx="6"/>
          </p:cNvCxnSpPr>
          <p:nvPr/>
        </p:nvCxnSpPr>
        <p:spPr>
          <a:xfrm flipH="1">
            <a:off x="9887712" y="829056"/>
            <a:ext cx="1021080" cy="6004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6" name="Oval 65">
            <a:extLst>
              <a:ext uri="{FF2B5EF4-FFF2-40B4-BE49-F238E27FC236}">
                <a16:creationId xmlns:a16="http://schemas.microsoft.com/office/drawing/2014/main" id="{FD264435-32C1-4C7B-AB88-6CA51FED64A8}"/>
              </a:ext>
            </a:extLst>
          </p:cNvPr>
          <p:cNvSpPr/>
          <p:nvPr/>
        </p:nvSpPr>
        <p:spPr>
          <a:xfrm>
            <a:off x="6413704" y="559744"/>
            <a:ext cx="923544" cy="92354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100" dirty="0"/>
              <a:t>Replay Buffer </a:t>
            </a:r>
            <a:r>
              <a:rPr lang="en-GB" sz="1400" dirty="0"/>
              <a:t>(1993) [16]</a:t>
            </a:r>
            <a:endParaRPr lang="en-GB" sz="1600" dirty="0"/>
          </a:p>
        </p:txBody>
      </p:sp>
      <p:cxnSp>
        <p:nvCxnSpPr>
          <p:cNvPr id="67" name="Straight Arrow Connector 66">
            <a:extLst>
              <a:ext uri="{FF2B5EF4-FFF2-40B4-BE49-F238E27FC236}">
                <a16:creationId xmlns:a16="http://schemas.microsoft.com/office/drawing/2014/main" id="{2DF2EADC-E83C-4178-BFC8-8FA694E9AD5E}"/>
              </a:ext>
            </a:extLst>
          </p:cNvPr>
          <p:cNvCxnSpPr>
            <a:cxnSpLocks/>
            <a:stCxn id="66" idx="6"/>
            <a:endCxn id="11" idx="2"/>
          </p:cNvCxnSpPr>
          <p:nvPr/>
        </p:nvCxnSpPr>
        <p:spPr>
          <a:xfrm>
            <a:off x="7337248" y="1021516"/>
            <a:ext cx="1538528" cy="40799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7" name="Straight Arrow Connector 76">
            <a:extLst>
              <a:ext uri="{FF2B5EF4-FFF2-40B4-BE49-F238E27FC236}">
                <a16:creationId xmlns:a16="http://schemas.microsoft.com/office/drawing/2014/main" id="{B48FB329-7435-4F01-8AAB-2682DC06A31B}"/>
              </a:ext>
            </a:extLst>
          </p:cNvPr>
          <p:cNvCxnSpPr>
            <a:cxnSpLocks/>
            <a:stCxn id="54" idx="5"/>
            <a:endCxn id="5" idx="1"/>
          </p:cNvCxnSpPr>
          <p:nvPr/>
        </p:nvCxnSpPr>
        <p:spPr>
          <a:xfrm>
            <a:off x="4918336" y="2879872"/>
            <a:ext cx="2254122" cy="1296402"/>
          </a:xfrm>
          <a:prstGeom prst="straightConnector1">
            <a:avLst/>
          </a:prstGeom>
          <a:ln w="28575">
            <a:tailEnd type="triangle"/>
          </a:ln>
        </p:spPr>
        <p:style>
          <a:lnRef idx="3">
            <a:schemeClr val="accent6"/>
          </a:lnRef>
          <a:fillRef idx="0">
            <a:schemeClr val="accent6"/>
          </a:fillRef>
          <a:effectRef idx="2">
            <a:schemeClr val="accent6"/>
          </a:effectRef>
          <a:fontRef idx="minor">
            <a:schemeClr val="tx1"/>
          </a:fontRef>
        </p:style>
      </p:cxnSp>
      <p:cxnSp>
        <p:nvCxnSpPr>
          <p:cNvPr id="96" name="Connector: Curved 95">
            <a:extLst>
              <a:ext uri="{FF2B5EF4-FFF2-40B4-BE49-F238E27FC236}">
                <a16:creationId xmlns:a16="http://schemas.microsoft.com/office/drawing/2014/main" id="{9170AF63-CB91-48B3-B240-831EB634C287}"/>
              </a:ext>
            </a:extLst>
          </p:cNvPr>
          <p:cNvCxnSpPr>
            <a:stCxn id="13" idx="2"/>
            <a:endCxn id="9" idx="7"/>
          </p:cNvCxnSpPr>
          <p:nvPr/>
        </p:nvCxnSpPr>
        <p:spPr>
          <a:xfrm rot="10800000">
            <a:off x="3468136" y="2097512"/>
            <a:ext cx="4633448" cy="391180"/>
          </a:xfrm>
          <a:prstGeom prst="curvedConnector4">
            <a:avLst>
              <a:gd name="adj1" fmla="val 10558"/>
              <a:gd name="adj2" fmla="val 2192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A2CAD68-F935-4EC6-B0F9-645C5AE064FA}"/>
              </a:ext>
            </a:extLst>
          </p:cNvPr>
          <p:cNvCxnSpPr>
            <a:cxnSpLocks/>
            <a:stCxn id="66" idx="2"/>
            <a:endCxn id="9" idx="0"/>
          </p:cNvCxnSpPr>
          <p:nvPr/>
        </p:nvCxnSpPr>
        <p:spPr>
          <a:xfrm flipH="1">
            <a:off x="3076956" y="1021516"/>
            <a:ext cx="3336748" cy="91396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924EE6DE-60B0-4A8B-93C4-9DC3D4EAFF46}"/>
              </a:ext>
            </a:extLst>
          </p:cNvPr>
          <p:cNvCxnSpPr>
            <a:cxnSpLocks/>
            <a:stCxn id="57" idx="2"/>
            <a:endCxn id="17" idx="6"/>
          </p:cNvCxnSpPr>
          <p:nvPr/>
        </p:nvCxnSpPr>
        <p:spPr>
          <a:xfrm flipH="1">
            <a:off x="8729839" y="595884"/>
            <a:ext cx="2101941" cy="1187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6" name="Straight Arrow Connector 115">
            <a:extLst>
              <a:ext uri="{FF2B5EF4-FFF2-40B4-BE49-F238E27FC236}">
                <a16:creationId xmlns:a16="http://schemas.microsoft.com/office/drawing/2014/main" id="{BFEFDE9A-2196-4B2F-A9B1-578DBA63450E}"/>
              </a:ext>
            </a:extLst>
          </p:cNvPr>
          <p:cNvCxnSpPr>
            <a:cxnSpLocks/>
            <a:stCxn id="9" idx="5"/>
          </p:cNvCxnSpPr>
          <p:nvPr/>
        </p:nvCxnSpPr>
        <p:spPr>
          <a:xfrm>
            <a:off x="3468136" y="2879872"/>
            <a:ext cx="3587496" cy="1489437"/>
          </a:xfrm>
          <a:prstGeom prst="straightConnector1">
            <a:avLst/>
          </a:prstGeom>
          <a:ln w="28575">
            <a:tailEnd type="triangle"/>
          </a:ln>
        </p:spPr>
        <p:style>
          <a:lnRef idx="3">
            <a:schemeClr val="accent6"/>
          </a:lnRef>
          <a:fillRef idx="0">
            <a:schemeClr val="accent6"/>
          </a:fillRef>
          <a:effectRef idx="2">
            <a:schemeClr val="accent6"/>
          </a:effectRef>
          <a:fontRef idx="minor">
            <a:schemeClr val="tx1"/>
          </a:fontRef>
        </p:style>
      </p:cxnSp>
      <p:sp>
        <p:nvSpPr>
          <p:cNvPr id="119" name="Oval 118">
            <a:extLst>
              <a:ext uri="{FF2B5EF4-FFF2-40B4-BE49-F238E27FC236}">
                <a16:creationId xmlns:a16="http://schemas.microsoft.com/office/drawing/2014/main" id="{C5D58405-30A9-4E77-93EC-B16A8C1599B9}"/>
              </a:ext>
            </a:extLst>
          </p:cNvPr>
          <p:cNvSpPr/>
          <p:nvPr/>
        </p:nvSpPr>
        <p:spPr>
          <a:xfrm>
            <a:off x="548752" y="3332988"/>
            <a:ext cx="1145962" cy="114596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400" dirty="0"/>
              <a:t>Observe</a:t>
            </a:r>
            <a:r>
              <a:rPr lang="en-GB" dirty="0"/>
              <a:t> </a:t>
            </a:r>
            <a:r>
              <a:rPr lang="en-GB" sz="1600" dirty="0"/>
              <a:t>(2018) [20]</a:t>
            </a:r>
            <a:endParaRPr lang="en-GB" dirty="0"/>
          </a:p>
        </p:txBody>
      </p:sp>
      <p:cxnSp>
        <p:nvCxnSpPr>
          <p:cNvPr id="120" name="Straight Arrow Connector 119">
            <a:extLst>
              <a:ext uri="{FF2B5EF4-FFF2-40B4-BE49-F238E27FC236}">
                <a16:creationId xmlns:a16="http://schemas.microsoft.com/office/drawing/2014/main" id="{586BE43B-D0BB-4E3E-87E3-3CD31D0DBF10}"/>
              </a:ext>
            </a:extLst>
          </p:cNvPr>
          <p:cNvCxnSpPr>
            <a:cxnSpLocks/>
            <a:stCxn id="8" idx="5"/>
            <a:endCxn id="4" idx="1"/>
          </p:cNvCxnSpPr>
          <p:nvPr/>
        </p:nvCxnSpPr>
        <p:spPr>
          <a:xfrm>
            <a:off x="1858792" y="2879872"/>
            <a:ext cx="1110474" cy="1296402"/>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cxnSp>
        <p:nvCxnSpPr>
          <p:cNvPr id="123" name="Straight Arrow Connector 122">
            <a:extLst>
              <a:ext uri="{FF2B5EF4-FFF2-40B4-BE49-F238E27FC236}">
                <a16:creationId xmlns:a16="http://schemas.microsoft.com/office/drawing/2014/main" id="{509654F8-B5E7-4243-A810-49DB47F561A1}"/>
              </a:ext>
            </a:extLst>
          </p:cNvPr>
          <p:cNvCxnSpPr>
            <a:cxnSpLocks/>
            <a:endCxn id="119" idx="0"/>
          </p:cNvCxnSpPr>
          <p:nvPr/>
        </p:nvCxnSpPr>
        <p:spPr>
          <a:xfrm flipH="1">
            <a:off x="1121733" y="3017520"/>
            <a:ext cx="121851" cy="31546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9" name="Straight Arrow Connector 128">
            <a:extLst>
              <a:ext uri="{FF2B5EF4-FFF2-40B4-BE49-F238E27FC236}">
                <a16:creationId xmlns:a16="http://schemas.microsoft.com/office/drawing/2014/main" id="{51EB5BD6-A03C-47DF-80C9-F7EA024A07A7}"/>
              </a:ext>
            </a:extLst>
          </p:cNvPr>
          <p:cNvCxnSpPr>
            <a:cxnSpLocks/>
          </p:cNvCxnSpPr>
          <p:nvPr/>
        </p:nvCxnSpPr>
        <p:spPr>
          <a:xfrm>
            <a:off x="1619023" y="4176274"/>
            <a:ext cx="1170853" cy="291084"/>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cxnSp>
        <p:nvCxnSpPr>
          <p:cNvPr id="133" name="Straight Arrow Connector 132">
            <a:extLst>
              <a:ext uri="{FF2B5EF4-FFF2-40B4-BE49-F238E27FC236}">
                <a16:creationId xmlns:a16="http://schemas.microsoft.com/office/drawing/2014/main" id="{76B0953F-E1E7-43D0-8926-75C7A683F4FF}"/>
              </a:ext>
            </a:extLst>
          </p:cNvPr>
          <p:cNvCxnSpPr>
            <a:cxnSpLocks/>
            <a:stCxn id="9" idx="4"/>
            <a:endCxn id="4" idx="0"/>
          </p:cNvCxnSpPr>
          <p:nvPr/>
        </p:nvCxnSpPr>
        <p:spPr>
          <a:xfrm>
            <a:off x="3076956" y="3041904"/>
            <a:ext cx="371856" cy="935736"/>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cxnSp>
        <p:nvCxnSpPr>
          <p:cNvPr id="136" name="Straight Arrow Connector 135">
            <a:extLst>
              <a:ext uri="{FF2B5EF4-FFF2-40B4-BE49-F238E27FC236}">
                <a16:creationId xmlns:a16="http://schemas.microsoft.com/office/drawing/2014/main" id="{C29AE9E6-5D8F-4AD2-AE88-1BCA9F2A0D63}"/>
              </a:ext>
            </a:extLst>
          </p:cNvPr>
          <p:cNvCxnSpPr>
            <a:cxnSpLocks/>
            <a:stCxn id="54" idx="3"/>
          </p:cNvCxnSpPr>
          <p:nvPr/>
        </p:nvCxnSpPr>
        <p:spPr>
          <a:xfrm flipH="1">
            <a:off x="3600373" y="2879872"/>
            <a:ext cx="535603" cy="1097768"/>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cxnSp>
        <p:nvCxnSpPr>
          <p:cNvPr id="139" name="Straight Arrow Connector 138">
            <a:extLst>
              <a:ext uri="{FF2B5EF4-FFF2-40B4-BE49-F238E27FC236}">
                <a16:creationId xmlns:a16="http://schemas.microsoft.com/office/drawing/2014/main" id="{C39624C2-AD75-459D-AA76-1B582D765E90}"/>
              </a:ext>
            </a:extLst>
          </p:cNvPr>
          <p:cNvCxnSpPr>
            <a:cxnSpLocks/>
            <a:stCxn id="10" idx="3"/>
            <a:endCxn id="4" idx="7"/>
          </p:cNvCxnSpPr>
          <p:nvPr/>
        </p:nvCxnSpPr>
        <p:spPr>
          <a:xfrm flipH="1">
            <a:off x="3928358" y="2879872"/>
            <a:ext cx="2725914" cy="1296402"/>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cxnSp>
        <p:nvCxnSpPr>
          <p:cNvPr id="142" name="Straight Arrow Connector 141">
            <a:extLst>
              <a:ext uri="{FF2B5EF4-FFF2-40B4-BE49-F238E27FC236}">
                <a16:creationId xmlns:a16="http://schemas.microsoft.com/office/drawing/2014/main" id="{2984349A-254D-4FAA-B7A0-2086F29D9501}"/>
              </a:ext>
            </a:extLst>
          </p:cNvPr>
          <p:cNvCxnSpPr>
            <a:cxnSpLocks/>
            <a:stCxn id="13" idx="3"/>
          </p:cNvCxnSpPr>
          <p:nvPr/>
        </p:nvCxnSpPr>
        <p:spPr>
          <a:xfrm flipH="1">
            <a:off x="4088833" y="2879872"/>
            <a:ext cx="4174783" cy="1576618"/>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cxnSp>
        <p:nvCxnSpPr>
          <p:cNvPr id="145" name="Straight Arrow Connector 144">
            <a:extLst>
              <a:ext uri="{FF2B5EF4-FFF2-40B4-BE49-F238E27FC236}">
                <a16:creationId xmlns:a16="http://schemas.microsoft.com/office/drawing/2014/main" id="{3628D61A-F36C-4E61-B85A-63751207924A}"/>
              </a:ext>
            </a:extLst>
          </p:cNvPr>
          <p:cNvCxnSpPr>
            <a:cxnSpLocks/>
            <a:stCxn id="9" idx="2"/>
            <a:endCxn id="8" idx="6"/>
          </p:cNvCxnSpPr>
          <p:nvPr/>
        </p:nvCxnSpPr>
        <p:spPr>
          <a:xfrm flipH="1">
            <a:off x="2020824" y="2488692"/>
            <a:ext cx="50292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48" name="Oval 147">
            <a:extLst>
              <a:ext uri="{FF2B5EF4-FFF2-40B4-BE49-F238E27FC236}">
                <a16:creationId xmlns:a16="http://schemas.microsoft.com/office/drawing/2014/main" id="{00A835EA-6D43-4629-9D1A-EAD7838C5C8A}"/>
              </a:ext>
            </a:extLst>
          </p:cNvPr>
          <p:cNvSpPr/>
          <p:nvPr/>
        </p:nvSpPr>
        <p:spPr>
          <a:xfrm>
            <a:off x="5098118" y="5305045"/>
            <a:ext cx="2197883" cy="1356360"/>
          </a:xfrm>
          <a:prstGeom prst="ellipse">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dirty="0"/>
              <a:t>R2D4+        (Our Planned Solution)</a:t>
            </a:r>
          </a:p>
        </p:txBody>
      </p:sp>
      <p:cxnSp>
        <p:nvCxnSpPr>
          <p:cNvPr id="149" name="Straight Arrow Connector 148">
            <a:extLst>
              <a:ext uri="{FF2B5EF4-FFF2-40B4-BE49-F238E27FC236}">
                <a16:creationId xmlns:a16="http://schemas.microsoft.com/office/drawing/2014/main" id="{41062E26-8CC8-4360-B554-DD629C914227}"/>
              </a:ext>
            </a:extLst>
          </p:cNvPr>
          <p:cNvCxnSpPr>
            <a:cxnSpLocks/>
            <a:stCxn id="4" idx="5"/>
          </p:cNvCxnSpPr>
          <p:nvPr/>
        </p:nvCxnSpPr>
        <p:spPr>
          <a:xfrm>
            <a:off x="3928358" y="5135366"/>
            <a:ext cx="1274552" cy="541534"/>
          </a:xfrm>
          <a:prstGeom prst="straightConnector1">
            <a:avLst/>
          </a:prstGeom>
          <a:ln w="28575">
            <a:solidFill>
              <a:srgbClr val="2FC4FF"/>
            </a:solidFill>
            <a:tailEnd type="triangle"/>
          </a:ln>
        </p:spPr>
        <p:style>
          <a:lnRef idx="3">
            <a:schemeClr val="accent6"/>
          </a:lnRef>
          <a:fillRef idx="0">
            <a:schemeClr val="accent6"/>
          </a:fillRef>
          <a:effectRef idx="2">
            <a:schemeClr val="accent6"/>
          </a:effectRef>
          <a:fontRef idx="minor">
            <a:schemeClr val="tx1"/>
          </a:fontRef>
        </p:style>
      </p:cxnSp>
      <p:cxnSp>
        <p:nvCxnSpPr>
          <p:cNvPr id="153" name="Straight Arrow Connector 152">
            <a:extLst>
              <a:ext uri="{FF2B5EF4-FFF2-40B4-BE49-F238E27FC236}">
                <a16:creationId xmlns:a16="http://schemas.microsoft.com/office/drawing/2014/main" id="{7C618721-9FDE-4F5E-AD71-A130041B197C}"/>
              </a:ext>
            </a:extLst>
          </p:cNvPr>
          <p:cNvCxnSpPr>
            <a:cxnSpLocks/>
            <a:endCxn id="148" idx="7"/>
          </p:cNvCxnSpPr>
          <p:nvPr/>
        </p:nvCxnSpPr>
        <p:spPr>
          <a:xfrm flipH="1">
            <a:off x="6974128" y="5217864"/>
            <a:ext cx="296052" cy="285815"/>
          </a:xfrm>
          <a:prstGeom prst="straightConnector1">
            <a:avLst/>
          </a:prstGeom>
          <a:ln w="28575">
            <a:solidFill>
              <a:srgbClr val="2FC4FF"/>
            </a:solidFill>
            <a:tailEnd type="triangle"/>
          </a:ln>
        </p:spPr>
        <p:style>
          <a:lnRef idx="3">
            <a:schemeClr val="accent6"/>
          </a:lnRef>
          <a:fillRef idx="0">
            <a:schemeClr val="accent6"/>
          </a:fillRef>
          <a:effectRef idx="2">
            <a:schemeClr val="accent6"/>
          </a:effectRef>
          <a:fontRef idx="minor">
            <a:schemeClr val="tx1"/>
          </a:fontRef>
        </p:style>
      </p:cxnSp>
      <p:cxnSp>
        <p:nvCxnSpPr>
          <p:cNvPr id="157" name="Straight Arrow Connector 156">
            <a:extLst>
              <a:ext uri="{FF2B5EF4-FFF2-40B4-BE49-F238E27FC236}">
                <a16:creationId xmlns:a16="http://schemas.microsoft.com/office/drawing/2014/main" id="{D9B798E3-2B9A-44FC-A199-88C0E7A6404C}"/>
              </a:ext>
            </a:extLst>
          </p:cNvPr>
          <p:cNvCxnSpPr>
            <a:cxnSpLocks/>
            <a:stCxn id="6" idx="3"/>
          </p:cNvCxnSpPr>
          <p:nvPr/>
        </p:nvCxnSpPr>
        <p:spPr>
          <a:xfrm flipH="1">
            <a:off x="7248525" y="5135366"/>
            <a:ext cx="1767973" cy="655834"/>
          </a:xfrm>
          <a:prstGeom prst="straightConnector1">
            <a:avLst/>
          </a:prstGeom>
          <a:ln w="28575">
            <a:solidFill>
              <a:srgbClr val="2FC4FF"/>
            </a:solidFill>
            <a:tailEnd type="triangle"/>
          </a:ln>
        </p:spPr>
        <p:style>
          <a:lnRef idx="3">
            <a:schemeClr val="accent6"/>
          </a:lnRef>
          <a:fillRef idx="0">
            <a:schemeClr val="accent6"/>
          </a:fillRef>
          <a:effectRef idx="2">
            <a:schemeClr val="accent6"/>
          </a:effectRef>
          <a:fontRef idx="minor">
            <a:schemeClr val="tx1"/>
          </a:fontRef>
        </p:style>
      </p:cxnSp>
      <p:cxnSp>
        <p:nvCxnSpPr>
          <p:cNvPr id="160" name="Straight Arrow Connector 159">
            <a:extLst>
              <a:ext uri="{FF2B5EF4-FFF2-40B4-BE49-F238E27FC236}">
                <a16:creationId xmlns:a16="http://schemas.microsoft.com/office/drawing/2014/main" id="{295730BB-B9CA-420D-B205-5FBCC8AB6F45}"/>
              </a:ext>
            </a:extLst>
          </p:cNvPr>
          <p:cNvCxnSpPr>
            <a:cxnSpLocks/>
            <a:stCxn id="7" idx="3"/>
          </p:cNvCxnSpPr>
          <p:nvPr/>
        </p:nvCxnSpPr>
        <p:spPr>
          <a:xfrm flipH="1">
            <a:off x="7277100" y="5135366"/>
            <a:ext cx="3476758" cy="808234"/>
          </a:xfrm>
          <a:prstGeom prst="straightConnector1">
            <a:avLst/>
          </a:prstGeom>
          <a:ln w="28575">
            <a:solidFill>
              <a:srgbClr val="2FC4FF"/>
            </a:solidFill>
            <a:tailEnd type="triangle"/>
          </a:ln>
        </p:spPr>
        <p:style>
          <a:lnRef idx="3">
            <a:schemeClr val="accent6"/>
          </a:lnRef>
          <a:fillRef idx="0">
            <a:schemeClr val="accent6"/>
          </a:fillRef>
          <a:effectRef idx="2">
            <a:schemeClr val="accent6"/>
          </a:effectRef>
          <a:fontRef idx="minor">
            <a:schemeClr val="tx1"/>
          </a:fontRef>
        </p:style>
      </p:cxnSp>
      <p:sp>
        <p:nvSpPr>
          <p:cNvPr id="174" name="Title 1">
            <a:extLst>
              <a:ext uri="{FF2B5EF4-FFF2-40B4-BE49-F238E27FC236}">
                <a16:creationId xmlns:a16="http://schemas.microsoft.com/office/drawing/2014/main" id="{E8A7289E-8165-4A07-A8B1-2F02F548453A}"/>
              </a:ext>
            </a:extLst>
          </p:cNvPr>
          <p:cNvSpPr>
            <a:spLocks noGrp="1"/>
          </p:cNvSpPr>
          <p:nvPr>
            <p:ph type="title"/>
          </p:nvPr>
        </p:nvSpPr>
        <p:spPr>
          <a:xfrm>
            <a:off x="756800" y="316256"/>
            <a:ext cx="5077968" cy="1130944"/>
          </a:xfrm>
        </p:spPr>
        <p:txBody>
          <a:bodyPr>
            <a:normAutofit/>
          </a:bodyPr>
          <a:lstStyle/>
          <a:p>
            <a:r>
              <a:rPr kumimoji="0" lang="en-US" sz="1800" b="1" i="0" u="none" strike="noStrike" kern="1200" cap="all" spc="600" normalizeH="0" baseline="0" noProof="0" dirty="0">
                <a:ln>
                  <a:noFill/>
                </a:ln>
                <a:solidFill>
                  <a:srgbClr val="FFFFFF"/>
                </a:solidFill>
                <a:effectLst/>
                <a:uLnTx/>
                <a:uFillTx/>
                <a:latin typeface="Source Sans Pro"/>
                <a:ea typeface="Source Sans Pro SemiBold" panose="020B0603030403020204" pitchFamily="34" charset="0"/>
                <a:cs typeface="+mj-cs"/>
              </a:rPr>
              <a:t>Our Planned Solution:</a:t>
            </a:r>
            <a:br>
              <a:rPr kumimoji="0" lang="en-US" sz="1800" b="1" i="0" u="none" strike="noStrike" kern="1200" cap="all" spc="600" normalizeH="0" baseline="0" noProof="0" dirty="0">
                <a:ln>
                  <a:noFill/>
                </a:ln>
                <a:solidFill>
                  <a:srgbClr val="FFFFFF"/>
                </a:solidFill>
                <a:effectLst/>
                <a:uLnTx/>
                <a:uFillTx/>
                <a:latin typeface="Source Sans Pro"/>
                <a:ea typeface="Source Sans Pro SemiBold" panose="020B0603030403020204" pitchFamily="34" charset="0"/>
                <a:cs typeface="+mj-cs"/>
              </a:rPr>
            </a:br>
            <a:br>
              <a:rPr kumimoji="0" lang="en-US" sz="1800" b="1" i="0" u="none" strike="noStrike" kern="1200" cap="all" spc="600" normalizeH="0" baseline="0" noProof="0" dirty="0">
                <a:ln>
                  <a:noFill/>
                </a:ln>
                <a:solidFill>
                  <a:srgbClr val="FFFFFF"/>
                </a:solidFill>
                <a:effectLst/>
                <a:uLnTx/>
                <a:uFillTx/>
                <a:latin typeface="Source Sans Pro"/>
                <a:ea typeface="Source Sans Pro SemiBold" panose="020B0603030403020204" pitchFamily="34" charset="0"/>
                <a:cs typeface="+mj-cs"/>
              </a:rPr>
            </a:br>
            <a:r>
              <a:rPr kumimoji="0" lang="en-GB" sz="1400" b="1" i="0" u="none" strike="noStrike" kern="1200" cap="all" spc="600" normalizeH="0" baseline="0" noProof="0" dirty="0">
                <a:ln>
                  <a:noFill/>
                </a:ln>
                <a:solidFill>
                  <a:srgbClr val="FFFFFF"/>
                </a:solidFill>
                <a:effectLst/>
                <a:uLnTx/>
                <a:uFillTx/>
                <a:latin typeface="Source Sans Pro"/>
                <a:ea typeface="Source Sans Pro SemiBold" panose="020B0603030403020204" pitchFamily="34" charset="0"/>
                <a:cs typeface="+mj-cs"/>
              </a:rPr>
              <a:t>Recurrent Replay Deeper Denser Distributed DQN+</a:t>
            </a:r>
            <a:endParaRPr lang="en-GB" sz="4000" dirty="0"/>
          </a:p>
        </p:txBody>
      </p:sp>
    </p:spTree>
    <p:extLst>
      <p:ext uri="{BB962C8B-B14F-4D97-AF65-F5344CB8AC3E}">
        <p14:creationId xmlns:p14="http://schemas.microsoft.com/office/powerpoint/2010/main" val="20720156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C7365627-2B6B-4F72-9C3B-FFD81E8C0C90}"/>
              </a:ext>
            </a:extLst>
          </p:cNvPr>
          <p:cNvSpPr/>
          <p:nvPr/>
        </p:nvSpPr>
        <p:spPr>
          <a:xfrm>
            <a:off x="2770632" y="3977640"/>
            <a:ext cx="1356360" cy="135636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R2D2 (2018) [21]</a:t>
            </a:r>
          </a:p>
        </p:txBody>
      </p:sp>
      <p:sp>
        <p:nvSpPr>
          <p:cNvPr id="5" name="Oval 4">
            <a:extLst>
              <a:ext uri="{FF2B5EF4-FFF2-40B4-BE49-F238E27FC236}">
                <a16:creationId xmlns:a16="http://schemas.microsoft.com/office/drawing/2014/main" id="{9000169C-B254-4AE9-B46D-E9E148334620}"/>
              </a:ext>
            </a:extLst>
          </p:cNvPr>
          <p:cNvSpPr/>
          <p:nvPr/>
        </p:nvSpPr>
        <p:spPr>
          <a:xfrm>
            <a:off x="6973824" y="3977640"/>
            <a:ext cx="1356360" cy="1356360"/>
          </a:xfrm>
          <a:prstGeom prst="ellipse">
            <a:avLst/>
          </a:prstGeom>
          <a:gradFill flip="none" rotWithShape="1">
            <a:gsLst>
              <a:gs pos="18000">
                <a:schemeClr val="accent5"/>
              </a:gs>
              <a:gs pos="36000">
                <a:schemeClr val="accent4"/>
              </a:gs>
              <a:gs pos="47000">
                <a:srgbClr val="FCCF00"/>
              </a:gs>
              <a:gs pos="61000">
                <a:schemeClr val="accent3">
                  <a:lumMod val="60000"/>
                  <a:lumOff val="40000"/>
                </a:schemeClr>
              </a:gs>
              <a:gs pos="76000">
                <a:schemeClr val="accent6"/>
              </a:gs>
            </a:gsLst>
            <a:path path="circle">
              <a:fillToRect l="50000" t="50000" r="50000" b="50000"/>
            </a:path>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600" dirty="0"/>
              <a:t>Rainbow</a:t>
            </a:r>
            <a:r>
              <a:rPr lang="en-GB" dirty="0"/>
              <a:t> (2017) [28]</a:t>
            </a:r>
          </a:p>
        </p:txBody>
      </p:sp>
      <p:sp>
        <p:nvSpPr>
          <p:cNvPr id="6" name="Oval 5">
            <a:extLst>
              <a:ext uri="{FF2B5EF4-FFF2-40B4-BE49-F238E27FC236}">
                <a16:creationId xmlns:a16="http://schemas.microsoft.com/office/drawing/2014/main" id="{00F30EDE-0B94-43DD-9588-D55005F8BA36}"/>
              </a:ext>
            </a:extLst>
          </p:cNvPr>
          <p:cNvSpPr/>
          <p:nvPr/>
        </p:nvSpPr>
        <p:spPr>
          <a:xfrm>
            <a:off x="8817864" y="3977640"/>
            <a:ext cx="1356360" cy="13563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600" dirty="0"/>
              <a:t>D2RL</a:t>
            </a:r>
            <a:r>
              <a:rPr lang="en-GB" dirty="0"/>
              <a:t> (2020) [27]</a:t>
            </a:r>
          </a:p>
        </p:txBody>
      </p:sp>
      <p:sp>
        <p:nvSpPr>
          <p:cNvPr id="7" name="Oval 6">
            <a:extLst>
              <a:ext uri="{FF2B5EF4-FFF2-40B4-BE49-F238E27FC236}">
                <a16:creationId xmlns:a16="http://schemas.microsoft.com/office/drawing/2014/main" id="{138B7079-8A79-4139-A4D0-26F9C375F796}"/>
              </a:ext>
            </a:extLst>
          </p:cNvPr>
          <p:cNvSpPr/>
          <p:nvPr/>
        </p:nvSpPr>
        <p:spPr>
          <a:xfrm>
            <a:off x="10555224" y="3977640"/>
            <a:ext cx="1356360" cy="1356360"/>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IQN</a:t>
            </a:r>
            <a:r>
              <a:rPr lang="en-GB" dirty="0"/>
              <a:t> (2018) [26]</a:t>
            </a:r>
          </a:p>
        </p:txBody>
      </p:sp>
      <p:sp>
        <p:nvSpPr>
          <p:cNvPr id="8" name="Oval 7">
            <a:extLst>
              <a:ext uri="{FF2B5EF4-FFF2-40B4-BE49-F238E27FC236}">
                <a16:creationId xmlns:a16="http://schemas.microsoft.com/office/drawing/2014/main" id="{E461FFE4-FEDC-41B1-AEF9-F0F9974D8322}"/>
              </a:ext>
            </a:extLst>
          </p:cNvPr>
          <p:cNvSpPr/>
          <p:nvPr/>
        </p:nvSpPr>
        <p:spPr>
          <a:xfrm>
            <a:off x="914400" y="1935480"/>
            <a:ext cx="1106424" cy="110642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Ape-X (2018) [19]</a:t>
            </a:r>
          </a:p>
        </p:txBody>
      </p:sp>
      <p:sp>
        <p:nvSpPr>
          <p:cNvPr id="9" name="Oval 8">
            <a:extLst>
              <a:ext uri="{FF2B5EF4-FFF2-40B4-BE49-F238E27FC236}">
                <a16:creationId xmlns:a16="http://schemas.microsoft.com/office/drawing/2014/main" id="{7EFC7840-AB31-4A3D-A157-9206126E5A0E}"/>
              </a:ext>
            </a:extLst>
          </p:cNvPr>
          <p:cNvSpPr/>
          <p:nvPr/>
        </p:nvSpPr>
        <p:spPr>
          <a:xfrm>
            <a:off x="2523744" y="1935480"/>
            <a:ext cx="1106424" cy="110642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PER (2016) [18]</a:t>
            </a:r>
          </a:p>
        </p:txBody>
      </p:sp>
      <p:sp>
        <p:nvSpPr>
          <p:cNvPr id="10" name="Oval 9">
            <a:extLst>
              <a:ext uri="{FF2B5EF4-FFF2-40B4-BE49-F238E27FC236}">
                <a16:creationId xmlns:a16="http://schemas.microsoft.com/office/drawing/2014/main" id="{D278EDF8-634C-43F5-8EF7-BCF05851CFCB}"/>
              </a:ext>
            </a:extLst>
          </p:cNvPr>
          <p:cNvSpPr/>
          <p:nvPr/>
        </p:nvSpPr>
        <p:spPr>
          <a:xfrm>
            <a:off x="6492240" y="1935480"/>
            <a:ext cx="1106424" cy="1106424"/>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err="1"/>
              <a:t>Dueling</a:t>
            </a:r>
            <a:r>
              <a:rPr lang="en-GB" sz="1400" dirty="0"/>
              <a:t> DDQN </a:t>
            </a:r>
            <a:r>
              <a:rPr lang="en-GB" sz="1600" dirty="0"/>
              <a:t>(2016) [17]</a:t>
            </a:r>
            <a:endParaRPr lang="en-GB" sz="1400" dirty="0"/>
          </a:p>
        </p:txBody>
      </p:sp>
      <p:sp>
        <p:nvSpPr>
          <p:cNvPr id="11" name="Oval 10">
            <a:extLst>
              <a:ext uri="{FF2B5EF4-FFF2-40B4-BE49-F238E27FC236}">
                <a16:creationId xmlns:a16="http://schemas.microsoft.com/office/drawing/2014/main" id="{CFED1E0B-3A44-48C2-BBFE-AB5C196AE308}"/>
              </a:ext>
            </a:extLst>
          </p:cNvPr>
          <p:cNvSpPr/>
          <p:nvPr/>
        </p:nvSpPr>
        <p:spPr>
          <a:xfrm>
            <a:off x="8875776" y="923544"/>
            <a:ext cx="1011936" cy="101193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600" dirty="0"/>
              <a:t>DQN (2013) [13]</a:t>
            </a:r>
          </a:p>
        </p:txBody>
      </p:sp>
      <p:sp>
        <p:nvSpPr>
          <p:cNvPr id="12" name="Oval 11">
            <a:extLst>
              <a:ext uri="{FF2B5EF4-FFF2-40B4-BE49-F238E27FC236}">
                <a16:creationId xmlns:a16="http://schemas.microsoft.com/office/drawing/2014/main" id="{0689DDBB-1369-4C3A-930D-8DCC5019986E}"/>
              </a:ext>
            </a:extLst>
          </p:cNvPr>
          <p:cNvSpPr/>
          <p:nvPr/>
        </p:nvSpPr>
        <p:spPr>
          <a:xfrm>
            <a:off x="9710928" y="1935480"/>
            <a:ext cx="1008888" cy="100888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600" dirty="0"/>
              <a:t>C51 (2017) [24]</a:t>
            </a:r>
          </a:p>
        </p:txBody>
      </p:sp>
      <p:sp>
        <p:nvSpPr>
          <p:cNvPr id="13" name="Oval 12">
            <a:extLst>
              <a:ext uri="{FF2B5EF4-FFF2-40B4-BE49-F238E27FC236}">
                <a16:creationId xmlns:a16="http://schemas.microsoft.com/office/drawing/2014/main" id="{D9EFF264-4421-4966-B18A-E07BA1EA0B46}"/>
              </a:ext>
            </a:extLst>
          </p:cNvPr>
          <p:cNvSpPr/>
          <p:nvPr/>
        </p:nvSpPr>
        <p:spPr>
          <a:xfrm>
            <a:off x="8101584" y="1935480"/>
            <a:ext cx="1106424" cy="110642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800" dirty="0"/>
              <a:t>DDQN (2015) [15]</a:t>
            </a:r>
          </a:p>
        </p:txBody>
      </p:sp>
      <p:sp>
        <p:nvSpPr>
          <p:cNvPr id="17" name="Oval 16">
            <a:extLst>
              <a:ext uri="{FF2B5EF4-FFF2-40B4-BE49-F238E27FC236}">
                <a16:creationId xmlns:a16="http://schemas.microsoft.com/office/drawing/2014/main" id="{2ECE030C-87A1-42C7-9636-98E0588DD43A}"/>
              </a:ext>
            </a:extLst>
          </p:cNvPr>
          <p:cNvSpPr/>
          <p:nvPr/>
        </p:nvSpPr>
        <p:spPr>
          <a:xfrm>
            <a:off x="7717903" y="101793"/>
            <a:ext cx="1011936" cy="101193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200" dirty="0"/>
              <a:t>Double Q </a:t>
            </a:r>
            <a:r>
              <a:rPr lang="en-GB" sz="1600" dirty="0"/>
              <a:t>(2010) [14]</a:t>
            </a:r>
          </a:p>
        </p:txBody>
      </p:sp>
      <p:cxnSp>
        <p:nvCxnSpPr>
          <p:cNvPr id="19" name="Straight Arrow Connector 18">
            <a:extLst>
              <a:ext uri="{FF2B5EF4-FFF2-40B4-BE49-F238E27FC236}">
                <a16:creationId xmlns:a16="http://schemas.microsoft.com/office/drawing/2014/main" id="{04ACEB7B-B9C2-46A1-B0D8-91970B86F6FD}"/>
              </a:ext>
            </a:extLst>
          </p:cNvPr>
          <p:cNvCxnSpPr>
            <a:cxnSpLocks/>
            <a:endCxn id="13" idx="0"/>
          </p:cNvCxnSpPr>
          <p:nvPr/>
        </p:nvCxnSpPr>
        <p:spPr>
          <a:xfrm>
            <a:off x="8441457" y="1100328"/>
            <a:ext cx="213339" cy="83515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878A9F1C-C9DF-4205-9A47-27569579650E}"/>
              </a:ext>
            </a:extLst>
          </p:cNvPr>
          <p:cNvCxnSpPr>
            <a:cxnSpLocks/>
            <a:stCxn id="11" idx="3"/>
          </p:cNvCxnSpPr>
          <p:nvPr/>
        </p:nvCxnSpPr>
        <p:spPr>
          <a:xfrm flipH="1">
            <a:off x="8875776" y="1787285"/>
            <a:ext cx="148195" cy="24268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999029E3-80F2-41D8-90BE-B02562F8FF94}"/>
              </a:ext>
            </a:extLst>
          </p:cNvPr>
          <p:cNvCxnSpPr>
            <a:cxnSpLocks/>
            <a:stCxn id="11" idx="5"/>
          </p:cNvCxnSpPr>
          <p:nvPr/>
        </p:nvCxnSpPr>
        <p:spPr>
          <a:xfrm>
            <a:off x="9739517" y="1787285"/>
            <a:ext cx="213360" cy="24268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8" name="Oval 27">
            <a:extLst>
              <a:ext uri="{FF2B5EF4-FFF2-40B4-BE49-F238E27FC236}">
                <a16:creationId xmlns:a16="http://schemas.microsoft.com/office/drawing/2014/main" id="{AD3C9849-41CA-41E0-BE24-92A51B4E299D}"/>
              </a:ext>
            </a:extLst>
          </p:cNvPr>
          <p:cNvSpPr/>
          <p:nvPr/>
        </p:nvSpPr>
        <p:spPr>
          <a:xfrm>
            <a:off x="10536936" y="2785872"/>
            <a:ext cx="1008888" cy="100888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200" dirty="0"/>
              <a:t>QR-DQN</a:t>
            </a:r>
            <a:r>
              <a:rPr lang="en-GB" sz="1600" dirty="0"/>
              <a:t> (2018) [25]</a:t>
            </a:r>
          </a:p>
        </p:txBody>
      </p:sp>
      <p:cxnSp>
        <p:nvCxnSpPr>
          <p:cNvPr id="29" name="Straight Arrow Connector 28">
            <a:extLst>
              <a:ext uri="{FF2B5EF4-FFF2-40B4-BE49-F238E27FC236}">
                <a16:creationId xmlns:a16="http://schemas.microsoft.com/office/drawing/2014/main" id="{2D37B178-7312-4884-93A6-ED9D36CDA9C7}"/>
              </a:ext>
            </a:extLst>
          </p:cNvPr>
          <p:cNvCxnSpPr>
            <a:cxnSpLocks/>
            <a:stCxn id="12" idx="5"/>
            <a:endCxn id="28" idx="1"/>
          </p:cNvCxnSpPr>
          <p:nvPr/>
        </p:nvCxnSpPr>
        <p:spPr>
          <a:xfrm>
            <a:off x="10572068" y="2796620"/>
            <a:ext cx="112616" cy="1370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43B5B266-FEE5-46C7-AA8D-51638C6C2318}"/>
              </a:ext>
            </a:extLst>
          </p:cNvPr>
          <p:cNvCxnSpPr>
            <a:cxnSpLocks/>
            <a:endCxn id="7" idx="0"/>
          </p:cNvCxnSpPr>
          <p:nvPr/>
        </p:nvCxnSpPr>
        <p:spPr>
          <a:xfrm>
            <a:off x="11137392" y="3794760"/>
            <a:ext cx="96012" cy="18288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1FAD4F2C-F6CE-4654-AE7C-4237118023C3}"/>
              </a:ext>
            </a:extLst>
          </p:cNvPr>
          <p:cNvCxnSpPr>
            <a:cxnSpLocks/>
            <a:stCxn id="13" idx="2"/>
            <a:endCxn id="10" idx="6"/>
          </p:cNvCxnSpPr>
          <p:nvPr/>
        </p:nvCxnSpPr>
        <p:spPr>
          <a:xfrm flipH="1">
            <a:off x="7598664" y="2488692"/>
            <a:ext cx="50292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3A2E556B-705B-48C1-B303-18753D5CB77E}"/>
              </a:ext>
            </a:extLst>
          </p:cNvPr>
          <p:cNvCxnSpPr>
            <a:cxnSpLocks/>
            <a:stCxn id="12" idx="3"/>
            <a:endCxn id="5" idx="7"/>
          </p:cNvCxnSpPr>
          <p:nvPr/>
        </p:nvCxnSpPr>
        <p:spPr>
          <a:xfrm flipH="1">
            <a:off x="8131550" y="2796620"/>
            <a:ext cx="1727126" cy="1379654"/>
          </a:xfrm>
          <a:prstGeom prst="straightConnector1">
            <a:avLst/>
          </a:prstGeom>
          <a:ln w="28575">
            <a:prstDash val="dash"/>
            <a:tailEnd type="triangle"/>
          </a:ln>
        </p:spPr>
        <p:style>
          <a:lnRef idx="3">
            <a:schemeClr val="accent6"/>
          </a:lnRef>
          <a:fillRef idx="0">
            <a:schemeClr val="accent6"/>
          </a:fillRef>
          <a:effectRef idx="2">
            <a:schemeClr val="accent6"/>
          </a:effectRef>
          <a:fontRef idx="minor">
            <a:schemeClr val="tx1"/>
          </a:fontRef>
        </p:style>
      </p:cxnSp>
      <p:cxnSp>
        <p:nvCxnSpPr>
          <p:cNvPr id="42" name="Straight Arrow Connector 41">
            <a:extLst>
              <a:ext uri="{FF2B5EF4-FFF2-40B4-BE49-F238E27FC236}">
                <a16:creationId xmlns:a16="http://schemas.microsoft.com/office/drawing/2014/main" id="{D96C53EB-03B0-4FF9-ABD7-F60209F223EE}"/>
              </a:ext>
            </a:extLst>
          </p:cNvPr>
          <p:cNvCxnSpPr>
            <a:cxnSpLocks/>
            <a:stCxn id="13" idx="4"/>
          </p:cNvCxnSpPr>
          <p:nvPr/>
        </p:nvCxnSpPr>
        <p:spPr>
          <a:xfrm flipH="1">
            <a:off x="8000278" y="3041904"/>
            <a:ext cx="654518" cy="1023406"/>
          </a:xfrm>
          <a:prstGeom prst="straightConnector1">
            <a:avLst/>
          </a:prstGeom>
          <a:ln w="28575">
            <a:tailEnd type="triangle"/>
          </a:ln>
        </p:spPr>
        <p:style>
          <a:lnRef idx="3">
            <a:schemeClr val="accent6"/>
          </a:lnRef>
          <a:fillRef idx="0">
            <a:schemeClr val="accent6"/>
          </a:fillRef>
          <a:effectRef idx="2">
            <a:schemeClr val="accent6"/>
          </a:effectRef>
          <a:fontRef idx="minor">
            <a:schemeClr val="tx1"/>
          </a:fontRef>
        </p:style>
      </p:cxnSp>
      <p:cxnSp>
        <p:nvCxnSpPr>
          <p:cNvPr id="45" name="Straight Arrow Connector 44">
            <a:extLst>
              <a:ext uri="{FF2B5EF4-FFF2-40B4-BE49-F238E27FC236}">
                <a16:creationId xmlns:a16="http://schemas.microsoft.com/office/drawing/2014/main" id="{B8E9715B-B08C-4A2E-AE8B-03F5864563C5}"/>
              </a:ext>
            </a:extLst>
          </p:cNvPr>
          <p:cNvCxnSpPr>
            <a:cxnSpLocks/>
            <a:stCxn id="10" idx="5"/>
            <a:endCxn id="5" idx="0"/>
          </p:cNvCxnSpPr>
          <p:nvPr/>
        </p:nvCxnSpPr>
        <p:spPr>
          <a:xfrm>
            <a:off x="7436632" y="2879872"/>
            <a:ext cx="215372" cy="1097768"/>
          </a:xfrm>
          <a:prstGeom prst="straightConnector1">
            <a:avLst/>
          </a:prstGeom>
          <a:ln w="28575">
            <a:tailEnd type="triangle"/>
          </a:ln>
        </p:spPr>
        <p:style>
          <a:lnRef idx="3">
            <a:schemeClr val="accent6"/>
          </a:lnRef>
          <a:fillRef idx="0">
            <a:schemeClr val="accent6"/>
          </a:fillRef>
          <a:effectRef idx="2">
            <a:schemeClr val="accent6"/>
          </a:effectRef>
          <a:fontRef idx="minor">
            <a:schemeClr val="tx1"/>
          </a:fontRef>
        </p:style>
      </p:cxnSp>
      <p:sp>
        <p:nvSpPr>
          <p:cNvPr id="49" name="Oval 48">
            <a:extLst>
              <a:ext uri="{FF2B5EF4-FFF2-40B4-BE49-F238E27FC236}">
                <a16:creationId xmlns:a16="http://schemas.microsoft.com/office/drawing/2014/main" id="{BB623552-BC6C-43D8-A377-F50FACA2EF19}"/>
              </a:ext>
            </a:extLst>
          </p:cNvPr>
          <p:cNvSpPr/>
          <p:nvPr/>
        </p:nvSpPr>
        <p:spPr>
          <a:xfrm>
            <a:off x="5233092" y="1935480"/>
            <a:ext cx="1106424" cy="110642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400" dirty="0"/>
              <a:t>Noisy Nets </a:t>
            </a:r>
            <a:r>
              <a:rPr lang="en-GB" sz="1600" dirty="0"/>
              <a:t>(2017) [22]</a:t>
            </a:r>
            <a:endParaRPr lang="en-GB" sz="1400" dirty="0"/>
          </a:p>
        </p:txBody>
      </p:sp>
      <p:cxnSp>
        <p:nvCxnSpPr>
          <p:cNvPr id="50" name="Straight Arrow Connector 49">
            <a:extLst>
              <a:ext uri="{FF2B5EF4-FFF2-40B4-BE49-F238E27FC236}">
                <a16:creationId xmlns:a16="http://schemas.microsoft.com/office/drawing/2014/main" id="{34761BB2-BA8A-4A6E-8344-7C367A3BB0A7}"/>
              </a:ext>
            </a:extLst>
          </p:cNvPr>
          <p:cNvCxnSpPr>
            <a:cxnSpLocks/>
            <a:stCxn id="49" idx="5"/>
          </p:cNvCxnSpPr>
          <p:nvPr/>
        </p:nvCxnSpPr>
        <p:spPr>
          <a:xfrm>
            <a:off x="6177484" y="2879872"/>
            <a:ext cx="1182773" cy="1185438"/>
          </a:xfrm>
          <a:prstGeom prst="straightConnector1">
            <a:avLst/>
          </a:prstGeom>
          <a:ln w="28575">
            <a:tailEnd type="triangle"/>
          </a:ln>
        </p:spPr>
        <p:style>
          <a:lnRef idx="3">
            <a:schemeClr val="accent6"/>
          </a:lnRef>
          <a:fillRef idx="0">
            <a:schemeClr val="accent6"/>
          </a:fillRef>
          <a:effectRef idx="2">
            <a:schemeClr val="accent6"/>
          </a:effectRef>
          <a:fontRef idx="minor">
            <a:schemeClr val="tx1"/>
          </a:fontRef>
        </p:style>
      </p:cxnSp>
      <p:sp>
        <p:nvSpPr>
          <p:cNvPr id="54" name="Oval 53">
            <a:extLst>
              <a:ext uri="{FF2B5EF4-FFF2-40B4-BE49-F238E27FC236}">
                <a16:creationId xmlns:a16="http://schemas.microsoft.com/office/drawing/2014/main" id="{6AA4C54D-EDB1-4A25-91D7-4E073671A28D}"/>
              </a:ext>
            </a:extLst>
          </p:cNvPr>
          <p:cNvSpPr/>
          <p:nvPr/>
        </p:nvSpPr>
        <p:spPr>
          <a:xfrm>
            <a:off x="3973944" y="1935480"/>
            <a:ext cx="1106424" cy="110642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400" dirty="0"/>
              <a:t>n-step Returns</a:t>
            </a:r>
            <a:r>
              <a:rPr lang="en-GB" sz="1600" dirty="0"/>
              <a:t>(1988) [23]</a:t>
            </a:r>
            <a:endParaRPr lang="en-GB" sz="1400" dirty="0"/>
          </a:p>
        </p:txBody>
      </p:sp>
      <p:sp>
        <p:nvSpPr>
          <p:cNvPr id="57" name="Oval 56">
            <a:extLst>
              <a:ext uri="{FF2B5EF4-FFF2-40B4-BE49-F238E27FC236}">
                <a16:creationId xmlns:a16="http://schemas.microsoft.com/office/drawing/2014/main" id="{EA7C01F9-25E6-47E9-BDA9-94E54BDC2DB6}"/>
              </a:ext>
            </a:extLst>
          </p:cNvPr>
          <p:cNvSpPr/>
          <p:nvPr/>
        </p:nvSpPr>
        <p:spPr>
          <a:xfrm>
            <a:off x="10831780" y="91440"/>
            <a:ext cx="1008888" cy="100888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100" dirty="0"/>
              <a:t>Q Learning </a:t>
            </a:r>
            <a:r>
              <a:rPr lang="en-GB" sz="1400" dirty="0"/>
              <a:t>(1992) [29]</a:t>
            </a:r>
            <a:endParaRPr lang="en-GB" sz="1600" dirty="0"/>
          </a:p>
        </p:txBody>
      </p:sp>
      <p:cxnSp>
        <p:nvCxnSpPr>
          <p:cNvPr id="58" name="Straight Arrow Connector 57">
            <a:extLst>
              <a:ext uri="{FF2B5EF4-FFF2-40B4-BE49-F238E27FC236}">
                <a16:creationId xmlns:a16="http://schemas.microsoft.com/office/drawing/2014/main" id="{DDB90840-ED60-4702-979B-F7E8C7ACA4C4}"/>
              </a:ext>
            </a:extLst>
          </p:cNvPr>
          <p:cNvCxnSpPr>
            <a:cxnSpLocks/>
            <a:endCxn id="11" idx="6"/>
          </p:cNvCxnSpPr>
          <p:nvPr/>
        </p:nvCxnSpPr>
        <p:spPr>
          <a:xfrm flipH="1">
            <a:off x="9887712" y="829056"/>
            <a:ext cx="1021080" cy="6004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6" name="Oval 65">
            <a:extLst>
              <a:ext uri="{FF2B5EF4-FFF2-40B4-BE49-F238E27FC236}">
                <a16:creationId xmlns:a16="http://schemas.microsoft.com/office/drawing/2014/main" id="{FD264435-32C1-4C7B-AB88-6CA51FED64A8}"/>
              </a:ext>
            </a:extLst>
          </p:cNvPr>
          <p:cNvSpPr/>
          <p:nvPr/>
        </p:nvSpPr>
        <p:spPr>
          <a:xfrm>
            <a:off x="6413704" y="559744"/>
            <a:ext cx="923544" cy="92354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100" dirty="0"/>
              <a:t>Replay Buffer </a:t>
            </a:r>
            <a:r>
              <a:rPr lang="en-GB" sz="1400" dirty="0"/>
              <a:t>(1993) [16]</a:t>
            </a:r>
            <a:endParaRPr lang="en-GB" sz="1600" dirty="0"/>
          </a:p>
        </p:txBody>
      </p:sp>
      <p:cxnSp>
        <p:nvCxnSpPr>
          <p:cNvPr id="67" name="Straight Arrow Connector 66">
            <a:extLst>
              <a:ext uri="{FF2B5EF4-FFF2-40B4-BE49-F238E27FC236}">
                <a16:creationId xmlns:a16="http://schemas.microsoft.com/office/drawing/2014/main" id="{2DF2EADC-E83C-4178-BFC8-8FA694E9AD5E}"/>
              </a:ext>
            </a:extLst>
          </p:cNvPr>
          <p:cNvCxnSpPr>
            <a:cxnSpLocks/>
            <a:stCxn id="66" idx="6"/>
            <a:endCxn id="11" idx="2"/>
          </p:cNvCxnSpPr>
          <p:nvPr/>
        </p:nvCxnSpPr>
        <p:spPr>
          <a:xfrm>
            <a:off x="7337248" y="1021516"/>
            <a:ext cx="1538528" cy="40799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7" name="Straight Arrow Connector 76">
            <a:extLst>
              <a:ext uri="{FF2B5EF4-FFF2-40B4-BE49-F238E27FC236}">
                <a16:creationId xmlns:a16="http://schemas.microsoft.com/office/drawing/2014/main" id="{B48FB329-7435-4F01-8AAB-2682DC06A31B}"/>
              </a:ext>
            </a:extLst>
          </p:cNvPr>
          <p:cNvCxnSpPr>
            <a:cxnSpLocks/>
            <a:stCxn id="54" idx="5"/>
            <a:endCxn id="5" idx="1"/>
          </p:cNvCxnSpPr>
          <p:nvPr/>
        </p:nvCxnSpPr>
        <p:spPr>
          <a:xfrm>
            <a:off x="4918336" y="2879872"/>
            <a:ext cx="2254122" cy="1296402"/>
          </a:xfrm>
          <a:prstGeom prst="straightConnector1">
            <a:avLst/>
          </a:prstGeom>
          <a:ln w="28575">
            <a:tailEnd type="triangle"/>
          </a:ln>
        </p:spPr>
        <p:style>
          <a:lnRef idx="3">
            <a:schemeClr val="accent6"/>
          </a:lnRef>
          <a:fillRef idx="0">
            <a:schemeClr val="accent6"/>
          </a:fillRef>
          <a:effectRef idx="2">
            <a:schemeClr val="accent6"/>
          </a:effectRef>
          <a:fontRef idx="minor">
            <a:schemeClr val="tx1"/>
          </a:fontRef>
        </p:style>
      </p:cxnSp>
      <p:cxnSp>
        <p:nvCxnSpPr>
          <p:cNvPr id="96" name="Connector: Curved 95">
            <a:extLst>
              <a:ext uri="{FF2B5EF4-FFF2-40B4-BE49-F238E27FC236}">
                <a16:creationId xmlns:a16="http://schemas.microsoft.com/office/drawing/2014/main" id="{9170AF63-CB91-48B3-B240-831EB634C287}"/>
              </a:ext>
            </a:extLst>
          </p:cNvPr>
          <p:cNvCxnSpPr>
            <a:stCxn id="13" idx="2"/>
            <a:endCxn id="9" idx="7"/>
          </p:cNvCxnSpPr>
          <p:nvPr/>
        </p:nvCxnSpPr>
        <p:spPr>
          <a:xfrm rot="10800000">
            <a:off x="3468136" y="2097512"/>
            <a:ext cx="4633448" cy="391180"/>
          </a:xfrm>
          <a:prstGeom prst="curvedConnector4">
            <a:avLst>
              <a:gd name="adj1" fmla="val 10558"/>
              <a:gd name="adj2" fmla="val 2192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A2CAD68-F935-4EC6-B0F9-645C5AE064FA}"/>
              </a:ext>
            </a:extLst>
          </p:cNvPr>
          <p:cNvCxnSpPr>
            <a:cxnSpLocks/>
            <a:stCxn id="66" idx="2"/>
            <a:endCxn id="9" idx="0"/>
          </p:cNvCxnSpPr>
          <p:nvPr/>
        </p:nvCxnSpPr>
        <p:spPr>
          <a:xfrm flipH="1">
            <a:off x="3076956" y="1021516"/>
            <a:ext cx="3336748" cy="91396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924EE6DE-60B0-4A8B-93C4-9DC3D4EAFF46}"/>
              </a:ext>
            </a:extLst>
          </p:cNvPr>
          <p:cNvCxnSpPr>
            <a:cxnSpLocks/>
            <a:stCxn id="57" idx="2"/>
            <a:endCxn id="17" idx="6"/>
          </p:cNvCxnSpPr>
          <p:nvPr/>
        </p:nvCxnSpPr>
        <p:spPr>
          <a:xfrm flipH="1">
            <a:off x="8729839" y="595884"/>
            <a:ext cx="2101941" cy="1187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6" name="Straight Arrow Connector 115">
            <a:extLst>
              <a:ext uri="{FF2B5EF4-FFF2-40B4-BE49-F238E27FC236}">
                <a16:creationId xmlns:a16="http://schemas.microsoft.com/office/drawing/2014/main" id="{BFEFDE9A-2196-4B2F-A9B1-578DBA63450E}"/>
              </a:ext>
            </a:extLst>
          </p:cNvPr>
          <p:cNvCxnSpPr>
            <a:cxnSpLocks/>
            <a:stCxn id="9" idx="5"/>
          </p:cNvCxnSpPr>
          <p:nvPr/>
        </p:nvCxnSpPr>
        <p:spPr>
          <a:xfrm>
            <a:off x="3468136" y="2879872"/>
            <a:ext cx="3587496" cy="1489437"/>
          </a:xfrm>
          <a:prstGeom prst="straightConnector1">
            <a:avLst/>
          </a:prstGeom>
          <a:ln w="28575">
            <a:tailEnd type="triangle"/>
          </a:ln>
        </p:spPr>
        <p:style>
          <a:lnRef idx="3">
            <a:schemeClr val="accent6"/>
          </a:lnRef>
          <a:fillRef idx="0">
            <a:schemeClr val="accent6"/>
          </a:fillRef>
          <a:effectRef idx="2">
            <a:schemeClr val="accent6"/>
          </a:effectRef>
          <a:fontRef idx="minor">
            <a:schemeClr val="tx1"/>
          </a:fontRef>
        </p:style>
      </p:cxnSp>
      <p:sp>
        <p:nvSpPr>
          <p:cNvPr id="119" name="Oval 118">
            <a:extLst>
              <a:ext uri="{FF2B5EF4-FFF2-40B4-BE49-F238E27FC236}">
                <a16:creationId xmlns:a16="http://schemas.microsoft.com/office/drawing/2014/main" id="{C5D58405-30A9-4E77-93EC-B16A8C1599B9}"/>
              </a:ext>
            </a:extLst>
          </p:cNvPr>
          <p:cNvSpPr/>
          <p:nvPr/>
        </p:nvSpPr>
        <p:spPr>
          <a:xfrm>
            <a:off x="548752" y="3332988"/>
            <a:ext cx="1145962" cy="114596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400" dirty="0"/>
              <a:t>Observe</a:t>
            </a:r>
            <a:r>
              <a:rPr lang="en-GB" dirty="0"/>
              <a:t> </a:t>
            </a:r>
            <a:r>
              <a:rPr lang="en-GB" sz="1600" dirty="0"/>
              <a:t>(2018) [20]</a:t>
            </a:r>
            <a:endParaRPr lang="en-GB" dirty="0"/>
          </a:p>
        </p:txBody>
      </p:sp>
      <p:cxnSp>
        <p:nvCxnSpPr>
          <p:cNvPr id="120" name="Straight Arrow Connector 119">
            <a:extLst>
              <a:ext uri="{FF2B5EF4-FFF2-40B4-BE49-F238E27FC236}">
                <a16:creationId xmlns:a16="http://schemas.microsoft.com/office/drawing/2014/main" id="{586BE43B-D0BB-4E3E-87E3-3CD31D0DBF10}"/>
              </a:ext>
            </a:extLst>
          </p:cNvPr>
          <p:cNvCxnSpPr>
            <a:cxnSpLocks/>
            <a:stCxn id="8" idx="5"/>
            <a:endCxn id="4" idx="1"/>
          </p:cNvCxnSpPr>
          <p:nvPr/>
        </p:nvCxnSpPr>
        <p:spPr>
          <a:xfrm>
            <a:off x="1858792" y="2879872"/>
            <a:ext cx="1110474" cy="1296402"/>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cxnSp>
        <p:nvCxnSpPr>
          <p:cNvPr id="123" name="Straight Arrow Connector 122">
            <a:extLst>
              <a:ext uri="{FF2B5EF4-FFF2-40B4-BE49-F238E27FC236}">
                <a16:creationId xmlns:a16="http://schemas.microsoft.com/office/drawing/2014/main" id="{509654F8-B5E7-4243-A810-49DB47F561A1}"/>
              </a:ext>
            </a:extLst>
          </p:cNvPr>
          <p:cNvCxnSpPr>
            <a:cxnSpLocks/>
            <a:endCxn id="119" idx="0"/>
          </p:cNvCxnSpPr>
          <p:nvPr/>
        </p:nvCxnSpPr>
        <p:spPr>
          <a:xfrm flipH="1">
            <a:off x="1121733" y="3017520"/>
            <a:ext cx="121851" cy="31546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9" name="Straight Arrow Connector 128">
            <a:extLst>
              <a:ext uri="{FF2B5EF4-FFF2-40B4-BE49-F238E27FC236}">
                <a16:creationId xmlns:a16="http://schemas.microsoft.com/office/drawing/2014/main" id="{51EB5BD6-A03C-47DF-80C9-F7EA024A07A7}"/>
              </a:ext>
            </a:extLst>
          </p:cNvPr>
          <p:cNvCxnSpPr>
            <a:cxnSpLocks/>
          </p:cNvCxnSpPr>
          <p:nvPr/>
        </p:nvCxnSpPr>
        <p:spPr>
          <a:xfrm>
            <a:off x="1619023" y="4176274"/>
            <a:ext cx="1170853" cy="291084"/>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cxnSp>
        <p:nvCxnSpPr>
          <p:cNvPr id="133" name="Straight Arrow Connector 132">
            <a:extLst>
              <a:ext uri="{FF2B5EF4-FFF2-40B4-BE49-F238E27FC236}">
                <a16:creationId xmlns:a16="http://schemas.microsoft.com/office/drawing/2014/main" id="{76B0953F-E1E7-43D0-8926-75C7A683F4FF}"/>
              </a:ext>
            </a:extLst>
          </p:cNvPr>
          <p:cNvCxnSpPr>
            <a:cxnSpLocks/>
            <a:stCxn id="9" idx="4"/>
            <a:endCxn id="4" idx="0"/>
          </p:cNvCxnSpPr>
          <p:nvPr/>
        </p:nvCxnSpPr>
        <p:spPr>
          <a:xfrm>
            <a:off x="3076956" y="3041904"/>
            <a:ext cx="371856" cy="935736"/>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cxnSp>
        <p:nvCxnSpPr>
          <p:cNvPr id="136" name="Straight Arrow Connector 135">
            <a:extLst>
              <a:ext uri="{FF2B5EF4-FFF2-40B4-BE49-F238E27FC236}">
                <a16:creationId xmlns:a16="http://schemas.microsoft.com/office/drawing/2014/main" id="{C29AE9E6-5D8F-4AD2-AE88-1BCA9F2A0D63}"/>
              </a:ext>
            </a:extLst>
          </p:cNvPr>
          <p:cNvCxnSpPr>
            <a:cxnSpLocks/>
            <a:stCxn id="54" idx="3"/>
          </p:cNvCxnSpPr>
          <p:nvPr/>
        </p:nvCxnSpPr>
        <p:spPr>
          <a:xfrm flipH="1">
            <a:off x="3600373" y="2879872"/>
            <a:ext cx="535603" cy="1097768"/>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cxnSp>
        <p:nvCxnSpPr>
          <p:cNvPr id="139" name="Straight Arrow Connector 138">
            <a:extLst>
              <a:ext uri="{FF2B5EF4-FFF2-40B4-BE49-F238E27FC236}">
                <a16:creationId xmlns:a16="http://schemas.microsoft.com/office/drawing/2014/main" id="{C39624C2-AD75-459D-AA76-1B582D765E90}"/>
              </a:ext>
            </a:extLst>
          </p:cNvPr>
          <p:cNvCxnSpPr>
            <a:cxnSpLocks/>
            <a:stCxn id="10" idx="3"/>
            <a:endCxn id="4" idx="7"/>
          </p:cNvCxnSpPr>
          <p:nvPr/>
        </p:nvCxnSpPr>
        <p:spPr>
          <a:xfrm flipH="1">
            <a:off x="3928358" y="2879872"/>
            <a:ext cx="2725914" cy="1296402"/>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cxnSp>
        <p:nvCxnSpPr>
          <p:cNvPr id="142" name="Straight Arrow Connector 141">
            <a:extLst>
              <a:ext uri="{FF2B5EF4-FFF2-40B4-BE49-F238E27FC236}">
                <a16:creationId xmlns:a16="http://schemas.microsoft.com/office/drawing/2014/main" id="{2984349A-254D-4FAA-B7A0-2086F29D9501}"/>
              </a:ext>
            </a:extLst>
          </p:cNvPr>
          <p:cNvCxnSpPr>
            <a:cxnSpLocks/>
            <a:stCxn id="13" idx="3"/>
          </p:cNvCxnSpPr>
          <p:nvPr/>
        </p:nvCxnSpPr>
        <p:spPr>
          <a:xfrm flipH="1">
            <a:off x="4088833" y="2879872"/>
            <a:ext cx="4174783" cy="1576618"/>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cxnSp>
        <p:nvCxnSpPr>
          <p:cNvPr id="145" name="Straight Arrow Connector 144">
            <a:extLst>
              <a:ext uri="{FF2B5EF4-FFF2-40B4-BE49-F238E27FC236}">
                <a16:creationId xmlns:a16="http://schemas.microsoft.com/office/drawing/2014/main" id="{3628D61A-F36C-4E61-B85A-63751207924A}"/>
              </a:ext>
            </a:extLst>
          </p:cNvPr>
          <p:cNvCxnSpPr>
            <a:cxnSpLocks/>
            <a:stCxn id="9" idx="2"/>
            <a:endCxn id="8" idx="6"/>
          </p:cNvCxnSpPr>
          <p:nvPr/>
        </p:nvCxnSpPr>
        <p:spPr>
          <a:xfrm flipH="1">
            <a:off x="2020824" y="2488692"/>
            <a:ext cx="50292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48" name="Oval 147">
            <a:extLst>
              <a:ext uri="{FF2B5EF4-FFF2-40B4-BE49-F238E27FC236}">
                <a16:creationId xmlns:a16="http://schemas.microsoft.com/office/drawing/2014/main" id="{00A835EA-6D43-4629-9D1A-EAD7838C5C8A}"/>
              </a:ext>
            </a:extLst>
          </p:cNvPr>
          <p:cNvSpPr/>
          <p:nvPr/>
        </p:nvSpPr>
        <p:spPr>
          <a:xfrm>
            <a:off x="5098118" y="5305045"/>
            <a:ext cx="2197883" cy="1356360"/>
          </a:xfrm>
          <a:prstGeom prst="ellipse">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dirty="0"/>
              <a:t>R2D4+        (Our Planned Solution)</a:t>
            </a:r>
          </a:p>
        </p:txBody>
      </p:sp>
      <p:cxnSp>
        <p:nvCxnSpPr>
          <p:cNvPr id="149" name="Straight Arrow Connector 148">
            <a:extLst>
              <a:ext uri="{FF2B5EF4-FFF2-40B4-BE49-F238E27FC236}">
                <a16:creationId xmlns:a16="http://schemas.microsoft.com/office/drawing/2014/main" id="{41062E26-8CC8-4360-B554-DD629C914227}"/>
              </a:ext>
            </a:extLst>
          </p:cNvPr>
          <p:cNvCxnSpPr>
            <a:cxnSpLocks/>
            <a:stCxn id="4" idx="5"/>
          </p:cNvCxnSpPr>
          <p:nvPr/>
        </p:nvCxnSpPr>
        <p:spPr>
          <a:xfrm>
            <a:off x="3928358" y="5135366"/>
            <a:ext cx="1274552" cy="541534"/>
          </a:xfrm>
          <a:prstGeom prst="straightConnector1">
            <a:avLst/>
          </a:prstGeom>
          <a:ln w="28575">
            <a:solidFill>
              <a:srgbClr val="2FC4FF"/>
            </a:solidFill>
            <a:tailEnd type="triangle"/>
          </a:ln>
        </p:spPr>
        <p:style>
          <a:lnRef idx="3">
            <a:schemeClr val="accent6"/>
          </a:lnRef>
          <a:fillRef idx="0">
            <a:schemeClr val="accent6"/>
          </a:fillRef>
          <a:effectRef idx="2">
            <a:schemeClr val="accent6"/>
          </a:effectRef>
          <a:fontRef idx="minor">
            <a:schemeClr val="tx1"/>
          </a:fontRef>
        </p:style>
      </p:cxnSp>
      <p:cxnSp>
        <p:nvCxnSpPr>
          <p:cNvPr id="153" name="Straight Arrow Connector 152">
            <a:extLst>
              <a:ext uri="{FF2B5EF4-FFF2-40B4-BE49-F238E27FC236}">
                <a16:creationId xmlns:a16="http://schemas.microsoft.com/office/drawing/2014/main" id="{7C618721-9FDE-4F5E-AD71-A130041B197C}"/>
              </a:ext>
            </a:extLst>
          </p:cNvPr>
          <p:cNvCxnSpPr>
            <a:cxnSpLocks/>
            <a:endCxn id="148" idx="7"/>
          </p:cNvCxnSpPr>
          <p:nvPr/>
        </p:nvCxnSpPr>
        <p:spPr>
          <a:xfrm flipH="1">
            <a:off x="6974128" y="5217864"/>
            <a:ext cx="296052" cy="285815"/>
          </a:xfrm>
          <a:prstGeom prst="straightConnector1">
            <a:avLst/>
          </a:prstGeom>
          <a:ln w="28575">
            <a:solidFill>
              <a:srgbClr val="2FC4FF"/>
            </a:solidFill>
            <a:tailEnd type="triangle"/>
          </a:ln>
        </p:spPr>
        <p:style>
          <a:lnRef idx="3">
            <a:schemeClr val="accent6"/>
          </a:lnRef>
          <a:fillRef idx="0">
            <a:schemeClr val="accent6"/>
          </a:fillRef>
          <a:effectRef idx="2">
            <a:schemeClr val="accent6"/>
          </a:effectRef>
          <a:fontRef idx="minor">
            <a:schemeClr val="tx1"/>
          </a:fontRef>
        </p:style>
      </p:cxnSp>
      <p:cxnSp>
        <p:nvCxnSpPr>
          <p:cNvPr id="157" name="Straight Arrow Connector 156">
            <a:extLst>
              <a:ext uri="{FF2B5EF4-FFF2-40B4-BE49-F238E27FC236}">
                <a16:creationId xmlns:a16="http://schemas.microsoft.com/office/drawing/2014/main" id="{D9B798E3-2B9A-44FC-A199-88C0E7A6404C}"/>
              </a:ext>
            </a:extLst>
          </p:cNvPr>
          <p:cNvCxnSpPr>
            <a:cxnSpLocks/>
            <a:stCxn id="6" idx="3"/>
          </p:cNvCxnSpPr>
          <p:nvPr/>
        </p:nvCxnSpPr>
        <p:spPr>
          <a:xfrm flipH="1">
            <a:off x="7248525" y="5135366"/>
            <a:ext cx="1767973" cy="655834"/>
          </a:xfrm>
          <a:prstGeom prst="straightConnector1">
            <a:avLst/>
          </a:prstGeom>
          <a:ln w="28575">
            <a:solidFill>
              <a:srgbClr val="2FC4FF"/>
            </a:solidFill>
            <a:tailEnd type="triangle"/>
          </a:ln>
        </p:spPr>
        <p:style>
          <a:lnRef idx="3">
            <a:schemeClr val="accent6"/>
          </a:lnRef>
          <a:fillRef idx="0">
            <a:schemeClr val="accent6"/>
          </a:fillRef>
          <a:effectRef idx="2">
            <a:schemeClr val="accent6"/>
          </a:effectRef>
          <a:fontRef idx="minor">
            <a:schemeClr val="tx1"/>
          </a:fontRef>
        </p:style>
      </p:cxnSp>
      <p:cxnSp>
        <p:nvCxnSpPr>
          <p:cNvPr id="160" name="Straight Arrow Connector 159">
            <a:extLst>
              <a:ext uri="{FF2B5EF4-FFF2-40B4-BE49-F238E27FC236}">
                <a16:creationId xmlns:a16="http://schemas.microsoft.com/office/drawing/2014/main" id="{295730BB-B9CA-420D-B205-5FBCC8AB6F45}"/>
              </a:ext>
            </a:extLst>
          </p:cNvPr>
          <p:cNvCxnSpPr>
            <a:cxnSpLocks/>
            <a:stCxn id="7" idx="3"/>
          </p:cNvCxnSpPr>
          <p:nvPr/>
        </p:nvCxnSpPr>
        <p:spPr>
          <a:xfrm flipH="1">
            <a:off x="7277100" y="5135366"/>
            <a:ext cx="3476758" cy="808234"/>
          </a:xfrm>
          <a:prstGeom prst="straightConnector1">
            <a:avLst/>
          </a:prstGeom>
          <a:ln w="28575">
            <a:solidFill>
              <a:srgbClr val="2FC4FF"/>
            </a:solidFill>
            <a:tailEnd type="triangle"/>
          </a:ln>
        </p:spPr>
        <p:style>
          <a:lnRef idx="3">
            <a:schemeClr val="accent6"/>
          </a:lnRef>
          <a:fillRef idx="0">
            <a:schemeClr val="accent6"/>
          </a:fillRef>
          <a:effectRef idx="2">
            <a:schemeClr val="accent6"/>
          </a:effectRef>
          <a:fontRef idx="minor">
            <a:schemeClr val="tx1"/>
          </a:fontRef>
        </p:style>
      </p:cxnSp>
      <p:sp>
        <p:nvSpPr>
          <p:cNvPr id="52" name="Title 1">
            <a:extLst>
              <a:ext uri="{FF2B5EF4-FFF2-40B4-BE49-F238E27FC236}">
                <a16:creationId xmlns:a16="http://schemas.microsoft.com/office/drawing/2014/main" id="{076E84AF-9F93-4B87-877E-50B136A569A6}"/>
              </a:ext>
            </a:extLst>
          </p:cNvPr>
          <p:cNvSpPr>
            <a:spLocks noGrp="1"/>
          </p:cNvSpPr>
          <p:nvPr>
            <p:ph type="title"/>
          </p:nvPr>
        </p:nvSpPr>
        <p:spPr>
          <a:xfrm>
            <a:off x="838200" y="365125"/>
            <a:ext cx="5023104" cy="1325563"/>
          </a:xfrm>
        </p:spPr>
        <p:txBody>
          <a:bodyPr>
            <a:normAutofit/>
          </a:bodyPr>
          <a:lstStyle/>
          <a:p>
            <a:r>
              <a:rPr lang="en-US" sz="1600" b="1" spc="300" dirty="0">
                <a:latin typeface="+mn-lt"/>
                <a:ea typeface="Source Sans Pro SemiBold" panose="020B0603030403020204" pitchFamily="34" charset="0"/>
              </a:rPr>
              <a:t>Dueling and IQN are incompatible…</a:t>
            </a:r>
            <a:endParaRPr lang="en-GB" sz="1600" b="1" spc="300" dirty="0">
              <a:latin typeface="+mn-lt"/>
            </a:endParaRPr>
          </a:p>
        </p:txBody>
      </p:sp>
    </p:spTree>
    <p:extLst>
      <p:ext uri="{BB962C8B-B14F-4D97-AF65-F5344CB8AC3E}">
        <p14:creationId xmlns:p14="http://schemas.microsoft.com/office/powerpoint/2010/main" val="30649799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C7365627-2B6B-4F72-9C3B-FFD81E8C0C90}"/>
              </a:ext>
            </a:extLst>
          </p:cNvPr>
          <p:cNvSpPr/>
          <p:nvPr/>
        </p:nvSpPr>
        <p:spPr>
          <a:xfrm>
            <a:off x="2770632" y="3977640"/>
            <a:ext cx="1356360" cy="135636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R2D2 (2018) [21]</a:t>
            </a:r>
          </a:p>
        </p:txBody>
      </p:sp>
      <p:sp>
        <p:nvSpPr>
          <p:cNvPr id="5" name="Oval 4">
            <a:extLst>
              <a:ext uri="{FF2B5EF4-FFF2-40B4-BE49-F238E27FC236}">
                <a16:creationId xmlns:a16="http://schemas.microsoft.com/office/drawing/2014/main" id="{9000169C-B254-4AE9-B46D-E9E148334620}"/>
              </a:ext>
            </a:extLst>
          </p:cNvPr>
          <p:cNvSpPr/>
          <p:nvPr/>
        </p:nvSpPr>
        <p:spPr>
          <a:xfrm>
            <a:off x="6973824" y="3977640"/>
            <a:ext cx="1356360" cy="1356360"/>
          </a:xfrm>
          <a:prstGeom prst="ellipse">
            <a:avLst/>
          </a:prstGeom>
          <a:gradFill flip="none" rotWithShape="1">
            <a:gsLst>
              <a:gs pos="18000">
                <a:schemeClr val="accent5"/>
              </a:gs>
              <a:gs pos="36000">
                <a:schemeClr val="accent4"/>
              </a:gs>
              <a:gs pos="47000">
                <a:srgbClr val="FCCF00"/>
              </a:gs>
              <a:gs pos="61000">
                <a:schemeClr val="accent3">
                  <a:lumMod val="60000"/>
                  <a:lumOff val="40000"/>
                </a:schemeClr>
              </a:gs>
              <a:gs pos="76000">
                <a:schemeClr val="accent6"/>
              </a:gs>
            </a:gsLst>
            <a:path path="circle">
              <a:fillToRect l="50000" t="50000" r="50000" b="50000"/>
            </a:path>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600" dirty="0"/>
              <a:t>Rainbow</a:t>
            </a:r>
            <a:r>
              <a:rPr lang="en-GB" dirty="0"/>
              <a:t> (2017) [28]</a:t>
            </a:r>
          </a:p>
        </p:txBody>
      </p:sp>
      <p:sp>
        <p:nvSpPr>
          <p:cNvPr id="6" name="Oval 5">
            <a:extLst>
              <a:ext uri="{FF2B5EF4-FFF2-40B4-BE49-F238E27FC236}">
                <a16:creationId xmlns:a16="http://schemas.microsoft.com/office/drawing/2014/main" id="{00F30EDE-0B94-43DD-9588-D55005F8BA36}"/>
              </a:ext>
            </a:extLst>
          </p:cNvPr>
          <p:cNvSpPr/>
          <p:nvPr/>
        </p:nvSpPr>
        <p:spPr>
          <a:xfrm>
            <a:off x="8817864" y="3977640"/>
            <a:ext cx="1356360" cy="13563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600" dirty="0"/>
              <a:t>D2RL</a:t>
            </a:r>
            <a:r>
              <a:rPr lang="en-GB" dirty="0"/>
              <a:t> (2020) [27]</a:t>
            </a:r>
          </a:p>
        </p:txBody>
      </p:sp>
      <p:sp>
        <p:nvSpPr>
          <p:cNvPr id="7" name="Oval 6">
            <a:extLst>
              <a:ext uri="{FF2B5EF4-FFF2-40B4-BE49-F238E27FC236}">
                <a16:creationId xmlns:a16="http://schemas.microsoft.com/office/drawing/2014/main" id="{138B7079-8A79-4139-A4D0-26F9C375F796}"/>
              </a:ext>
            </a:extLst>
          </p:cNvPr>
          <p:cNvSpPr/>
          <p:nvPr/>
        </p:nvSpPr>
        <p:spPr>
          <a:xfrm>
            <a:off x="10555224" y="3977640"/>
            <a:ext cx="1356360" cy="1356360"/>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IQN</a:t>
            </a:r>
            <a:r>
              <a:rPr lang="en-GB" dirty="0"/>
              <a:t> (2018) [26]</a:t>
            </a:r>
          </a:p>
        </p:txBody>
      </p:sp>
      <p:sp>
        <p:nvSpPr>
          <p:cNvPr id="8" name="Oval 7">
            <a:extLst>
              <a:ext uri="{FF2B5EF4-FFF2-40B4-BE49-F238E27FC236}">
                <a16:creationId xmlns:a16="http://schemas.microsoft.com/office/drawing/2014/main" id="{E461FFE4-FEDC-41B1-AEF9-F0F9974D8322}"/>
              </a:ext>
            </a:extLst>
          </p:cNvPr>
          <p:cNvSpPr/>
          <p:nvPr/>
        </p:nvSpPr>
        <p:spPr>
          <a:xfrm>
            <a:off x="914400" y="1935480"/>
            <a:ext cx="1106424" cy="110642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Ape-X (2018) [19]</a:t>
            </a:r>
          </a:p>
        </p:txBody>
      </p:sp>
      <p:sp>
        <p:nvSpPr>
          <p:cNvPr id="9" name="Oval 8">
            <a:extLst>
              <a:ext uri="{FF2B5EF4-FFF2-40B4-BE49-F238E27FC236}">
                <a16:creationId xmlns:a16="http://schemas.microsoft.com/office/drawing/2014/main" id="{7EFC7840-AB31-4A3D-A157-9206126E5A0E}"/>
              </a:ext>
            </a:extLst>
          </p:cNvPr>
          <p:cNvSpPr/>
          <p:nvPr/>
        </p:nvSpPr>
        <p:spPr>
          <a:xfrm>
            <a:off x="2523744" y="1935480"/>
            <a:ext cx="1106424" cy="110642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PER (2016) [18]</a:t>
            </a:r>
          </a:p>
        </p:txBody>
      </p:sp>
      <p:sp>
        <p:nvSpPr>
          <p:cNvPr id="10" name="Oval 9">
            <a:extLst>
              <a:ext uri="{FF2B5EF4-FFF2-40B4-BE49-F238E27FC236}">
                <a16:creationId xmlns:a16="http://schemas.microsoft.com/office/drawing/2014/main" id="{D278EDF8-634C-43F5-8EF7-BCF05851CFCB}"/>
              </a:ext>
            </a:extLst>
          </p:cNvPr>
          <p:cNvSpPr/>
          <p:nvPr/>
        </p:nvSpPr>
        <p:spPr>
          <a:xfrm>
            <a:off x="6492240" y="1935480"/>
            <a:ext cx="1106424" cy="1106424"/>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400" dirty="0" err="1"/>
              <a:t>Dueling</a:t>
            </a:r>
            <a:r>
              <a:rPr lang="en-GB" sz="1400" dirty="0"/>
              <a:t> DDQN </a:t>
            </a:r>
            <a:r>
              <a:rPr lang="en-GB" sz="1600" dirty="0"/>
              <a:t>(2016) [17]</a:t>
            </a:r>
            <a:endParaRPr lang="en-GB" sz="1400" dirty="0"/>
          </a:p>
        </p:txBody>
      </p:sp>
      <p:sp>
        <p:nvSpPr>
          <p:cNvPr id="11" name="Oval 10">
            <a:extLst>
              <a:ext uri="{FF2B5EF4-FFF2-40B4-BE49-F238E27FC236}">
                <a16:creationId xmlns:a16="http://schemas.microsoft.com/office/drawing/2014/main" id="{CFED1E0B-3A44-48C2-BBFE-AB5C196AE308}"/>
              </a:ext>
            </a:extLst>
          </p:cNvPr>
          <p:cNvSpPr/>
          <p:nvPr/>
        </p:nvSpPr>
        <p:spPr>
          <a:xfrm>
            <a:off x="8875776" y="923544"/>
            <a:ext cx="1011936" cy="101193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600" dirty="0"/>
              <a:t>DQN (2013) [13]</a:t>
            </a:r>
          </a:p>
        </p:txBody>
      </p:sp>
      <p:sp>
        <p:nvSpPr>
          <p:cNvPr id="12" name="Oval 11">
            <a:extLst>
              <a:ext uri="{FF2B5EF4-FFF2-40B4-BE49-F238E27FC236}">
                <a16:creationId xmlns:a16="http://schemas.microsoft.com/office/drawing/2014/main" id="{0689DDBB-1369-4C3A-930D-8DCC5019986E}"/>
              </a:ext>
            </a:extLst>
          </p:cNvPr>
          <p:cNvSpPr/>
          <p:nvPr/>
        </p:nvSpPr>
        <p:spPr>
          <a:xfrm>
            <a:off x="9710928" y="1935480"/>
            <a:ext cx="1008888" cy="100888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600" dirty="0"/>
              <a:t>C51 (2017) [24]</a:t>
            </a:r>
          </a:p>
        </p:txBody>
      </p:sp>
      <p:sp>
        <p:nvSpPr>
          <p:cNvPr id="13" name="Oval 12">
            <a:extLst>
              <a:ext uri="{FF2B5EF4-FFF2-40B4-BE49-F238E27FC236}">
                <a16:creationId xmlns:a16="http://schemas.microsoft.com/office/drawing/2014/main" id="{D9EFF264-4421-4966-B18A-E07BA1EA0B46}"/>
              </a:ext>
            </a:extLst>
          </p:cNvPr>
          <p:cNvSpPr/>
          <p:nvPr/>
        </p:nvSpPr>
        <p:spPr>
          <a:xfrm>
            <a:off x="8101584" y="1935480"/>
            <a:ext cx="1106424" cy="110642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800" dirty="0"/>
              <a:t>DDQN (2015) [15]</a:t>
            </a:r>
          </a:p>
        </p:txBody>
      </p:sp>
      <p:sp>
        <p:nvSpPr>
          <p:cNvPr id="17" name="Oval 16">
            <a:extLst>
              <a:ext uri="{FF2B5EF4-FFF2-40B4-BE49-F238E27FC236}">
                <a16:creationId xmlns:a16="http://schemas.microsoft.com/office/drawing/2014/main" id="{2ECE030C-87A1-42C7-9636-98E0588DD43A}"/>
              </a:ext>
            </a:extLst>
          </p:cNvPr>
          <p:cNvSpPr/>
          <p:nvPr/>
        </p:nvSpPr>
        <p:spPr>
          <a:xfrm>
            <a:off x="7717903" y="101793"/>
            <a:ext cx="1011936" cy="101193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200" dirty="0"/>
              <a:t>Double Q </a:t>
            </a:r>
            <a:r>
              <a:rPr lang="en-GB" sz="1600" dirty="0"/>
              <a:t>(2010) [14]</a:t>
            </a:r>
          </a:p>
        </p:txBody>
      </p:sp>
      <p:cxnSp>
        <p:nvCxnSpPr>
          <p:cNvPr id="19" name="Straight Arrow Connector 18">
            <a:extLst>
              <a:ext uri="{FF2B5EF4-FFF2-40B4-BE49-F238E27FC236}">
                <a16:creationId xmlns:a16="http://schemas.microsoft.com/office/drawing/2014/main" id="{04ACEB7B-B9C2-46A1-B0D8-91970B86F6FD}"/>
              </a:ext>
            </a:extLst>
          </p:cNvPr>
          <p:cNvCxnSpPr>
            <a:cxnSpLocks/>
            <a:endCxn id="13" idx="0"/>
          </p:cNvCxnSpPr>
          <p:nvPr/>
        </p:nvCxnSpPr>
        <p:spPr>
          <a:xfrm>
            <a:off x="8441457" y="1100328"/>
            <a:ext cx="213339" cy="83515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878A9F1C-C9DF-4205-9A47-27569579650E}"/>
              </a:ext>
            </a:extLst>
          </p:cNvPr>
          <p:cNvCxnSpPr>
            <a:cxnSpLocks/>
            <a:stCxn id="11" idx="3"/>
          </p:cNvCxnSpPr>
          <p:nvPr/>
        </p:nvCxnSpPr>
        <p:spPr>
          <a:xfrm flipH="1">
            <a:off x="8875776" y="1787285"/>
            <a:ext cx="148195" cy="24268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999029E3-80F2-41D8-90BE-B02562F8FF94}"/>
              </a:ext>
            </a:extLst>
          </p:cNvPr>
          <p:cNvCxnSpPr>
            <a:cxnSpLocks/>
            <a:stCxn id="11" idx="5"/>
          </p:cNvCxnSpPr>
          <p:nvPr/>
        </p:nvCxnSpPr>
        <p:spPr>
          <a:xfrm>
            <a:off x="9739517" y="1787285"/>
            <a:ext cx="213360" cy="24268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8" name="Oval 27">
            <a:extLst>
              <a:ext uri="{FF2B5EF4-FFF2-40B4-BE49-F238E27FC236}">
                <a16:creationId xmlns:a16="http://schemas.microsoft.com/office/drawing/2014/main" id="{AD3C9849-41CA-41E0-BE24-92A51B4E299D}"/>
              </a:ext>
            </a:extLst>
          </p:cNvPr>
          <p:cNvSpPr/>
          <p:nvPr/>
        </p:nvSpPr>
        <p:spPr>
          <a:xfrm>
            <a:off x="10536936" y="2785872"/>
            <a:ext cx="1008888" cy="100888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200" dirty="0"/>
              <a:t>QR-DQN</a:t>
            </a:r>
            <a:r>
              <a:rPr lang="en-GB" sz="1600" dirty="0"/>
              <a:t> (2018) [25]</a:t>
            </a:r>
          </a:p>
        </p:txBody>
      </p:sp>
      <p:cxnSp>
        <p:nvCxnSpPr>
          <p:cNvPr id="29" name="Straight Arrow Connector 28">
            <a:extLst>
              <a:ext uri="{FF2B5EF4-FFF2-40B4-BE49-F238E27FC236}">
                <a16:creationId xmlns:a16="http://schemas.microsoft.com/office/drawing/2014/main" id="{2D37B178-7312-4884-93A6-ED9D36CDA9C7}"/>
              </a:ext>
            </a:extLst>
          </p:cNvPr>
          <p:cNvCxnSpPr>
            <a:cxnSpLocks/>
            <a:stCxn id="12" idx="5"/>
            <a:endCxn id="28" idx="1"/>
          </p:cNvCxnSpPr>
          <p:nvPr/>
        </p:nvCxnSpPr>
        <p:spPr>
          <a:xfrm>
            <a:off x="10572068" y="2796620"/>
            <a:ext cx="112616" cy="1370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43B5B266-FEE5-46C7-AA8D-51638C6C2318}"/>
              </a:ext>
            </a:extLst>
          </p:cNvPr>
          <p:cNvCxnSpPr>
            <a:cxnSpLocks/>
            <a:endCxn id="7" idx="0"/>
          </p:cNvCxnSpPr>
          <p:nvPr/>
        </p:nvCxnSpPr>
        <p:spPr>
          <a:xfrm>
            <a:off x="11137392" y="3794760"/>
            <a:ext cx="96012" cy="18288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1FAD4F2C-F6CE-4654-AE7C-4237118023C3}"/>
              </a:ext>
            </a:extLst>
          </p:cNvPr>
          <p:cNvCxnSpPr>
            <a:cxnSpLocks/>
            <a:stCxn id="13" idx="2"/>
            <a:endCxn id="10" idx="6"/>
          </p:cNvCxnSpPr>
          <p:nvPr/>
        </p:nvCxnSpPr>
        <p:spPr>
          <a:xfrm flipH="1">
            <a:off x="7598664" y="2488692"/>
            <a:ext cx="50292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3A2E556B-705B-48C1-B303-18753D5CB77E}"/>
              </a:ext>
            </a:extLst>
          </p:cNvPr>
          <p:cNvCxnSpPr>
            <a:cxnSpLocks/>
            <a:stCxn id="12" idx="3"/>
            <a:endCxn id="5" idx="7"/>
          </p:cNvCxnSpPr>
          <p:nvPr/>
        </p:nvCxnSpPr>
        <p:spPr>
          <a:xfrm flipH="1">
            <a:off x="8131550" y="2796620"/>
            <a:ext cx="1727126" cy="1379654"/>
          </a:xfrm>
          <a:prstGeom prst="straightConnector1">
            <a:avLst/>
          </a:prstGeom>
          <a:ln w="28575">
            <a:prstDash val="dash"/>
            <a:tailEnd type="triangle"/>
          </a:ln>
        </p:spPr>
        <p:style>
          <a:lnRef idx="3">
            <a:schemeClr val="accent6"/>
          </a:lnRef>
          <a:fillRef idx="0">
            <a:schemeClr val="accent6"/>
          </a:fillRef>
          <a:effectRef idx="2">
            <a:schemeClr val="accent6"/>
          </a:effectRef>
          <a:fontRef idx="minor">
            <a:schemeClr val="tx1"/>
          </a:fontRef>
        </p:style>
      </p:cxnSp>
      <p:cxnSp>
        <p:nvCxnSpPr>
          <p:cNvPr id="42" name="Straight Arrow Connector 41">
            <a:extLst>
              <a:ext uri="{FF2B5EF4-FFF2-40B4-BE49-F238E27FC236}">
                <a16:creationId xmlns:a16="http://schemas.microsoft.com/office/drawing/2014/main" id="{D96C53EB-03B0-4FF9-ABD7-F60209F223EE}"/>
              </a:ext>
            </a:extLst>
          </p:cNvPr>
          <p:cNvCxnSpPr>
            <a:cxnSpLocks/>
            <a:stCxn id="13" idx="4"/>
          </p:cNvCxnSpPr>
          <p:nvPr/>
        </p:nvCxnSpPr>
        <p:spPr>
          <a:xfrm flipH="1">
            <a:off x="8000278" y="3041904"/>
            <a:ext cx="654518" cy="1023406"/>
          </a:xfrm>
          <a:prstGeom prst="straightConnector1">
            <a:avLst/>
          </a:prstGeom>
          <a:ln w="28575">
            <a:tailEnd type="triangle"/>
          </a:ln>
        </p:spPr>
        <p:style>
          <a:lnRef idx="3">
            <a:schemeClr val="accent6"/>
          </a:lnRef>
          <a:fillRef idx="0">
            <a:schemeClr val="accent6"/>
          </a:fillRef>
          <a:effectRef idx="2">
            <a:schemeClr val="accent6"/>
          </a:effectRef>
          <a:fontRef idx="minor">
            <a:schemeClr val="tx1"/>
          </a:fontRef>
        </p:style>
      </p:cxnSp>
      <p:cxnSp>
        <p:nvCxnSpPr>
          <p:cNvPr id="45" name="Straight Arrow Connector 44">
            <a:extLst>
              <a:ext uri="{FF2B5EF4-FFF2-40B4-BE49-F238E27FC236}">
                <a16:creationId xmlns:a16="http://schemas.microsoft.com/office/drawing/2014/main" id="{B8E9715B-B08C-4A2E-AE8B-03F5864563C5}"/>
              </a:ext>
            </a:extLst>
          </p:cNvPr>
          <p:cNvCxnSpPr>
            <a:cxnSpLocks/>
            <a:stCxn id="10" idx="5"/>
            <a:endCxn id="5" idx="0"/>
          </p:cNvCxnSpPr>
          <p:nvPr/>
        </p:nvCxnSpPr>
        <p:spPr>
          <a:xfrm>
            <a:off x="7436632" y="2879872"/>
            <a:ext cx="215372" cy="1097768"/>
          </a:xfrm>
          <a:prstGeom prst="straightConnector1">
            <a:avLst/>
          </a:prstGeom>
          <a:ln w="28575">
            <a:tailEnd type="triangle"/>
          </a:ln>
        </p:spPr>
        <p:style>
          <a:lnRef idx="3">
            <a:schemeClr val="accent6"/>
          </a:lnRef>
          <a:fillRef idx="0">
            <a:schemeClr val="accent6"/>
          </a:fillRef>
          <a:effectRef idx="2">
            <a:schemeClr val="accent6"/>
          </a:effectRef>
          <a:fontRef idx="minor">
            <a:schemeClr val="tx1"/>
          </a:fontRef>
        </p:style>
      </p:cxnSp>
      <p:sp>
        <p:nvSpPr>
          <p:cNvPr id="49" name="Oval 48">
            <a:extLst>
              <a:ext uri="{FF2B5EF4-FFF2-40B4-BE49-F238E27FC236}">
                <a16:creationId xmlns:a16="http://schemas.microsoft.com/office/drawing/2014/main" id="{BB623552-BC6C-43D8-A377-F50FACA2EF19}"/>
              </a:ext>
            </a:extLst>
          </p:cNvPr>
          <p:cNvSpPr/>
          <p:nvPr/>
        </p:nvSpPr>
        <p:spPr>
          <a:xfrm>
            <a:off x="5233092" y="1935480"/>
            <a:ext cx="1106424" cy="110642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400" dirty="0"/>
              <a:t>Noisy Nets </a:t>
            </a:r>
            <a:r>
              <a:rPr lang="en-GB" sz="1600" dirty="0"/>
              <a:t>(2017) [22]</a:t>
            </a:r>
            <a:endParaRPr lang="en-GB" sz="1400" dirty="0"/>
          </a:p>
        </p:txBody>
      </p:sp>
      <p:cxnSp>
        <p:nvCxnSpPr>
          <p:cNvPr id="50" name="Straight Arrow Connector 49">
            <a:extLst>
              <a:ext uri="{FF2B5EF4-FFF2-40B4-BE49-F238E27FC236}">
                <a16:creationId xmlns:a16="http://schemas.microsoft.com/office/drawing/2014/main" id="{34761BB2-BA8A-4A6E-8344-7C367A3BB0A7}"/>
              </a:ext>
            </a:extLst>
          </p:cNvPr>
          <p:cNvCxnSpPr>
            <a:cxnSpLocks/>
            <a:stCxn id="49" idx="5"/>
          </p:cNvCxnSpPr>
          <p:nvPr/>
        </p:nvCxnSpPr>
        <p:spPr>
          <a:xfrm>
            <a:off x="6177484" y="2879872"/>
            <a:ext cx="1182773" cy="1185438"/>
          </a:xfrm>
          <a:prstGeom prst="straightConnector1">
            <a:avLst/>
          </a:prstGeom>
          <a:ln w="28575">
            <a:tailEnd type="triangle"/>
          </a:ln>
        </p:spPr>
        <p:style>
          <a:lnRef idx="3">
            <a:schemeClr val="accent6"/>
          </a:lnRef>
          <a:fillRef idx="0">
            <a:schemeClr val="accent6"/>
          </a:fillRef>
          <a:effectRef idx="2">
            <a:schemeClr val="accent6"/>
          </a:effectRef>
          <a:fontRef idx="minor">
            <a:schemeClr val="tx1"/>
          </a:fontRef>
        </p:style>
      </p:cxnSp>
      <p:sp>
        <p:nvSpPr>
          <p:cNvPr id="54" name="Oval 53">
            <a:extLst>
              <a:ext uri="{FF2B5EF4-FFF2-40B4-BE49-F238E27FC236}">
                <a16:creationId xmlns:a16="http://schemas.microsoft.com/office/drawing/2014/main" id="{6AA4C54D-EDB1-4A25-91D7-4E073671A28D}"/>
              </a:ext>
            </a:extLst>
          </p:cNvPr>
          <p:cNvSpPr/>
          <p:nvPr/>
        </p:nvSpPr>
        <p:spPr>
          <a:xfrm>
            <a:off x="3973944" y="1935480"/>
            <a:ext cx="1106424" cy="110642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400" dirty="0"/>
              <a:t>n-step Returns</a:t>
            </a:r>
            <a:r>
              <a:rPr lang="en-GB" sz="1600" dirty="0"/>
              <a:t>(1988) [23]</a:t>
            </a:r>
            <a:endParaRPr lang="en-GB" sz="1400" dirty="0"/>
          </a:p>
        </p:txBody>
      </p:sp>
      <p:sp>
        <p:nvSpPr>
          <p:cNvPr id="57" name="Oval 56">
            <a:extLst>
              <a:ext uri="{FF2B5EF4-FFF2-40B4-BE49-F238E27FC236}">
                <a16:creationId xmlns:a16="http://schemas.microsoft.com/office/drawing/2014/main" id="{EA7C01F9-25E6-47E9-BDA9-94E54BDC2DB6}"/>
              </a:ext>
            </a:extLst>
          </p:cNvPr>
          <p:cNvSpPr/>
          <p:nvPr/>
        </p:nvSpPr>
        <p:spPr>
          <a:xfrm>
            <a:off x="10831780" y="91440"/>
            <a:ext cx="1008888" cy="100888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100" dirty="0"/>
              <a:t>Q Learning </a:t>
            </a:r>
            <a:r>
              <a:rPr lang="en-GB" sz="1400" dirty="0"/>
              <a:t>(1992) [29]</a:t>
            </a:r>
            <a:endParaRPr lang="en-GB" sz="1600" dirty="0"/>
          </a:p>
        </p:txBody>
      </p:sp>
      <p:cxnSp>
        <p:nvCxnSpPr>
          <p:cNvPr id="58" name="Straight Arrow Connector 57">
            <a:extLst>
              <a:ext uri="{FF2B5EF4-FFF2-40B4-BE49-F238E27FC236}">
                <a16:creationId xmlns:a16="http://schemas.microsoft.com/office/drawing/2014/main" id="{DDB90840-ED60-4702-979B-F7E8C7ACA4C4}"/>
              </a:ext>
            </a:extLst>
          </p:cNvPr>
          <p:cNvCxnSpPr>
            <a:cxnSpLocks/>
            <a:endCxn id="11" idx="6"/>
          </p:cNvCxnSpPr>
          <p:nvPr/>
        </p:nvCxnSpPr>
        <p:spPr>
          <a:xfrm flipH="1">
            <a:off x="9887712" y="829056"/>
            <a:ext cx="1021080" cy="6004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6" name="Oval 65">
            <a:extLst>
              <a:ext uri="{FF2B5EF4-FFF2-40B4-BE49-F238E27FC236}">
                <a16:creationId xmlns:a16="http://schemas.microsoft.com/office/drawing/2014/main" id="{FD264435-32C1-4C7B-AB88-6CA51FED64A8}"/>
              </a:ext>
            </a:extLst>
          </p:cNvPr>
          <p:cNvSpPr/>
          <p:nvPr/>
        </p:nvSpPr>
        <p:spPr>
          <a:xfrm>
            <a:off x="6413704" y="559744"/>
            <a:ext cx="923544" cy="92354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100" dirty="0"/>
              <a:t>Replay Buffer </a:t>
            </a:r>
            <a:r>
              <a:rPr lang="en-GB" sz="1400" dirty="0"/>
              <a:t>(1993) [16]</a:t>
            </a:r>
            <a:endParaRPr lang="en-GB" sz="1600" dirty="0"/>
          </a:p>
        </p:txBody>
      </p:sp>
      <p:cxnSp>
        <p:nvCxnSpPr>
          <p:cNvPr id="67" name="Straight Arrow Connector 66">
            <a:extLst>
              <a:ext uri="{FF2B5EF4-FFF2-40B4-BE49-F238E27FC236}">
                <a16:creationId xmlns:a16="http://schemas.microsoft.com/office/drawing/2014/main" id="{2DF2EADC-E83C-4178-BFC8-8FA694E9AD5E}"/>
              </a:ext>
            </a:extLst>
          </p:cNvPr>
          <p:cNvCxnSpPr>
            <a:cxnSpLocks/>
            <a:stCxn id="66" idx="6"/>
            <a:endCxn id="11" idx="2"/>
          </p:cNvCxnSpPr>
          <p:nvPr/>
        </p:nvCxnSpPr>
        <p:spPr>
          <a:xfrm>
            <a:off x="7337248" y="1021516"/>
            <a:ext cx="1538528" cy="40799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7" name="Straight Arrow Connector 76">
            <a:extLst>
              <a:ext uri="{FF2B5EF4-FFF2-40B4-BE49-F238E27FC236}">
                <a16:creationId xmlns:a16="http://schemas.microsoft.com/office/drawing/2014/main" id="{B48FB329-7435-4F01-8AAB-2682DC06A31B}"/>
              </a:ext>
            </a:extLst>
          </p:cNvPr>
          <p:cNvCxnSpPr>
            <a:cxnSpLocks/>
            <a:stCxn id="54" idx="5"/>
            <a:endCxn id="5" idx="1"/>
          </p:cNvCxnSpPr>
          <p:nvPr/>
        </p:nvCxnSpPr>
        <p:spPr>
          <a:xfrm>
            <a:off x="4918336" y="2879872"/>
            <a:ext cx="2254122" cy="1296402"/>
          </a:xfrm>
          <a:prstGeom prst="straightConnector1">
            <a:avLst/>
          </a:prstGeom>
          <a:ln w="28575">
            <a:tailEnd type="triangle"/>
          </a:ln>
        </p:spPr>
        <p:style>
          <a:lnRef idx="3">
            <a:schemeClr val="accent6"/>
          </a:lnRef>
          <a:fillRef idx="0">
            <a:schemeClr val="accent6"/>
          </a:fillRef>
          <a:effectRef idx="2">
            <a:schemeClr val="accent6"/>
          </a:effectRef>
          <a:fontRef idx="minor">
            <a:schemeClr val="tx1"/>
          </a:fontRef>
        </p:style>
      </p:cxnSp>
      <p:cxnSp>
        <p:nvCxnSpPr>
          <p:cNvPr id="96" name="Connector: Curved 95">
            <a:extLst>
              <a:ext uri="{FF2B5EF4-FFF2-40B4-BE49-F238E27FC236}">
                <a16:creationId xmlns:a16="http://schemas.microsoft.com/office/drawing/2014/main" id="{9170AF63-CB91-48B3-B240-831EB634C287}"/>
              </a:ext>
            </a:extLst>
          </p:cNvPr>
          <p:cNvCxnSpPr>
            <a:stCxn id="13" idx="2"/>
            <a:endCxn id="9" idx="7"/>
          </p:cNvCxnSpPr>
          <p:nvPr/>
        </p:nvCxnSpPr>
        <p:spPr>
          <a:xfrm rot="10800000">
            <a:off x="3468136" y="2097512"/>
            <a:ext cx="4633448" cy="391180"/>
          </a:xfrm>
          <a:prstGeom prst="curvedConnector4">
            <a:avLst>
              <a:gd name="adj1" fmla="val 10558"/>
              <a:gd name="adj2" fmla="val 2192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A2CAD68-F935-4EC6-B0F9-645C5AE064FA}"/>
              </a:ext>
            </a:extLst>
          </p:cNvPr>
          <p:cNvCxnSpPr>
            <a:cxnSpLocks/>
            <a:stCxn id="66" idx="2"/>
            <a:endCxn id="9" idx="0"/>
          </p:cNvCxnSpPr>
          <p:nvPr/>
        </p:nvCxnSpPr>
        <p:spPr>
          <a:xfrm flipH="1">
            <a:off x="3076956" y="1021516"/>
            <a:ext cx="3336748" cy="91396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924EE6DE-60B0-4A8B-93C4-9DC3D4EAFF46}"/>
              </a:ext>
            </a:extLst>
          </p:cNvPr>
          <p:cNvCxnSpPr>
            <a:cxnSpLocks/>
            <a:stCxn id="57" idx="2"/>
            <a:endCxn id="17" idx="6"/>
          </p:cNvCxnSpPr>
          <p:nvPr/>
        </p:nvCxnSpPr>
        <p:spPr>
          <a:xfrm flipH="1">
            <a:off x="8729839" y="595884"/>
            <a:ext cx="2101941" cy="1187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6" name="Straight Arrow Connector 115">
            <a:extLst>
              <a:ext uri="{FF2B5EF4-FFF2-40B4-BE49-F238E27FC236}">
                <a16:creationId xmlns:a16="http://schemas.microsoft.com/office/drawing/2014/main" id="{BFEFDE9A-2196-4B2F-A9B1-578DBA63450E}"/>
              </a:ext>
            </a:extLst>
          </p:cNvPr>
          <p:cNvCxnSpPr>
            <a:cxnSpLocks/>
            <a:stCxn id="9" idx="5"/>
          </p:cNvCxnSpPr>
          <p:nvPr/>
        </p:nvCxnSpPr>
        <p:spPr>
          <a:xfrm>
            <a:off x="3468136" y="2879872"/>
            <a:ext cx="3587496" cy="1489437"/>
          </a:xfrm>
          <a:prstGeom prst="straightConnector1">
            <a:avLst/>
          </a:prstGeom>
          <a:ln w="28575">
            <a:tailEnd type="triangle"/>
          </a:ln>
        </p:spPr>
        <p:style>
          <a:lnRef idx="3">
            <a:schemeClr val="accent6"/>
          </a:lnRef>
          <a:fillRef idx="0">
            <a:schemeClr val="accent6"/>
          </a:fillRef>
          <a:effectRef idx="2">
            <a:schemeClr val="accent6"/>
          </a:effectRef>
          <a:fontRef idx="minor">
            <a:schemeClr val="tx1"/>
          </a:fontRef>
        </p:style>
      </p:cxnSp>
      <p:sp>
        <p:nvSpPr>
          <p:cNvPr id="119" name="Oval 118">
            <a:extLst>
              <a:ext uri="{FF2B5EF4-FFF2-40B4-BE49-F238E27FC236}">
                <a16:creationId xmlns:a16="http://schemas.microsoft.com/office/drawing/2014/main" id="{C5D58405-30A9-4E77-93EC-B16A8C1599B9}"/>
              </a:ext>
            </a:extLst>
          </p:cNvPr>
          <p:cNvSpPr/>
          <p:nvPr/>
        </p:nvSpPr>
        <p:spPr>
          <a:xfrm>
            <a:off x="548752" y="3332988"/>
            <a:ext cx="1145962" cy="114596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400" dirty="0"/>
              <a:t>Observe</a:t>
            </a:r>
            <a:r>
              <a:rPr lang="en-GB" dirty="0"/>
              <a:t> </a:t>
            </a:r>
            <a:r>
              <a:rPr lang="en-GB" sz="1600" dirty="0"/>
              <a:t>(2018) [20]</a:t>
            </a:r>
            <a:endParaRPr lang="en-GB" dirty="0"/>
          </a:p>
        </p:txBody>
      </p:sp>
      <p:cxnSp>
        <p:nvCxnSpPr>
          <p:cNvPr id="120" name="Straight Arrow Connector 119">
            <a:extLst>
              <a:ext uri="{FF2B5EF4-FFF2-40B4-BE49-F238E27FC236}">
                <a16:creationId xmlns:a16="http://schemas.microsoft.com/office/drawing/2014/main" id="{586BE43B-D0BB-4E3E-87E3-3CD31D0DBF10}"/>
              </a:ext>
            </a:extLst>
          </p:cNvPr>
          <p:cNvCxnSpPr>
            <a:cxnSpLocks/>
            <a:stCxn id="8" idx="5"/>
            <a:endCxn id="4" idx="1"/>
          </p:cNvCxnSpPr>
          <p:nvPr/>
        </p:nvCxnSpPr>
        <p:spPr>
          <a:xfrm>
            <a:off x="1858792" y="2879872"/>
            <a:ext cx="1110474" cy="1296402"/>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cxnSp>
        <p:nvCxnSpPr>
          <p:cNvPr id="123" name="Straight Arrow Connector 122">
            <a:extLst>
              <a:ext uri="{FF2B5EF4-FFF2-40B4-BE49-F238E27FC236}">
                <a16:creationId xmlns:a16="http://schemas.microsoft.com/office/drawing/2014/main" id="{509654F8-B5E7-4243-A810-49DB47F561A1}"/>
              </a:ext>
            </a:extLst>
          </p:cNvPr>
          <p:cNvCxnSpPr>
            <a:cxnSpLocks/>
            <a:endCxn id="119" idx="0"/>
          </p:cNvCxnSpPr>
          <p:nvPr/>
        </p:nvCxnSpPr>
        <p:spPr>
          <a:xfrm flipH="1">
            <a:off x="1121733" y="3017520"/>
            <a:ext cx="121851" cy="31546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9" name="Straight Arrow Connector 128">
            <a:extLst>
              <a:ext uri="{FF2B5EF4-FFF2-40B4-BE49-F238E27FC236}">
                <a16:creationId xmlns:a16="http://schemas.microsoft.com/office/drawing/2014/main" id="{51EB5BD6-A03C-47DF-80C9-F7EA024A07A7}"/>
              </a:ext>
            </a:extLst>
          </p:cNvPr>
          <p:cNvCxnSpPr>
            <a:cxnSpLocks/>
          </p:cNvCxnSpPr>
          <p:nvPr/>
        </p:nvCxnSpPr>
        <p:spPr>
          <a:xfrm>
            <a:off x="1619023" y="4176274"/>
            <a:ext cx="1170853" cy="291084"/>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cxnSp>
        <p:nvCxnSpPr>
          <p:cNvPr id="133" name="Straight Arrow Connector 132">
            <a:extLst>
              <a:ext uri="{FF2B5EF4-FFF2-40B4-BE49-F238E27FC236}">
                <a16:creationId xmlns:a16="http://schemas.microsoft.com/office/drawing/2014/main" id="{76B0953F-E1E7-43D0-8926-75C7A683F4FF}"/>
              </a:ext>
            </a:extLst>
          </p:cNvPr>
          <p:cNvCxnSpPr>
            <a:cxnSpLocks/>
            <a:stCxn id="9" idx="4"/>
            <a:endCxn id="4" idx="0"/>
          </p:cNvCxnSpPr>
          <p:nvPr/>
        </p:nvCxnSpPr>
        <p:spPr>
          <a:xfrm>
            <a:off x="3076956" y="3041904"/>
            <a:ext cx="371856" cy="935736"/>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cxnSp>
        <p:nvCxnSpPr>
          <p:cNvPr id="136" name="Straight Arrow Connector 135">
            <a:extLst>
              <a:ext uri="{FF2B5EF4-FFF2-40B4-BE49-F238E27FC236}">
                <a16:creationId xmlns:a16="http://schemas.microsoft.com/office/drawing/2014/main" id="{C29AE9E6-5D8F-4AD2-AE88-1BCA9F2A0D63}"/>
              </a:ext>
            </a:extLst>
          </p:cNvPr>
          <p:cNvCxnSpPr>
            <a:cxnSpLocks/>
            <a:stCxn id="54" idx="3"/>
          </p:cNvCxnSpPr>
          <p:nvPr/>
        </p:nvCxnSpPr>
        <p:spPr>
          <a:xfrm flipH="1">
            <a:off x="3600373" y="2879872"/>
            <a:ext cx="535603" cy="1097768"/>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cxnSp>
        <p:nvCxnSpPr>
          <p:cNvPr id="139" name="Straight Arrow Connector 138">
            <a:extLst>
              <a:ext uri="{FF2B5EF4-FFF2-40B4-BE49-F238E27FC236}">
                <a16:creationId xmlns:a16="http://schemas.microsoft.com/office/drawing/2014/main" id="{C39624C2-AD75-459D-AA76-1B582D765E90}"/>
              </a:ext>
            </a:extLst>
          </p:cNvPr>
          <p:cNvCxnSpPr>
            <a:cxnSpLocks/>
            <a:stCxn id="10" idx="3"/>
            <a:endCxn id="4" idx="7"/>
          </p:cNvCxnSpPr>
          <p:nvPr/>
        </p:nvCxnSpPr>
        <p:spPr>
          <a:xfrm flipH="1">
            <a:off x="3928358" y="2879872"/>
            <a:ext cx="2725914" cy="1296402"/>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cxnSp>
        <p:nvCxnSpPr>
          <p:cNvPr id="142" name="Straight Arrow Connector 141">
            <a:extLst>
              <a:ext uri="{FF2B5EF4-FFF2-40B4-BE49-F238E27FC236}">
                <a16:creationId xmlns:a16="http://schemas.microsoft.com/office/drawing/2014/main" id="{2984349A-254D-4FAA-B7A0-2086F29D9501}"/>
              </a:ext>
            </a:extLst>
          </p:cNvPr>
          <p:cNvCxnSpPr>
            <a:cxnSpLocks/>
            <a:stCxn id="13" idx="3"/>
          </p:cNvCxnSpPr>
          <p:nvPr/>
        </p:nvCxnSpPr>
        <p:spPr>
          <a:xfrm flipH="1">
            <a:off x="4088833" y="2879872"/>
            <a:ext cx="4174783" cy="1576618"/>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cxnSp>
        <p:nvCxnSpPr>
          <p:cNvPr id="145" name="Straight Arrow Connector 144">
            <a:extLst>
              <a:ext uri="{FF2B5EF4-FFF2-40B4-BE49-F238E27FC236}">
                <a16:creationId xmlns:a16="http://schemas.microsoft.com/office/drawing/2014/main" id="{3628D61A-F36C-4E61-B85A-63751207924A}"/>
              </a:ext>
            </a:extLst>
          </p:cNvPr>
          <p:cNvCxnSpPr>
            <a:cxnSpLocks/>
            <a:stCxn id="9" idx="2"/>
            <a:endCxn id="8" idx="6"/>
          </p:cNvCxnSpPr>
          <p:nvPr/>
        </p:nvCxnSpPr>
        <p:spPr>
          <a:xfrm flipH="1">
            <a:off x="2020824" y="2488692"/>
            <a:ext cx="50292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48" name="Oval 147">
            <a:extLst>
              <a:ext uri="{FF2B5EF4-FFF2-40B4-BE49-F238E27FC236}">
                <a16:creationId xmlns:a16="http://schemas.microsoft.com/office/drawing/2014/main" id="{00A835EA-6D43-4629-9D1A-EAD7838C5C8A}"/>
              </a:ext>
            </a:extLst>
          </p:cNvPr>
          <p:cNvSpPr/>
          <p:nvPr/>
        </p:nvSpPr>
        <p:spPr>
          <a:xfrm>
            <a:off x="5098118" y="5305045"/>
            <a:ext cx="2197883" cy="1356360"/>
          </a:xfrm>
          <a:prstGeom prst="ellipse">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dirty="0"/>
              <a:t>R2D4+        (Our Final Solution)</a:t>
            </a:r>
          </a:p>
        </p:txBody>
      </p:sp>
      <p:cxnSp>
        <p:nvCxnSpPr>
          <p:cNvPr id="149" name="Straight Arrow Connector 148">
            <a:extLst>
              <a:ext uri="{FF2B5EF4-FFF2-40B4-BE49-F238E27FC236}">
                <a16:creationId xmlns:a16="http://schemas.microsoft.com/office/drawing/2014/main" id="{41062E26-8CC8-4360-B554-DD629C914227}"/>
              </a:ext>
            </a:extLst>
          </p:cNvPr>
          <p:cNvCxnSpPr>
            <a:cxnSpLocks/>
            <a:stCxn id="4" idx="5"/>
          </p:cNvCxnSpPr>
          <p:nvPr/>
        </p:nvCxnSpPr>
        <p:spPr>
          <a:xfrm>
            <a:off x="3928358" y="5135366"/>
            <a:ext cx="1274552" cy="541534"/>
          </a:xfrm>
          <a:prstGeom prst="straightConnector1">
            <a:avLst/>
          </a:prstGeom>
          <a:ln w="28575">
            <a:solidFill>
              <a:srgbClr val="2FC4FF"/>
            </a:solidFill>
            <a:tailEnd type="triangle"/>
          </a:ln>
        </p:spPr>
        <p:style>
          <a:lnRef idx="3">
            <a:schemeClr val="accent6"/>
          </a:lnRef>
          <a:fillRef idx="0">
            <a:schemeClr val="accent6"/>
          </a:fillRef>
          <a:effectRef idx="2">
            <a:schemeClr val="accent6"/>
          </a:effectRef>
          <a:fontRef idx="minor">
            <a:schemeClr val="tx1"/>
          </a:fontRef>
        </p:style>
      </p:cxnSp>
      <p:cxnSp>
        <p:nvCxnSpPr>
          <p:cNvPr id="153" name="Straight Arrow Connector 152">
            <a:extLst>
              <a:ext uri="{FF2B5EF4-FFF2-40B4-BE49-F238E27FC236}">
                <a16:creationId xmlns:a16="http://schemas.microsoft.com/office/drawing/2014/main" id="{7C618721-9FDE-4F5E-AD71-A130041B197C}"/>
              </a:ext>
            </a:extLst>
          </p:cNvPr>
          <p:cNvCxnSpPr>
            <a:cxnSpLocks/>
            <a:endCxn id="148" idx="7"/>
          </p:cNvCxnSpPr>
          <p:nvPr/>
        </p:nvCxnSpPr>
        <p:spPr>
          <a:xfrm flipH="1">
            <a:off x="6974128" y="5217864"/>
            <a:ext cx="296052" cy="285815"/>
          </a:xfrm>
          <a:prstGeom prst="straightConnector1">
            <a:avLst/>
          </a:prstGeom>
          <a:ln w="28575">
            <a:solidFill>
              <a:srgbClr val="2FC4FF"/>
            </a:solidFill>
            <a:tailEnd type="triangle"/>
          </a:ln>
        </p:spPr>
        <p:style>
          <a:lnRef idx="3">
            <a:schemeClr val="accent6"/>
          </a:lnRef>
          <a:fillRef idx="0">
            <a:schemeClr val="accent6"/>
          </a:fillRef>
          <a:effectRef idx="2">
            <a:schemeClr val="accent6"/>
          </a:effectRef>
          <a:fontRef idx="minor">
            <a:schemeClr val="tx1"/>
          </a:fontRef>
        </p:style>
      </p:cxnSp>
      <p:cxnSp>
        <p:nvCxnSpPr>
          <p:cNvPr id="157" name="Straight Arrow Connector 156">
            <a:extLst>
              <a:ext uri="{FF2B5EF4-FFF2-40B4-BE49-F238E27FC236}">
                <a16:creationId xmlns:a16="http://schemas.microsoft.com/office/drawing/2014/main" id="{D9B798E3-2B9A-44FC-A199-88C0E7A6404C}"/>
              </a:ext>
            </a:extLst>
          </p:cNvPr>
          <p:cNvCxnSpPr>
            <a:cxnSpLocks/>
            <a:stCxn id="6" idx="3"/>
          </p:cNvCxnSpPr>
          <p:nvPr/>
        </p:nvCxnSpPr>
        <p:spPr>
          <a:xfrm flipH="1">
            <a:off x="7248525" y="5135366"/>
            <a:ext cx="1767973" cy="655834"/>
          </a:xfrm>
          <a:prstGeom prst="straightConnector1">
            <a:avLst/>
          </a:prstGeom>
          <a:ln w="28575">
            <a:solidFill>
              <a:srgbClr val="2FC4FF"/>
            </a:solidFill>
            <a:tailEnd type="triangle"/>
          </a:ln>
        </p:spPr>
        <p:style>
          <a:lnRef idx="3">
            <a:schemeClr val="accent6"/>
          </a:lnRef>
          <a:fillRef idx="0">
            <a:schemeClr val="accent6"/>
          </a:fillRef>
          <a:effectRef idx="2">
            <a:schemeClr val="accent6"/>
          </a:effectRef>
          <a:fontRef idx="minor">
            <a:schemeClr val="tx1"/>
          </a:fontRef>
        </p:style>
      </p:cxnSp>
      <p:sp>
        <p:nvSpPr>
          <p:cNvPr id="52" name="Title 1">
            <a:extLst>
              <a:ext uri="{FF2B5EF4-FFF2-40B4-BE49-F238E27FC236}">
                <a16:creationId xmlns:a16="http://schemas.microsoft.com/office/drawing/2014/main" id="{076E84AF-9F93-4B87-877E-50B136A569A6}"/>
              </a:ext>
            </a:extLst>
          </p:cNvPr>
          <p:cNvSpPr>
            <a:spLocks noGrp="1"/>
          </p:cNvSpPr>
          <p:nvPr>
            <p:ph type="title"/>
          </p:nvPr>
        </p:nvSpPr>
        <p:spPr>
          <a:xfrm>
            <a:off x="838200" y="365125"/>
            <a:ext cx="5023104" cy="1325563"/>
          </a:xfrm>
        </p:spPr>
        <p:txBody>
          <a:bodyPr>
            <a:normAutofit/>
          </a:bodyPr>
          <a:lstStyle/>
          <a:p>
            <a:r>
              <a:rPr lang="en-US" sz="1600" b="1" spc="300" dirty="0">
                <a:latin typeface="+mn-lt"/>
                <a:ea typeface="Source Sans Pro SemiBold" panose="020B0603030403020204" pitchFamily="34" charset="0"/>
              </a:rPr>
              <a:t>Dueling and IQN are incompatible…</a:t>
            </a:r>
            <a:endParaRPr lang="en-GB" sz="1600" b="1" spc="300" dirty="0">
              <a:latin typeface="+mn-lt"/>
            </a:endParaRPr>
          </a:p>
        </p:txBody>
      </p:sp>
    </p:spTree>
    <p:extLst>
      <p:ext uri="{BB962C8B-B14F-4D97-AF65-F5344CB8AC3E}">
        <p14:creationId xmlns:p14="http://schemas.microsoft.com/office/powerpoint/2010/main" val="38727607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CFED1E0B-3A44-48C2-BBFE-AB5C196AE308}"/>
              </a:ext>
            </a:extLst>
          </p:cNvPr>
          <p:cNvSpPr/>
          <p:nvPr/>
        </p:nvSpPr>
        <p:spPr>
          <a:xfrm>
            <a:off x="4495162" y="1878192"/>
            <a:ext cx="1011936" cy="101193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600" dirty="0"/>
              <a:t>DQN (2013) [13]</a:t>
            </a:r>
          </a:p>
        </p:txBody>
      </p:sp>
      <p:sp>
        <p:nvSpPr>
          <p:cNvPr id="57" name="Oval 56">
            <a:extLst>
              <a:ext uri="{FF2B5EF4-FFF2-40B4-BE49-F238E27FC236}">
                <a16:creationId xmlns:a16="http://schemas.microsoft.com/office/drawing/2014/main" id="{EA7C01F9-25E6-47E9-BDA9-94E54BDC2DB6}"/>
              </a:ext>
            </a:extLst>
          </p:cNvPr>
          <p:cNvSpPr/>
          <p:nvPr/>
        </p:nvSpPr>
        <p:spPr>
          <a:xfrm>
            <a:off x="6451166" y="1046088"/>
            <a:ext cx="1008888" cy="100888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100" dirty="0"/>
              <a:t>Q Learning </a:t>
            </a:r>
            <a:r>
              <a:rPr lang="en-GB" sz="1400" dirty="0"/>
              <a:t>(1992) [29]</a:t>
            </a:r>
            <a:endParaRPr lang="en-GB" sz="1600" dirty="0"/>
          </a:p>
        </p:txBody>
      </p:sp>
      <p:cxnSp>
        <p:nvCxnSpPr>
          <p:cNvPr id="58" name="Straight Arrow Connector 57">
            <a:extLst>
              <a:ext uri="{FF2B5EF4-FFF2-40B4-BE49-F238E27FC236}">
                <a16:creationId xmlns:a16="http://schemas.microsoft.com/office/drawing/2014/main" id="{DDB90840-ED60-4702-979B-F7E8C7ACA4C4}"/>
              </a:ext>
            </a:extLst>
          </p:cNvPr>
          <p:cNvCxnSpPr>
            <a:cxnSpLocks/>
            <a:endCxn id="11" idx="6"/>
          </p:cNvCxnSpPr>
          <p:nvPr/>
        </p:nvCxnSpPr>
        <p:spPr>
          <a:xfrm flipH="1">
            <a:off x="5507098" y="1783704"/>
            <a:ext cx="1021080" cy="6004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51" name="Title 1">
            <a:extLst>
              <a:ext uri="{FF2B5EF4-FFF2-40B4-BE49-F238E27FC236}">
                <a16:creationId xmlns:a16="http://schemas.microsoft.com/office/drawing/2014/main" id="{E68F4EF1-C3E9-4CD7-837C-EAF704741279}"/>
              </a:ext>
            </a:extLst>
          </p:cNvPr>
          <p:cNvSpPr>
            <a:spLocks noGrp="1"/>
          </p:cNvSpPr>
          <p:nvPr>
            <p:ph type="title"/>
          </p:nvPr>
        </p:nvSpPr>
        <p:spPr>
          <a:xfrm>
            <a:off x="838200" y="951878"/>
            <a:ext cx="5023104" cy="1325563"/>
          </a:xfrm>
        </p:spPr>
        <p:txBody>
          <a:bodyPr>
            <a:normAutofit/>
          </a:bodyPr>
          <a:lstStyle/>
          <a:p>
            <a:r>
              <a:rPr lang="en-US" sz="1600" b="1" spc="300" dirty="0">
                <a:latin typeface="+mn-lt"/>
                <a:ea typeface="Source Sans Pro SemiBold" panose="020B0603030403020204" pitchFamily="34" charset="0"/>
              </a:rPr>
              <a:t>The journey so far:</a:t>
            </a:r>
            <a:endParaRPr lang="en-GB" sz="1600" b="1" spc="300" dirty="0">
              <a:latin typeface="+mn-lt"/>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E5AD33A-FA29-4091-B63A-5C733BDD52BE}"/>
                  </a:ext>
                </a:extLst>
              </p:cNvPr>
              <p:cNvSpPr txBox="1"/>
              <p:nvPr/>
            </p:nvSpPr>
            <p:spPr>
              <a:xfrm>
                <a:off x="1595132" y="4737373"/>
                <a:ext cx="6097772" cy="913840"/>
              </a:xfrm>
              <a:prstGeom prst="rect">
                <a:avLst/>
              </a:prstGeom>
              <a:noFill/>
            </p:spPr>
            <p:txBody>
              <a:bodyPr wrap="square">
                <a:spAutoFit/>
              </a:bodyPr>
              <a:lstStyle/>
              <a:p>
                <a:r>
                  <a:rPr lang="en-GB" sz="1800" dirty="0">
                    <a:effectLst/>
                    <a:ea typeface="Calibri" panose="020F0502020204030204" pitchFamily="34" charset="0"/>
                    <a:cs typeface="Times New Roman" panose="02020603050405020304" pitchFamily="18" charset="0"/>
                  </a:rPr>
                  <a:t>Loss:  </a:t>
                </a:r>
                <a14:m>
                  <m:oMath xmlns:m="http://schemas.openxmlformats.org/officeDocument/2006/math">
                    <m:sSup>
                      <m:sSupPr>
                        <m:ctrlPr>
                          <a:rPr lang="en-GB" b="0" i="1" smtClean="0">
                            <a:latin typeface="Cambria Math" panose="02040503050406030204" pitchFamily="18" charset="0"/>
                            <a:ea typeface="Calibri" panose="020F0502020204030204" pitchFamily="34" charset="0"/>
                            <a:cs typeface="Times New Roman" panose="02020603050405020304" pitchFamily="18" charset="0"/>
                          </a:rPr>
                        </m:ctrlPr>
                      </m:sSupPr>
                      <m:e>
                        <m:d>
                          <m:dPr>
                            <m:ctrlPr>
                              <a:rPr lang="en-GB" i="1">
                                <a:latin typeface="Cambria Math" panose="02040503050406030204" pitchFamily="18" charset="0"/>
                                <a:ea typeface="Calibri" panose="020F0502020204030204" pitchFamily="34" charset="0"/>
                                <a:cs typeface="Times New Roman" panose="02020603050405020304" pitchFamily="18" charset="0"/>
                              </a:rPr>
                            </m:ctrlPr>
                          </m:dPr>
                          <m:e>
                            <m:d>
                              <m:dPr>
                                <m:ctrlPr>
                                  <a:rPr lang="en-GB" i="1">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GB" i="1">
                                        <a:latin typeface="Cambria Math" panose="02040503050406030204" pitchFamily="18" charset="0"/>
                                        <a:ea typeface="Calibri" panose="020F0502020204030204" pitchFamily="34" charset="0"/>
                                        <a:cs typeface="Times New Roman" panose="02020603050405020304" pitchFamily="18" charset="0"/>
                                      </a:rPr>
                                    </m:ctrlPr>
                                  </m:sSubPr>
                                  <m:e>
                                    <m:r>
                                      <a:rPr lang="en-GB" i="1">
                                        <a:latin typeface="Cambria Math" panose="02040503050406030204" pitchFamily="18" charset="0"/>
                                        <a:ea typeface="Calibri" panose="020F0502020204030204" pitchFamily="34" charset="0"/>
                                        <a:cs typeface="Times New Roman" panose="02020603050405020304" pitchFamily="18" charset="0"/>
                                      </a:rPr>
                                      <m:t>𝑟</m:t>
                                    </m:r>
                                  </m:e>
                                  <m:sub>
                                    <m:r>
                                      <a:rPr lang="en-GB" i="1">
                                        <a:latin typeface="Cambria Math" panose="02040503050406030204" pitchFamily="18" charset="0"/>
                                        <a:ea typeface="Calibri" panose="020F0502020204030204" pitchFamily="34" charset="0"/>
                                        <a:cs typeface="Times New Roman" panose="02020603050405020304" pitchFamily="18" charset="0"/>
                                      </a:rPr>
                                      <m:t>𝑡</m:t>
                                    </m:r>
                                  </m:sub>
                                </m:sSub>
                                <m:r>
                                  <a:rPr lang="en-GB" i="1">
                                    <a:latin typeface="Cambria Math" panose="02040503050406030204" pitchFamily="18" charset="0"/>
                                    <a:ea typeface="Calibri" panose="020F0502020204030204" pitchFamily="34" charset="0"/>
                                    <a:cs typeface="Times New Roman" panose="02020603050405020304" pitchFamily="18" charset="0"/>
                                  </a:rPr>
                                  <m:t>+</m:t>
                                </m:r>
                                <m:r>
                                  <m:rPr>
                                    <m:sty m:val="p"/>
                                  </m:rPr>
                                  <a:rPr lang="en-GB">
                                    <a:latin typeface="Cambria Math" panose="02040503050406030204" pitchFamily="18" charset="0"/>
                                    <a:ea typeface="Calibri" panose="020F0502020204030204" pitchFamily="34" charset="0"/>
                                    <a:cs typeface="Times New Roman" panose="02020603050405020304" pitchFamily="18" charset="0"/>
                                  </a:rPr>
                                  <m:t>γ</m:t>
                                </m:r>
                                <m:func>
                                  <m:funcPr>
                                    <m:ctrlPr>
                                      <a:rPr lang="en-GB" i="1">
                                        <a:latin typeface="Cambria Math" panose="02040503050406030204" pitchFamily="18" charset="0"/>
                                        <a:ea typeface="Calibri" panose="020F0502020204030204" pitchFamily="34" charset="0"/>
                                        <a:cs typeface="Times New Roman" panose="02020603050405020304" pitchFamily="18" charset="0"/>
                                      </a:rPr>
                                    </m:ctrlPr>
                                  </m:funcPr>
                                  <m:fName>
                                    <m:limLow>
                                      <m:limLowPr>
                                        <m:ctrlPr>
                                          <a:rPr lang="en-GB" i="1">
                                            <a:latin typeface="Cambria Math" panose="02040503050406030204" pitchFamily="18" charset="0"/>
                                            <a:ea typeface="Calibri" panose="020F0502020204030204" pitchFamily="34" charset="0"/>
                                            <a:cs typeface="Times New Roman" panose="02020603050405020304" pitchFamily="18" charset="0"/>
                                          </a:rPr>
                                        </m:ctrlPr>
                                      </m:limLowPr>
                                      <m:e>
                                        <m:r>
                                          <m:rPr>
                                            <m:sty m:val="p"/>
                                          </m:rPr>
                                          <a:rPr lang="en-GB">
                                            <a:latin typeface="Cambria Math" panose="02040503050406030204" pitchFamily="18" charset="0"/>
                                            <a:ea typeface="Calibri" panose="020F0502020204030204" pitchFamily="34" charset="0"/>
                                            <a:cs typeface="Times New Roman" panose="02020603050405020304" pitchFamily="18" charset="0"/>
                                          </a:rPr>
                                          <m:t>max</m:t>
                                        </m:r>
                                      </m:e>
                                      <m:lim>
                                        <m:sSup>
                                          <m:sSupPr>
                                            <m:ctrlPr>
                                              <a:rPr lang="en-GB" i="1">
                                                <a:latin typeface="Cambria Math" panose="02040503050406030204" pitchFamily="18" charset="0"/>
                                                <a:ea typeface="Calibri" panose="020F0502020204030204" pitchFamily="34" charset="0"/>
                                                <a:cs typeface="Times New Roman" panose="02020603050405020304" pitchFamily="18" charset="0"/>
                                              </a:rPr>
                                            </m:ctrlPr>
                                          </m:sSupPr>
                                          <m:e>
                                            <m:r>
                                              <a:rPr lang="en-GB" i="1">
                                                <a:latin typeface="Cambria Math" panose="02040503050406030204" pitchFamily="18" charset="0"/>
                                                <a:ea typeface="Calibri" panose="020F0502020204030204" pitchFamily="34" charset="0"/>
                                                <a:cs typeface="Times New Roman" panose="02020603050405020304" pitchFamily="18" charset="0"/>
                                              </a:rPr>
                                              <m:t>𝑎</m:t>
                                            </m:r>
                                          </m:e>
                                          <m:sup>
                                            <m:r>
                                              <a:rPr lang="en-GB" i="1">
                                                <a:latin typeface="Cambria Math" panose="02040503050406030204" pitchFamily="18" charset="0"/>
                                                <a:ea typeface="Calibri" panose="020F0502020204030204" pitchFamily="34" charset="0"/>
                                                <a:cs typeface="Times New Roman" panose="02020603050405020304" pitchFamily="18" charset="0"/>
                                              </a:rPr>
                                              <m:t>′</m:t>
                                            </m:r>
                                          </m:sup>
                                        </m:sSup>
                                      </m:lim>
                                    </m:limLow>
                                  </m:fName>
                                  <m:e>
                                    <m:r>
                                      <a:rPr lang="en-GB" i="1">
                                        <a:latin typeface="Cambria Math" panose="02040503050406030204" pitchFamily="18" charset="0"/>
                                        <a:ea typeface="Calibri" panose="020F0502020204030204" pitchFamily="34" charset="0"/>
                                        <a:cs typeface="Times New Roman" panose="02020603050405020304" pitchFamily="18" charset="0"/>
                                      </a:rPr>
                                      <m:t>𝑄</m:t>
                                    </m:r>
                                  </m:e>
                                </m:func>
                                <m:d>
                                  <m:dPr>
                                    <m:ctrlPr>
                                      <a:rPr lang="en-GB" i="1">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GB" i="1">
                                            <a:latin typeface="Cambria Math" panose="02040503050406030204" pitchFamily="18" charset="0"/>
                                            <a:ea typeface="Calibri" panose="020F0502020204030204" pitchFamily="34" charset="0"/>
                                            <a:cs typeface="Times New Roman" panose="02020603050405020304" pitchFamily="18" charset="0"/>
                                          </a:rPr>
                                        </m:ctrlPr>
                                      </m:sSubPr>
                                      <m:e>
                                        <m:r>
                                          <a:rPr lang="en-GB" i="1">
                                            <a:latin typeface="Cambria Math" panose="02040503050406030204" pitchFamily="18" charset="0"/>
                                            <a:ea typeface="Calibri" panose="020F0502020204030204" pitchFamily="34" charset="0"/>
                                            <a:cs typeface="Times New Roman" panose="02020603050405020304" pitchFamily="18" charset="0"/>
                                          </a:rPr>
                                          <m:t>𝑠</m:t>
                                        </m:r>
                                      </m:e>
                                      <m:sub>
                                        <m:r>
                                          <a:rPr lang="en-GB" i="1">
                                            <a:latin typeface="Cambria Math" panose="02040503050406030204" pitchFamily="18" charset="0"/>
                                            <a:ea typeface="Calibri" panose="020F0502020204030204" pitchFamily="34" charset="0"/>
                                            <a:cs typeface="Times New Roman" panose="02020603050405020304" pitchFamily="18" charset="0"/>
                                          </a:rPr>
                                          <m:t>𝑡</m:t>
                                        </m:r>
                                        <m:r>
                                          <a:rPr lang="en-GB" i="1">
                                            <a:latin typeface="Cambria Math" panose="02040503050406030204" pitchFamily="18" charset="0"/>
                                            <a:ea typeface="Calibri" panose="020F0502020204030204" pitchFamily="34" charset="0"/>
                                            <a:cs typeface="Times New Roman" panose="02020603050405020304" pitchFamily="18" charset="0"/>
                                          </a:rPr>
                                          <m:t>+1</m:t>
                                        </m:r>
                                      </m:sub>
                                    </m:sSub>
                                    <m:r>
                                      <a:rPr lang="en-GB" i="1">
                                        <a:latin typeface="Cambria Math" panose="02040503050406030204" pitchFamily="18" charset="0"/>
                                        <a:ea typeface="Calibri" panose="020F0502020204030204" pitchFamily="34" charset="0"/>
                                        <a:cs typeface="Times New Roman" panose="02020603050405020304" pitchFamily="18" charset="0"/>
                                      </a:rPr>
                                      <m:t>,</m:t>
                                    </m:r>
                                    <m:sSup>
                                      <m:sSupPr>
                                        <m:ctrlPr>
                                          <a:rPr lang="en-GB" i="1">
                                            <a:latin typeface="Cambria Math" panose="02040503050406030204" pitchFamily="18" charset="0"/>
                                            <a:ea typeface="Calibri" panose="020F0502020204030204" pitchFamily="34" charset="0"/>
                                            <a:cs typeface="Times New Roman" panose="02020603050405020304" pitchFamily="18" charset="0"/>
                                          </a:rPr>
                                        </m:ctrlPr>
                                      </m:sSupPr>
                                      <m:e>
                                        <m:r>
                                          <a:rPr lang="en-GB" i="1">
                                            <a:latin typeface="Cambria Math" panose="02040503050406030204" pitchFamily="18" charset="0"/>
                                            <a:ea typeface="Calibri" panose="020F0502020204030204" pitchFamily="34" charset="0"/>
                                            <a:cs typeface="Times New Roman" panose="02020603050405020304" pitchFamily="18" charset="0"/>
                                          </a:rPr>
                                          <m:t>𝑎</m:t>
                                        </m:r>
                                      </m:e>
                                      <m:sup>
                                        <m:r>
                                          <a:rPr lang="en-GB" i="1">
                                            <a:latin typeface="Cambria Math" panose="02040503050406030204" pitchFamily="18" charset="0"/>
                                            <a:ea typeface="Calibri" panose="020F0502020204030204" pitchFamily="34" charset="0"/>
                                            <a:cs typeface="Times New Roman" panose="02020603050405020304" pitchFamily="18" charset="0"/>
                                          </a:rPr>
                                          <m:t>′</m:t>
                                        </m:r>
                                      </m:sup>
                                    </m:sSup>
                                    <m:r>
                                      <a:rPr lang="en-GB" i="1">
                                        <a:latin typeface="Cambria Math" panose="02040503050406030204" pitchFamily="18" charset="0"/>
                                        <a:ea typeface="Calibri" panose="020F0502020204030204" pitchFamily="34" charset="0"/>
                                        <a:cs typeface="Times New Roman" panose="02020603050405020304" pitchFamily="18" charset="0"/>
                                      </a:rPr>
                                      <m:t>;</m:t>
                                    </m:r>
                                    <m:sSup>
                                      <m:sSupPr>
                                        <m:ctrlPr>
                                          <a:rPr lang="en-GB" i="1">
                                            <a:latin typeface="Cambria Math" panose="02040503050406030204" pitchFamily="18" charset="0"/>
                                            <a:ea typeface="Calibri" panose="020F0502020204030204" pitchFamily="34" charset="0"/>
                                            <a:cs typeface="Times New Roman" panose="02020603050405020304" pitchFamily="18" charset="0"/>
                                          </a:rPr>
                                        </m:ctrlPr>
                                      </m:sSupPr>
                                      <m:e>
                                        <m:r>
                                          <a:rPr lang="en-GB" b="1" i="1">
                                            <a:latin typeface="Cambria Math" panose="02040503050406030204" pitchFamily="18" charset="0"/>
                                            <a:ea typeface="Calibri" panose="020F0502020204030204" pitchFamily="34" charset="0"/>
                                            <a:cs typeface="Times New Roman" panose="02020603050405020304" pitchFamily="18" charset="0"/>
                                          </a:rPr>
                                          <m:t>𝜽</m:t>
                                        </m:r>
                                      </m:e>
                                      <m:sup>
                                        <m:r>
                                          <a:rPr lang="en-GB" i="1">
                                            <a:latin typeface="Cambria Math" panose="02040503050406030204" pitchFamily="18" charset="0"/>
                                            <a:ea typeface="Calibri" panose="020F0502020204030204" pitchFamily="34" charset="0"/>
                                            <a:cs typeface="Times New Roman" panose="02020603050405020304" pitchFamily="18" charset="0"/>
                                          </a:rPr>
                                          <m:t>−</m:t>
                                        </m:r>
                                      </m:sup>
                                    </m:sSup>
                                    <m:r>
                                      <a:rPr lang="en-GB" i="1">
                                        <a:latin typeface="Cambria Math" panose="02040503050406030204" pitchFamily="18" charset="0"/>
                                        <a:ea typeface="Calibri" panose="020F0502020204030204" pitchFamily="34" charset="0"/>
                                        <a:cs typeface="Times New Roman" panose="02020603050405020304" pitchFamily="18" charset="0"/>
                                      </a:rPr>
                                      <m:t> </m:t>
                                    </m:r>
                                  </m:e>
                                </m:d>
                              </m:e>
                            </m:d>
                            <m:r>
                              <a:rPr lang="en-GB" i="1">
                                <a:latin typeface="Cambria Math" panose="02040503050406030204" pitchFamily="18" charset="0"/>
                                <a:ea typeface="Calibri" panose="020F0502020204030204" pitchFamily="34" charset="0"/>
                                <a:cs typeface="Times New Roman" panose="02020603050405020304" pitchFamily="18" charset="0"/>
                              </a:rPr>
                              <m:t>−</m:t>
                            </m:r>
                            <m:r>
                              <a:rPr lang="en-GB" i="1">
                                <a:latin typeface="Cambria Math" panose="02040503050406030204" pitchFamily="18" charset="0"/>
                                <a:ea typeface="Calibri" panose="020F0502020204030204" pitchFamily="34" charset="0"/>
                                <a:cs typeface="Times New Roman" panose="02020603050405020304" pitchFamily="18" charset="0"/>
                              </a:rPr>
                              <m:t>𝑄</m:t>
                            </m:r>
                            <m:d>
                              <m:dPr>
                                <m:ctrlPr>
                                  <a:rPr lang="en-GB" i="1">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GB" i="1">
                                        <a:latin typeface="Cambria Math" panose="02040503050406030204" pitchFamily="18" charset="0"/>
                                        <a:ea typeface="Calibri" panose="020F0502020204030204" pitchFamily="34" charset="0"/>
                                        <a:cs typeface="Times New Roman" panose="02020603050405020304" pitchFamily="18" charset="0"/>
                                      </a:rPr>
                                    </m:ctrlPr>
                                  </m:sSubPr>
                                  <m:e>
                                    <m:r>
                                      <a:rPr lang="en-GB" i="1">
                                        <a:latin typeface="Cambria Math" panose="02040503050406030204" pitchFamily="18" charset="0"/>
                                        <a:ea typeface="Calibri" panose="020F0502020204030204" pitchFamily="34" charset="0"/>
                                        <a:cs typeface="Times New Roman" panose="02020603050405020304" pitchFamily="18" charset="0"/>
                                      </a:rPr>
                                      <m:t>𝑠</m:t>
                                    </m:r>
                                  </m:e>
                                  <m:sub>
                                    <m:r>
                                      <a:rPr lang="en-GB" i="1">
                                        <a:latin typeface="Cambria Math" panose="02040503050406030204" pitchFamily="18" charset="0"/>
                                        <a:ea typeface="Calibri" panose="020F0502020204030204" pitchFamily="34" charset="0"/>
                                        <a:cs typeface="Times New Roman" panose="02020603050405020304" pitchFamily="18" charset="0"/>
                                      </a:rPr>
                                      <m:t>𝑡</m:t>
                                    </m:r>
                                  </m:sub>
                                </m:sSub>
                                <m:r>
                                  <a:rPr lang="en-GB" i="1">
                                    <a:latin typeface="Cambria Math" panose="02040503050406030204" pitchFamily="18" charset="0"/>
                                    <a:ea typeface="Calibri" panose="020F0502020204030204" pitchFamily="34" charset="0"/>
                                    <a:cs typeface="Times New Roman" panose="02020603050405020304" pitchFamily="18" charset="0"/>
                                  </a:rPr>
                                  <m:t>,</m:t>
                                </m:r>
                                <m:sSub>
                                  <m:sSubPr>
                                    <m:ctrlPr>
                                      <a:rPr lang="en-GB" i="1">
                                        <a:latin typeface="Cambria Math" panose="02040503050406030204" pitchFamily="18" charset="0"/>
                                        <a:ea typeface="Calibri" panose="020F0502020204030204" pitchFamily="34" charset="0"/>
                                        <a:cs typeface="Times New Roman" panose="02020603050405020304" pitchFamily="18" charset="0"/>
                                      </a:rPr>
                                    </m:ctrlPr>
                                  </m:sSubPr>
                                  <m:e>
                                    <m:r>
                                      <a:rPr lang="en-GB" i="1">
                                        <a:latin typeface="Cambria Math" panose="02040503050406030204" pitchFamily="18" charset="0"/>
                                        <a:ea typeface="Calibri" panose="020F0502020204030204" pitchFamily="34" charset="0"/>
                                        <a:cs typeface="Times New Roman" panose="02020603050405020304" pitchFamily="18" charset="0"/>
                                      </a:rPr>
                                      <m:t>𝑎</m:t>
                                    </m:r>
                                  </m:e>
                                  <m:sub>
                                    <m:r>
                                      <a:rPr lang="en-GB" i="1">
                                        <a:latin typeface="Cambria Math" panose="02040503050406030204" pitchFamily="18" charset="0"/>
                                        <a:ea typeface="Calibri" panose="020F0502020204030204" pitchFamily="34" charset="0"/>
                                        <a:cs typeface="Times New Roman" panose="02020603050405020304" pitchFamily="18" charset="0"/>
                                      </a:rPr>
                                      <m:t>𝑡</m:t>
                                    </m:r>
                                  </m:sub>
                                </m:sSub>
                                <m:r>
                                  <a:rPr lang="en-GB" i="1">
                                    <a:latin typeface="Cambria Math" panose="02040503050406030204" pitchFamily="18" charset="0"/>
                                    <a:ea typeface="Calibri" panose="020F0502020204030204" pitchFamily="34" charset="0"/>
                                    <a:cs typeface="Times New Roman" panose="02020603050405020304" pitchFamily="18" charset="0"/>
                                  </a:rPr>
                                  <m:t>;</m:t>
                                </m:r>
                                <m:r>
                                  <a:rPr lang="en-GB" b="1" i="1">
                                    <a:latin typeface="Cambria Math" panose="02040503050406030204" pitchFamily="18" charset="0"/>
                                    <a:ea typeface="Calibri" panose="020F0502020204030204" pitchFamily="34" charset="0"/>
                                    <a:cs typeface="Times New Roman" panose="02020603050405020304" pitchFamily="18" charset="0"/>
                                  </a:rPr>
                                  <m:t>𝜽</m:t>
                                </m:r>
                                <m:r>
                                  <a:rPr lang="en-GB" i="1">
                                    <a:latin typeface="Cambria Math" panose="02040503050406030204" pitchFamily="18" charset="0"/>
                                    <a:ea typeface="Calibri" panose="020F0502020204030204" pitchFamily="34" charset="0"/>
                                    <a:cs typeface="Times New Roman" panose="02020603050405020304" pitchFamily="18" charset="0"/>
                                  </a:rPr>
                                  <m:t> </m:t>
                                </m:r>
                              </m:e>
                            </m:d>
                          </m:e>
                        </m:d>
                      </m:e>
                      <m:sup>
                        <m:r>
                          <a:rPr lang="en-GB" b="0" i="0" smtClean="0">
                            <a:latin typeface="Cambria Math" panose="02040503050406030204" pitchFamily="18" charset="0"/>
                            <a:ea typeface="Calibri" panose="020F0502020204030204" pitchFamily="34" charset="0"/>
                            <a:cs typeface="Times New Roman" panose="02020603050405020304" pitchFamily="18" charset="0"/>
                          </a:rPr>
                          <m:t>2</m:t>
                        </m:r>
                      </m:sup>
                    </m:sSup>
                  </m:oMath>
                </a14:m>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mc:Choice>
        <mc:Fallback xmlns="">
          <p:sp>
            <p:nvSpPr>
              <p:cNvPr id="53" name="TextBox 52">
                <a:extLst>
                  <a:ext uri="{FF2B5EF4-FFF2-40B4-BE49-F238E27FC236}">
                    <a16:creationId xmlns:a16="http://schemas.microsoft.com/office/drawing/2014/main" id="{CE5AD33A-FA29-4091-B63A-5C733BDD52BE}"/>
                  </a:ext>
                </a:extLst>
              </p:cNvPr>
              <p:cNvSpPr txBox="1">
                <a:spLocks noRot="1" noChangeAspect="1" noMove="1" noResize="1" noEditPoints="1" noAdjustHandles="1" noChangeArrowheads="1" noChangeShapeType="1" noTextEdit="1"/>
              </p:cNvSpPr>
              <p:nvPr/>
            </p:nvSpPr>
            <p:spPr>
              <a:xfrm>
                <a:off x="1595132" y="4737373"/>
                <a:ext cx="6097772" cy="913840"/>
              </a:xfrm>
              <a:prstGeom prst="rect">
                <a:avLst/>
              </a:prstGeom>
              <a:blipFill>
                <a:blip r:embed="rId3"/>
                <a:stretch>
                  <a:fillRect l="-9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D644C9B-1D56-488F-8507-34C97E8FDFB7}"/>
                  </a:ext>
                </a:extLst>
              </p:cNvPr>
              <p:cNvSpPr txBox="1"/>
              <p:nvPr/>
            </p:nvSpPr>
            <p:spPr>
              <a:xfrm>
                <a:off x="5906918" y="3163848"/>
                <a:ext cx="6097772" cy="506870"/>
              </a:xfrm>
              <a:prstGeom prst="rect">
                <a:avLst/>
              </a:prstGeom>
              <a:noFill/>
            </p:spPr>
            <p:txBody>
              <a:bodyPr wrap="square">
                <a:spAutoFit/>
              </a:bodyPr>
              <a:lstStyle/>
              <a:p>
                <a14:m>
                  <m:oMath xmlns:m="http://schemas.openxmlformats.org/officeDocument/2006/math">
                    <m:sSub>
                      <m:sSubPr>
                        <m:ctrlPr>
                          <a:rPr lang="en-GB" sz="18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𝑄</m:t>
                        </m:r>
                      </m:e>
                      <m:sub>
                        <m:r>
                          <a:rPr lang="en-GB" sz="1800" i="1">
                            <a:effectLst/>
                            <a:latin typeface="Cambria Math" panose="02040503050406030204" pitchFamily="18" charset="0"/>
                            <a:ea typeface="Calibri" panose="020F0502020204030204" pitchFamily="34" charset="0"/>
                            <a:cs typeface="Times New Roman" panose="02020603050405020304" pitchFamily="18" charset="0"/>
                          </a:rPr>
                          <m:t>𝑖</m:t>
                        </m:r>
                        <m:r>
                          <a:rPr lang="en-GB" sz="1800" i="1">
                            <a:effectLst/>
                            <a:latin typeface="Cambria Math" panose="02040503050406030204" pitchFamily="18" charset="0"/>
                            <a:ea typeface="Calibri" panose="020F0502020204030204" pitchFamily="34" charset="0"/>
                            <a:cs typeface="Times New Roman" panose="02020603050405020304" pitchFamily="18" charset="0"/>
                          </a:rPr>
                          <m:t>+1</m:t>
                        </m:r>
                      </m:sub>
                    </m:sSub>
                    <m:d>
                      <m:d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𝑠</m:t>
                        </m:r>
                        <m:r>
                          <a:rPr lang="en-GB" sz="1800" i="1">
                            <a:effectLst/>
                            <a:latin typeface="Cambria Math" panose="02040503050406030204" pitchFamily="18" charset="0"/>
                            <a:ea typeface="Calibri" panose="020F0502020204030204" pitchFamily="34" charset="0"/>
                            <a:cs typeface="Times New Roman" panose="02020603050405020304" pitchFamily="18" charset="0"/>
                          </a:rPr>
                          <m:t>,</m:t>
                        </m:r>
                        <m:r>
                          <a:rPr lang="en-GB" sz="1800" i="1">
                            <a:effectLst/>
                            <a:latin typeface="Cambria Math" panose="02040503050406030204" pitchFamily="18" charset="0"/>
                            <a:ea typeface="Calibri" panose="020F0502020204030204" pitchFamily="34" charset="0"/>
                            <a:cs typeface="Times New Roman" panose="02020603050405020304" pitchFamily="18" charset="0"/>
                          </a:rPr>
                          <m:t>𝑎</m:t>
                        </m:r>
                      </m:e>
                    </m:d>
                    <m:r>
                      <a:rPr lang="en-GB" sz="18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𝑄</m:t>
                        </m:r>
                      </m:e>
                      <m:sub>
                        <m:r>
                          <a:rPr lang="en-GB" sz="1800" i="1">
                            <a:effectLst/>
                            <a:latin typeface="Cambria Math" panose="02040503050406030204" pitchFamily="18" charset="0"/>
                            <a:ea typeface="Calibri" panose="020F0502020204030204" pitchFamily="34" charset="0"/>
                            <a:cs typeface="Times New Roman" panose="02020603050405020304" pitchFamily="18" charset="0"/>
                          </a:rPr>
                          <m:t>𝑖</m:t>
                        </m:r>
                      </m:sub>
                    </m:sSub>
                    <m:d>
                      <m:d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𝑠</m:t>
                        </m:r>
                        <m:r>
                          <a:rPr lang="en-GB" sz="1800" i="1">
                            <a:effectLst/>
                            <a:latin typeface="Cambria Math" panose="02040503050406030204" pitchFamily="18" charset="0"/>
                            <a:ea typeface="Calibri" panose="020F0502020204030204" pitchFamily="34" charset="0"/>
                            <a:cs typeface="Times New Roman" panose="02020603050405020304" pitchFamily="18" charset="0"/>
                          </a:rPr>
                          <m:t>,</m:t>
                        </m:r>
                        <m:r>
                          <a:rPr lang="en-GB" sz="1800" i="1">
                            <a:effectLst/>
                            <a:latin typeface="Cambria Math" panose="02040503050406030204" pitchFamily="18" charset="0"/>
                            <a:ea typeface="Calibri" panose="020F0502020204030204" pitchFamily="34" charset="0"/>
                            <a:cs typeface="Times New Roman" panose="02020603050405020304" pitchFamily="18" charset="0"/>
                          </a:rPr>
                          <m:t>𝑎</m:t>
                        </m:r>
                      </m:e>
                    </m:d>
                    <m:r>
                      <a:rPr lang="en-GB" sz="1800" i="1">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GB" sz="1800">
                        <a:effectLst/>
                        <a:latin typeface="Cambria Math" panose="02040503050406030204" pitchFamily="18" charset="0"/>
                        <a:ea typeface="Calibri" panose="020F0502020204030204" pitchFamily="34" charset="0"/>
                        <a:cs typeface="Times New Roman" panose="02020603050405020304" pitchFamily="18" charset="0"/>
                      </a:rPr>
                      <m:t>α</m:t>
                    </m:r>
                    <m:d>
                      <m:d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n-GB" sz="18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en-GB" sz="1800" i="1">
                            <a:effectLst/>
                            <a:latin typeface="Cambria Math" panose="02040503050406030204" pitchFamily="18" charset="0"/>
                            <a:ea typeface="Calibri" panose="020F0502020204030204" pitchFamily="34" charset="0"/>
                            <a:cs typeface="Times New Roman" panose="02020603050405020304" pitchFamily="18" charset="0"/>
                          </a:rPr>
                          <m:t>𝑟</m:t>
                        </m:r>
                        <m:r>
                          <a:rPr lang="en-GB" sz="1800" i="1">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GB" sz="1800">
                            <a:effectLst/>
                            <a:latin typeface="Cambria Math" panose="02040503050406030204" pitchFamily="18" charset="0"/>
                            <a:ea typeface="Calibri" panose="020F0502020204030204" pitchFamily="34" charset="0"/>
                            <a:cs typeface="Times New Roman" panose="02020603050405020304" pitchFamily="18" charset="0"/>
                          </a:rPr>
                          <m:t>γ</m:t>
                        </m:r>
                        <m:func>
                          <m:func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funcPr>
                          <m:fName>
                            <m:limLow>
                              <m:limLow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limLowPr>
                              <m:e>
                                <m:r>
                                  <m:rPr>
                                    <m:sty m:val="p"/>
                                  </m:rPr>
                                  <a:rPr lang="en-GB" sz="1800">
                                    <a:effectLst/>
                                    <a:latin typeface="Cambria Math" panose="02040503050406030204" pitchFamily="18" charset="0"/>
                                    <a:ea typeface="Calibri" panose="020F0502020204030204" pitchFamily="34" charset="0"/>
                                    <a:cs typeface="Times New Roman" panose="02020603050405020304" pitchFamily="18" charset="0"/>
                                  </a:rPr>
                                  <m:t>max</m:t>
                                </m:r>
                              </m:e>
                              <m:lim>
                                <m:sSup>
                                  <m:sSup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𝑎</m:t>
                                    </m:r>
                                  </m:e>
                                  <m:sup>
                                    <m:r>
                                      <a:rPr lang="en-GB" sz="1800" i="1">
                                        <a:effectLst/>
                                        <a:latin typeface="Cambria Math" panose="02040503050406030204" pitchFamily="18" charset="0"/>
                                        <a:ea typeface="Calibri" panose="020F0502020204030204" pitchFamily="34" charset="0"/>
                                        <a:cs typeface="Times New Roman" panose="02020603050405020304" pitchFamily="18" charset="0"/>
                                      </a:rPr>
                                      <m:t>′</m:t>
                                    </m:r>
                                  </m:sup>
                                </m:sSup>
                              </m:lim>
                            </m:limLow>
                          </m:fName>
                          <m:e>
                            <m:sSub>
                              <m:sSub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𝑄</m:t>
                                </m:r>
                              </m:e>
                              <m:sub>
                                <m:r>
                                  <a:rPr lang="en-GB" sz="1800" i="1">
                                    <a:effectLst/>
                                    <a:latin typeface="Cambria Math" panose="02040503050406030204" pitchFamily="18" charset="0"/>
                                    <a:ea typeface="Calibri" panose="020F0502020204030204" pitchFamily="34" charset="0"/>
                                    <a:cs typeface="Times New Roman" panose="02020603050405020304" pitchFamily="18" charset="0"/>
                                  </a:rPr>
                                  <m:t>𝑖</m:t>
                                </m:r>
                              </m:sub>
                            </m:sSub>
                          </m:e>
                        </m:func>
                        <m:d>
                          <m:d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dPr>
                          <m:e>
                            <m:sSup>
                              <m:sSup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𝑠</m:t>
                                </m:r>
                              </m:e>
                              <m:sup>
                                <m:r>
                                  <a:rPr lang="en-GB" sz="1800" i="1">
                                    <a:effectLst/>
                                    <a:latin typeface="Cambria Math" panose="02040503050406030204" pitchFamily="18" charset="0"/>
                                    <a:ea typeface="Calibri" panose="020F0502020204030204" pitchFamily="34" charset="0"/>
                                    <a:cs typeface="Times New Roman" panose="02020603050405020304" pitchFamily="18" charset="0"/>
                                  </a:rPr>
                                  <m:t>′</m:t>
                                </m:r>
                              </m:sup>
                            </m:sSup>
                            <m:r>
                              <a:rPr lang="en-GB" sz="18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𝑎</m:t>
                                </m:r>
                              </m:e>
                              <m:sup>
                                <m:r>
                                  <a:rPr lang="en-GB" sz="1800" i="1">
                                    <a:effectLst/>
                                    <a:latin typeface="Cambria Math" panose="02040503050406030204" pitchFamily="18" charset="0"/>
                                    <a:ea typeface="Calibri" panose="020F0502020204030204" pitchFamily="34" charset="0"/>
                                    <a:cs typeface="Times New Roman" panose="02020603050405020304" pitchFamily="18" charset="0"/>
                                  </a:rPr>
                                  <m:t>′</m:t>
                                </m:r>
                              </m:sup>
                            </m:sSup>
                          </m:e>
                        </m:d>
                        <m:r>
                          <a:rPr lang="en-GB" sz="18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en-GB"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𝑄</m:t>
                            </m:r>
                          </m:e>
                          <m:sub>
                            <m:r>
                              <a:rPr lang="en-GB" sz="1800" i="1">
                                <a:effectLst/>
                                <a:latin typeface="Cambria Math" panose="02040503050406030204" pitchFamily="18" charset="0"/>
                                <a:ea typeface="Calibri" panose="020F0502020204030204" pitchFamily="34" charset="0"/>
                                <a:cs typeface="Times New Roman" panose="02020603050405020304" pitchFamily="18" charset="0"/>
                              </a:rPr>
                              <m:t>𝑖</m:t>
                            </m:r>
                          </m:sub>
                        </m:sSub>
                        <m:d>
                          <m:d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𝑠</m:t>
                            </m:r>
                            <m:r>
                              <a:rPr lang="en-GB" sz="1800" i="1">
                                <a:effectLst/>
                                <a:latin typeface="Cambria Math" panose="02040503050406030204" pitchFamily="18" charset="0"/>
                                <a:ea typeface="Calibri" panose="020F0502020204030204" pitchFamily="34" charset="0"/>
                                <a:cs typeface="Times New Roman" panose="02020603050405020304" pitchFamily="18" charset="0"/>
                              </a:rPr>
                              <m:t>,</m:t>
                            </m:r>
                            <m:r>
                              <a:rPr lang="en-GB" sz="1800" i="1">
                                <a:effectLst/>
                                <a:latin typeface="Cambria Math" panose="02040503050406030204" pitchFamily="18" charset="0"/>
                                <a:ea typeface="Calibri" panose="020F0502020204030204" pitchFamily="34" charset="0"/>
                                <a:cs typeface="Times New Roman" panose="02020603050405020304" pitchFamily="18" charset="0"/>
                              </a:rPr>
                              <m:t>𝑎</m:t>
                            </m:r>
                          </m:e>
                        </m:d>
                      </m:e>
                    </m:d>
                  </m:oMath>
                </a14:m>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mc:Choice>
        <mc:Fallback xmlns="">
          <p:sp>
            <p:nvSpPr>
              <p:cNvPr id="55" name="TextBox 54">
                <a:extLst>
                  <a:ext uri="{FF2B5EF4-FFF2-40B4-BE49-F238E27FC236}">
                    <a16:creationId xmlns:a16="http://schemas.microsoft.com/office/drawing/2014/main" id="{5D644C9B-1D56-488F-8507-34C97E8FDFB7}"/>
                  </a:ext>
                </a:extLst>
              </p:cNvPr>
              <p:cNvSpPr txBox="1">
                <a:spLocks noRot="1" noChangeAspect="1" noMove="1" noResize="1" noEditPoints="1" noAdjustHandles="1" noChangeArrowheads="1" noChangeShapeType="1" noTextEdit="1"/>
              </p:cNvSpPr>
              <p:nvPr/>
            </p:nvSpPr>
            <p:spPr>
              <a:xfrm>
                <a:off x="5906918" y="3163848"/>
                <a:ext cx="6097772" cy="506870"/>
              </a:xfrm>
              <a:prstGeom prst="rect">
                <a:avLst/>
              </a:prstGeom>
              <a:blipFill>
                <a:blip r:embed="rId4"/>
                <a:stretch>
                  <a:fillRect l="-200"/>
                </a:stretch>
              </a:blipFill>
            </p:spPr>
            <p:txBody>
              <a:bodyPr/>
              <a:lstStyle/>
              <a:p>
                <a:r>
                  <a:rPr lang="en-GB">
                    <a:noFill/>
                  </a:rPr>
                  <a:t> </a:t>
                </a:r>
              </a:p>
            </p:txBody>
          </p:sp>
        </mc:Fallback>
      </mc:AlternateContent>
      <p:cxnSp>
        <p:nvCxnSpPr>
          <p:cNvPr id="56" name="Straight Arrow Connector 55">
            <a:extLst>
              <a:ext uri="{FF2B5EF4-FFF2-40B4-BE49-F238E27FC236}">
                <a16:creationId xmlns:a16="http://schemas.microsoft.com/office/drawing/2014/main" id="{B2F98C38-8F08-4467-A28E-129F48BAF4AA}"/>
              </a:ext>
            </a:extLst>
          </p:cNvPr>
          <p:cNvCxnSpPr>
            <a:cxnSpLocks/>
          </p:cNvCxnSpPr>
          <p:nvPr/>
        </p:nvCxnSpPr>
        <p:spPr>
          <a:xfrm flipH="1">
            <a:off x="5265137" y="3669816"/>
            <a:ext cx="1910761" cy="11236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5" name="Title 1">
            <a:extLst>
              <a:ext uri="{FF2B5EF4-FFF2-40B4-BE49-F238E27FC236}">
                <a16:creationId xmlns:a16="http://schemas.microsoft.com/office/drawing/2014/main" id="{D3FA84E3-E540-4202-B1A2-EC9E064DFE53}"/>
              </a:ext>
            </a:extLst>
          </p:cNvPr>
          <p:cNvSpPr txBox="1">
            <a:spLocks/>
          </p:cNvSpPr>
          <p:nvPr/>
        </p:nvSpPr>
        <p:spPr>
          <a:xfrm>
            <a:off x="838200" y="365125"/>
            <a:ext cx="54871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100" b="1" cap="all" spc="600" dirty="0">
                <a:ea typeface="Source Sans Pro SemiBold" panose="020B0603030403020204" pitchFamily="34" charset="0"/>
              </a:rPr>
              <a:t>Inner workings of the implementation:</a:t>
            </a:r>
          </a:p>
          <a:p>
            <a:endParaRPr lang="en-GB" sz="2100" spc="600" dirty="0"/>
          </a:p>
        </p:txBody>
      </p:sp>
    </p:spTree>
    <p:extLst>
      <p:ext uri="{BB962C8B-B14F-4D97-AF65-F5344CB8AC3E}">
        <p14:creationId xmlns:p14="http://schemas.microsoft.com/office/powerpoint/2010/main" val="29245019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E5AD33A-FA29-4091-B63A-5C733BDD52BE}"/>
                  </a:ext>
                </a:extLst>
              </p:cNvPr>
              <p:cNvSpPr txBox="1"/>
              <p:nvPr/>
            </p:nvSpPr>
            <p:spPr>
              <a:xfrm>
                <a:off x="1595132" y="4737373"/>
                <a:ext cx="6097772" cy="913840"/>
              </a:xfrm>
              <a:prstGeom prst="rect">
                <a:avLst/>
              </a:prstGeom>
              <a:noFill/>
            </p:spPr>
            <p:txBody>
              <a:bodyPr wrap="square">
                <a:spAutoFit/>
              </a:bodyPr>
              <a:lstStyle/>
              <a:p>
                <a:r>
                  <a:rPr lang="en-GB" sz="1800" dirty="0">
                    <a:effectLst/>
                    <a:ea typeface="Calibri" panose="020F0502020204030204" pitchFamily="34" charset="0"/>
                    <a:cs typeface="Times New Roman" panose="02020603050405020304" pitchFamily="18" charset="0"/>
                  </a:rPr>
                  <a:t>Loss:  </a:t>
                </a:r>
                <a14:m>
                  <m:oMath xmlns:m="http://schemas.openxmlformats.org/officeDocument/2006/math">
                    <m:sSup>
                      <m:sSupPr>
                        <m:ctrlPr>
                          <a:rPr lang="en-GB" b="0" i="1" smtClean="0">
                            <a:latin typeface="Cambria Math" panose="02040503050406030204" pitchFamily="18" charset="0"/>
                            <a:ea typeface="Calibri" panose="020F0502020204030204" pitchFamily="34" charset="0"/>
                            <a:cs typeface="Times New Roman" panose="02020603050405020304" pitchFamily="18" charset="0"/>
                          </a:rPr>
                        </m:ctrlPr>
                      </m:sSupPr>
                      <m:e>
                        <m:d>
                          <m:dPr>
                            <m:ctrlPr>
                              <a:rPr lang="en-GB" i="1">
                                <a:latin typeface="Cambria Math" panose="02040503050406030204" pitchFamily="18" charset="0"/>
                                <a:ea typeface="Calibri" panose="020F0502020204030204" pitchFamily="34" charset="0"/>
                                <a:cs typeface="Times New Roman" panose="02020603050405020304" pitchFamily="18" charset="0"/>
                              </a:rPr>
                            </m:ctrlPr>
                          </m:dPr>
                          <m:e>
                            <m:d>
                              <m:dPr>
                                <m:ctrlPr>
                                  <a:rPr lang="en-GB" i="1">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GB" i="1">
                                        <a:latin typeface="Cambria Math" panose="02040503050406030204" pitchFamily="18" charset="0"/>
                                        <a:ea typeface="Calibri" panose="020F0502020204030204" pitchFamily="34" charset="0"/>
                                        <a:cs typeface="Times New Roman" panose="02020603050405020304" pitchFamily="18" charset="0"/>
                                      </a:rPr>
                                    </m:ctrlPr>
                                  </m:sSubPr>
                                  <m:e>
                                    <m:r>
                                      <a:rPr lang="en-GB" i="1">
                                        <a:latin typeface="Cambria Math" panose="02040503050406030204" pitchFamily="18" charset="0"/>
                                        <a:ea typeface="Calibri" panose="020F0502020204030204" pitchFamily="34" charset="0"/>
                                        <a:cs typeface="Times New Roman" panose="02020603050405020304" pitchFamily="18" charset="0"/>
                                      </a:rPr>
                                      <m:t>𝑟</m:t>
                                    </m:r>
                                  </m:e>
                                  <m:sub>
                                    <m:r>
                                      <a:rPr lang="en-GB" i="1">
                                        <a:latin typeface="Cambria Math" panose="02040503050406030204" pitchFamily="18" charset="0"/>
                                        <a:ea typeface="Calibri" panose="020F0502020204030204" pitchFamily="34" charset="0"/>
                                        <a:cs typeface="Times New Roman" panose="02020603050405020304" pitchFamily="18" charset="0"/>
                                      </a:rPr>
                                      <m:t>𝑡</m:t>
                                    </m:r>
                                  </m:sub>
                                </m:sSub>
                                <m:r>
                                  <a:rPr lang="en-GB" i="1">
                                    <a:latin typeface="Cambria Math" panose="02040503050406030204" pitchFamily="18" charset="0"/>
                                    <a:ea typeface="Calibri" panose="020F0502020204030204" pitchFamily="34" charset="0"/>
                                    <a:cs typeface="Times New Roman" panose="02020603050405020304" pitchFamily="18" charset="0"/>
                                  </a:rPr>
                                  <m:t>+</m:t>
                                </m:r>
                                <m:r>
                                  <m:rPr>
                                    <m:sty m:val="p"/>
                                  </m:rPr>
                                  <a:rPr lang="en-GB">
                                    <a:latin typeface="Cambria Math" panose="02040503050406030204" pitchFamily="18" charset="0"/>
                                    <a:ea typeface="Calibri" panose="020F0502020204030204" pitchFamily="34" charset="0"/>
                                    <a:cs typeface="Times New Roman" panose="02020603050405020304" pitchFamily="18" charset="0"/>
                                  </a:rPr>
                                  <m:t>γ</m:t>
                                </m:r>
                                <m:func>
                                  <m:funcPr>
                                    <m:ctrlPr>
                                      <a:rPr lang="en-GB" i="1">
                                        <a:latin typeface="Cambria Math" panose="02040503050406030204" pitchFamily="18" charset="0"/>
                                        <a:ea typeface="Calibri" panose="020F0502020204030204" pitchFamily="34" charset="0"/>
                                        <a:cs typeface="Times New Roman" panose="02020603050405020304" pitchFamily="18" charset="0"/>
                                      </a:rPr>
                                    </m:ctrlPr>
                                  </m:funcPr>
                                  <m:fName>
                                    <m:limLow>
                                      <m:limLowPr>
                                        <m:ctrlPr>
                                          <a:rPr lang="en-GB" i="1">
                                            <a:latin typeface="Cambria Math" panose="02040503050406030204" pitchFamily="18" charset="0"/>
                                            <a:ea typeface="Calibri" panose="020F0502020204030204" pitchFamily="34" charset="0"/>
                                            <a:cs typeface="Times New Roman" panose="02020603050405020304" pitchFamily="18" charset="0"/>
                                          </a:rPr>
                                        </m:ctrlPr>
                                      </m:limLowPr>
                                      <m:e>
                                        <m:r>
                                          <m:rPr>
                                            <m:sty m:val="p"/>
                                          </m:rPr>
                                          <a:rPr lang="en-GB">
                                            <a:latin typeface="Cambria Math" panose="02040503050406030204" pitchFamily="18" charset="0"/>
                                            <a:ea typeface="Calibri" panose="020F0502020204030204" pitchFamily="34" charset="0"/>
                                            <a:cs typeface="Times New Roman" panose="02020603050405020304" pitchFamily="18" charset="0"/>
                                          </a:rPr>
                                          <m:t>max</m:t>
                                        </m:r>
                                      </m:e>
                                      <m:lim>
                                        <m:sSup>
                                          <m:sSupPr>
                                            <m:ctrlPr>
                                              <a:rPr lang="en-GB" i="1">
                                                <a:latin typeface="Cambria Math" panose="02040503050406030204" pitchFamily="18" charset="0"/>
                                                <a:ea typeface="Calibri" panose="020F0502020204030204" pitchFamily="34" charset="0"/>
                                                <a:cs typeface="Times New Roman" panose="02020603050405020304" pitchFamily="18" charset="0"/>
                                              </a:rPr>
                                            </m:ctrlPr>
                                          </m:sSupPr>
                                          <m:e>
                                            <m:r>
                                              <a:rPr lang="en-GB" i="1">
                                                <a:latin typeface="Cambria Math" panose="02040503050406030204" pitchFamily="18" charset="0"/>
                                                <a:ea typeface="Calibri" panose="020F0502020204030204" pitchFamily="34" charset="0"/>
                                                <a:cs typeface="Times New Roman" panose="02020603050405020304" pitchFamily="18" charset="0"/>
                                              </a:rPr>
                                              <m:t>𝑎</m:t>
                                            </m:r>
                                          </m:e>
                                          <m:sup>
                                            <m:r>
                                              <a:rPr lang="en-GB" i="1">
                                                <a:latin typeface="Cambria Math" panose="02040503050406030204" pitchFamily="18" charset="0"/>
                                                <a:ea typeface="Calibri" panose="020F0502020204030204" pitchFamily="34" charset="0"/>
                                                <a:cs typeface="Times New Roman" panose="02020603050405020304" pitchFamily="18" charset="0"/>
                                              </a:rPr>
                                              <m:t>′</m:t>
                                            </m:r>
                                          </m:sup>
                                        </m:sSup>
                                      </m:lim>
                                    </m:limLow>
                                  </m:fName>
                                  <m:e>
                                    <m:r>
                                      <a:rPr lang="en-GB" i="1">
                                        <a:latin typeface="Cambria Math" panose="02040503050406030204" pitchFamily="18" charset="0"/>
                                        <a:ea typeface="Calibri" panose="020F0502020204030204" pitchFamily="34" charset="0"/>
                                        <a:cs typeface="Times New Roman" panose="02020603050405020304" pitchFamily="18" charset="0"/>
                                      </a:rPr>
                                      <m:t>𝑄</m:t>
                                    </m:r>
                                  </m:e>
                                </m:func>
                                <m:d>
                                  <m:dPr>
                                    <m:ctrlPr>
                                      <a:rPr lang="en-GB" i="1">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GB" i="1">
                                            <a:latin typeface="Cambria Math" panose="02040503050406030204" pitchFamily="18" charset="0"/>
                                            <a:ea typeface="Calibri" panose="020F0502020204030204" pitchFamily="34" charset="0"/>
                                            <a:cs typeface="Times New Roman" panose="02020603050405020304" pitchFamily="18" charset="0"/>
                                          </a:rPr>
                                        </m:ctrlPr>
                                      </m:sSubPr>
                                      <m:e>
                                        <m:r>
                                          <a:rPr lang="en-GB" i="1">
                                            <a:latin typeface="Cambria Math" panose="02040503050406030204" pitchFamily="18" charset="0"/>
                                            <a:ea typeface="Calibri" panose="020F0502020204030204" pitchFamily="34" charset="0"/>
                                            <a:cs typeface="Times New Roman" panose="02020603050405020304" pitchFamily="18" charset="0"/>
                                          </a:rPr>
                                          <m:t>𝑠</m:t>
                                        </m:r>
                                      </m:e>
                                      <m:sub>
                                        <m:r>
                                          <a:rPr lang="en-GB" i="1">
                                            <a:latin typeface="Cambria Math" panose="02040503050406030204" pitchFamily="18" charset="0"/>
                                            <a:ea typeface="Calibri" panose="020F0502020204030204" pitchFamily="34" charset="0"/>
                                            <a:cs typeface="Times New Roman" panose="02020603050405020304" pitchFamily="18" charset="0"/>
                                          </a:rPr>
                                          <m:t>𝑡</m:t>
                                        </m:r>
                                        <m:r>
                                          <a:rPr lang="en-GB" i="1">
                                            <a:latin typeface="Cambria Math" panose="02040503050406030204" pitchFamily="18" charset="0"/>
                                            <a:ea typeface="Calibri" panose="020F0502020204030204" pitchFamily="34" charset="0"/>
                                            <a:cs typeface="Times New Roman" panose="02020603050405020304" pitchFamily="18" charset="0"/>
                                          </a:rPr>
                                          <m:t>+1</m:t>
                                        </m:r>
                                      </m:sub>
                                    </m:sSub>
                                    <m:r>
                                      <a:rPr lang="en-GB" i="1">
                                        <a:latin typeface="Cambria Math" panose="02040503050406030204" pitchFamily="18" charset="0"/>
                                        <a:ea typeface="Calibri" panose="020F0502020204030204" pitchFamily="34" charset="0"/>
                                        <a:cs typeface="Times New Roman" panose="02020603050405020304" pitchFamily="18" charset="0"/>
                                      </a:rPr>
                                      <m:t>,</m:t>
                                    </m:r>
                                    <m:sSup>
                                      <m:sSupPr>
                                        <m:ctrlPr>
                                          <a:rPr lang="en-GB" i="1">
                                            <a:latin typeface="Cambria Math" panose="02040503050406030204" pitchFamily="18" charset="0"/>
                                            <a:ea typeface="Calibri" panose="020F0502020204030204" pitchFamily="34" charset="0"/>
                                            <a:cs typeface="Times New Roman" panose="02020603050405020304" pitchFamily="18" charset="0"/>
                                          </a:rPr>
                                        </m:ctrlPr>
                                      </m:sSupPr>
                                      <m:e>
                                        <m:r>
                                          <a:rPr lang="en-GB" i="1">
                                            <a:latin typeface="Cambria Math" panose="02040503050406030204" pitchFamily="18" charset="0"/>
                                            <a:ea typeface="Calibri" panose="020F0502020204030204" pitchFamily="34" charset="0"/>
                                            <a:cs typeface="Times New Roman" panose="02020603050405020304" pitchFamily="18" charset="0"/>
                                          </a:rPr>
                                          <m:t>𝑎</m:t>
                                        </m:r>
                                      </m:e>
                                      <m:sup>
                                        <m:r>
                                          <a:rPr lang="en-GB" i="1">
                                            <a:latin typeface="Cambria Math" panose="02040503050406030204" pitchFamily="18" charset="0"/>
                                            <a:ea typeface="Calibri" panose="020F0502020204030204" pitchFamily="34" charset="0"/>
                                            <a:cs typeface="Times New Roman" panose="02020603050405020304" pitchFamily="18" charset="0"/>
                                          </a:rPr>
                                          <m:t>′</m:t>
                                        </m:r>
                                      </m:sup>
                                    </m:sSup>
                                    <m:r>
                                      <a:rPr lang="en-GB" i="1">
                                        <a:latin typeface="Cambria Math" panose="02040503050406030204" pitchFamily="18" charset="0"/>
                                        <a:ea typeface="Calibri" panose="020F0502020204030204" pitchFamily="34" charset="0"/>
                                        <a:cs typeface="Times New Roman" panose="02020603050405020304" pitchFamily="18" charset="0"/>
                                      </a:rPr>
                                      <m:t>;</m:t>
                                    </m:r>
                                    <m:sSup>
                                      <m:sSupPr>
                                        <m:ctrlPr>
                                          <a:rPr lang="en-GB" i="1">
                                            <a:latin typeface="Cambria Math" panose="02040503050406030204" pitchFamily="18" charset="0"/>
                                            <a:ea typeface="Calibri" panose="020F0502020204030204" pitchFamily="34" charset="0"/>
                                            <a:cs typeface="Times New Roman" panose="02020603050405020304" pitchFamily="18" charset="0"/>
                                          </a:rPr>
                                        </m:ctrlPr>
                                      </m:sSupPr>
                                      <m:e>
                                        <m:r>
                                          <a:rPr lang="en-GB" b="1" i="1">
                                            <a:latin typeface="Cambria Math" panose="02040503050406030204" pitchFamily="18" charset="0"/>
                                            <a:ea typeface="Calibri" panose="020F0502020204030204" pitchFamily="34" charset="0"/>
                                            <a:cs typeface="Times New Roman" panose="02020603050405020304" pitchFamily="18" charset="0"/>
                                          </a:rPr>
                                          <m:t>𝜽</m:t>
                                        </m:r>
                                      </m:e>
                                      <m:sup>
                                        <m:r>
                                          <a:rPr lang="en-GB" i="1">
                                            <a:latin typeface="Cambria Math" panose="02040503050406030204" pitchFamily="18" charset="0"/>
                                            <a:ea typeface="Calibri" panose="020F0502020204030204" pitchFamily="34" charset="0"/>
                                            <a:cs typeface="Times New Roman" panose="02020603050405020304" pitchFamily="18" charset="0"/>
                                          </a:rPr>
                                          <m:t>−</m:t>
                                        </m:r>
                                      </m:sup>
                                    </m:sSup>
                                    <m:r>
                                      <a:rPr lang="en-GB" i="1">
                                        <a:latin typeface="Cambria Math" panose="02040503050406030204" pitchFamily="18" charset="0"/>
                                        <a:ea typeface="Calibri" panose="020F0502020204030204" pitchFamily="34" charset="0"/>
                                        <a:cs typeface="Times New Roman" panose="02020603050405020304" pitchFamily="18" charset="0"/>
                                      </a:rPr>
                                      <m:t> </m:t>
                                    </m:r>
                                  </m:e>
                                </m:d>
                              </m:e>
                            </m:d>
                            <m:r>
                              <a:rPr lang="en-GB" i="1">
                                <a:latin typeface="Cambria Math" panose="02040503050406030204" pitchFamily="18" charset="0"/>
                                <a:ea typeface="Calibri" panose="020F0502020204030204" pitchFamily="34" charset="0"/>
                                <a:cs typeface="Times New Roman" panose="02020603050405020304" pitchFamily="18" charset="0"/>
                              </a:rPr>
                              <m:t>−</m:t>
                            </m:r>
                            <m:r>
                              <a:rPr lang="en-GB" i="1">
                                <a:latin typeface="Cambria Math" panose="02040503050406030204" pitchFamily="18" charset="0"/>
                                <a:ea typeface="Calibri" panose="020F0502020204030204" pitchFamily="34" charset="0"/>
                                <a:cs typeface="Times New Roman" panose="02020603050405020304" pitchFamily="18" charset="0"/>
                              </a:rPr>
                              <m:t>𝑄</m:t>
                            </m:r>
                            <m:d>
                              <m:dPr>
                                <m:ctrlPr>
                                  <a:rPr lang="en-GB" i="1">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GB" i="1">
                                        <a:latin typeface="Cambria Math" panose="02040503050406030204" pitchFamily="18" charset="0"/>
                                        <a:ea typeface="Calibri" panose="020F0502020204030204" pitchFamily="34" charset="0"/>
                                        <a:cs typeface="Times New Roman" panose="02020603050405020304" pitchFamily="18" charset="0"/>
                                      </a:rPr>
                                    </m:ctrlPr>
                                  </m:sSubPr>
                                  <m:e>
                                    <m:r>
                                      <a:rPr lang="en-GB" i="1">
                                        <a:latin typeface="Cambria Math" panose="02040503050406030204" pitchFamily="18" charset="0"/>
                                        <a:ea typeface="Calibri" panose="020F0502020204030204" pitchFamily="34" charset="0"/>
                                        <a:cs typeface="Times New Roman" panose="02020603050405020304" pitchFamily="18" charset="0"/>
                                      </a:rPr>
                                      <m:t>𝑠</m:t>
                                    </m:r>
                                  </m:e>
                                  <m:sub>
                                    <m:r>
                                      <a:rPr lang="en-GB" i="1">
                                        <a:latin typeface="Cambria Math" panose="02040503050406030204" pitchFamily="18" charset="0"/>
                                        <a:ea typeface="Calibri" panose="020F0502020204030204" pitchFamily="34" charset="0"/>
                                        <a:cs typeface="Times New Roman" panose="02020603050405020304" pitchFamily="18" charset="0"/>
                                      </a:rPr>
                                      <m:t>𝑡</m:t>
                                    </m:r>
                                  </m:sub>
                                </m:sSub>
                                <m:r>
                                  <a:rPr lang="en-GB" i="1">
                                    <a:latin typeface="Cambria Math" panose="02040503050406030204" pitchFamily="18" charset="0"/>
                                    <a:ea typeface="Calibri" panose="020F0502020204030204" pitchFamily="34" charset="0"/>
                                    <a:cs typeface="Times New Roman" panose="02020603050405020304" pitchFamily="18" charset="0"/>
                                  </a:rPr>
                                  <m:t>,</m:t>
                                </m:r>
                                <m:sSub>
                                  <m:sSubPr>
                                    <m:ctrlPr>
                                      <a:rPr lang="en-GB" i="1">
                                        <a:latin typeface="Cambria Math" panose="02040503050406030204" pitchFamily="18" charset="0"/>
                                        <a:ea typeface="Calibri" panose="020F0502020204030204" pitchFamily="34" charset="0"/>
                                        <a:cs typeface="Times New Roman" panose="02020603050405020304" pitchFamily="18" charset="0"/>
                                      </a:rPr>
                                    </m:ctrlPr>
                                  </m:sSubPr>
                                  <m:e>
                                    <m:r>
                                      <a:rPr lang="en-GB" i="1">
                                        <a:latin typeface="Cambria Math" panose="02040503050406030204" pitchFamily="18" charset="0"/>
                                        <a:ea typeface="Calibri" panose="020F0502020204030204" pitchFamily="34" charset="0"/>
                                        <a:cs typeface="Times New Roman" panose="02020603050405020304" pitchFamily="18" charset="0"/>
                                      </a:rPr>
                                      <m:t>𝑎</m:t>
                                    </m:r>
                                  </m:e>
                                  <m:sub>
                                    <m:r>
                                      <a:rPr lang="en-GB" i="1">
                                        <a:latin typeface="Cambria Math" panose="02040503050406030204" pitchFamily="18" charset="0"/>
                                        <a:ea typeface="Calibri" panose="020F0502020204030204" pitchFamily="34" charset="0"/>
                                        <a:cs typeface="Times New Roman" panose="02020603050405020304" pitchFamily="18" charset="0"/>
                                      </a:rPr>
                                      <m:t>𝑡</m:t>
                                    </m:r>
                                  </m:sub>
                                </m:sSub>
                                <m:r>
                                  <a:rPr lang="en-GB" i="1">
                                    <a:latin typeface="Cambria Math" panose="02040503050406030204" pitchFamily="18" charset="0"/>
                                    <a:ea typeface="Calibri" panose="020F0502020204030204" pitchFamily="34" charset="0"/>
                                    <a:cs typeface="Times New Roman" panose="02020603050405020304" pitchFamily="18" charset="0"/>
                                  </a:rPr>
                                  <m:t>;</m:t>
                                </m:r>
                                <m:r>
                                  <a:rPr lang="en-GB" b="1" i="1">
                                    <a:latin typeface="Cambria Math" panose="02040503050406030204" pitchFamily="18" charset="0"/>
                                    <a:ea typeface="Calibri" panose="020F0502020204030204" pitchFamily="34" charset="0"/>
                                    <a:cs typeface="Times New Roman" panose="02020603050405020304" pitchFamily="18" charset="0"/>
                                  </a:rPr>
                                  <m:t>𝜽</m:t>
                                </m:r>
                                <m:r>
                                  <a:rPr lang="en-GB" i="1">
                                    <a:latin typeface="Cambria Math" panose="02040503050406030204" pitchFamily="18" charset="0"/>
                                    <a:ea typeface="Calibri" panose="020F0502020204030204" pitchFamily="34" charset="0"/>
                                    <a:cs typeface="Times New Roman" panose="02020603050405020304" pitchFamily="18" charset="0"/>
                                  </a:rPr>
                                  <m:t> </m:t>
                                </m:r>
                              </m:e>
                            </m:d>
                          </m:e>
                        </m:d>
                      </m:e>
                      <m:sup>
                        <m:r>
                          <a:rPr lang="en-GB" b="0" i="0" smtClean="0">
                            <a:latin typeface="Cambria Math" panose="02040503050406030204" pitchFamily="18" charset="0"/>
                            <a:ea typeface="Calibri" panose="020F0502020204030204" pitchFamily="34" charset="0"/>
                            <a:cs typeface="Times New Roman" panose="02020603050405020304" pitchFamily="18" charset="0"/>
                          </a:rPr>
                          <m:t>2</m:t>
                        </m:r>
                      </m:sup>
                    </m:sSup>
                  </m:oMath>
                </a14:m>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mc:Choice>
        <mc:Fallback xmlns="">
          <p:sp>
            <p:nvSpPr>
              <p:cNvPr id="53" name="TextBox 52">
                <a:extLst>
                  <a:ext uri="{FF2B5EF4-FFF2-40B4-BE49-F238E27FC236}">
                    <a16:creationId xmlns:a16="http://schemas.microsoft.com/office/drawing/2014/main" id="{CE5AD33A-FA29-4091-B63A-5C733BDD52BE}"/>
                  </a:ext>
                </a:extLst>
              </p:cNvPr>
              <p:cNvSpPr txBox="1">
                <a:spLocks noRot="1" noChangeAspect="1" noMove="1" noResize="1" noEditPoints="1" noAdjustHandles="1" noChangeArrowheads="1" noChangeShapeType="1" noTextEdit="1"/>
              </p:cNvSpPr>
              <p:nvPr/>
            </p:nvSpPr>
            <p:spPr>
              <a:xfrm>
                <a:off x="1595132" y="4737373"/>
                <a:ext cx="6097772" cy="913840"/>
              </a:xfrm>
              <a:prstGeom prst="rect">
                <a:avLst/>
              </a:prstGeom>
              <a:blipFill>
                <a:blip r:embed="rId3"/>
                <a:stretch>
                  <a:fillRect l="-9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D644C9B-1D56-488F-8507-34C97E8FDFB7}"/>
                  </a:ext>
                </a:extLst>
              </p:cNvPr>
              <p:cNvSpPr txBox="1"/>
              <p:nvPr/>
            </p:nvSpPr>
            <p:spPr>
              <a:xfrm>
                <a:off x="5906918" y="3163848"/>
                <a:ext cx="6097772" cy="506870"/>
              </a:xfrm>
              <a:prstGeom prst="rect">
                <a:avLst/>
              </a:prstGeom>
              <a:noFill/>
            </p:spPr>
            <p:txBody>
              <a:bodyPr wrap="square">
                <a:spAutoFit/>
              </a:bodyPr>
              <a:lstStyle/>
              <a:p>
                <a14:m>
                  <m:oMath xmlns:m="http://schemas.openxmlformats.org/officeDocument/2006/math">
                    <m:sSub>
                      <m:sSubPr>
                        <m:ctrlPr>
                          <a:rPr lang="en-GB" sz="18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𝑄</m:t>
                        </m:r>
                      </m:e>
                      <m:sub>
                        <m:r>
                          <a:rPr lang="en-GB" sz="1800" i="1">
                            <a:effectLst/>
                            <a:latin typeface="Cambria Math" panose="02040503050406030204" pitchFamily="18" charset="0"/>
                            <a:ea typeface="Calibri" panose="020F0502020204030204" pitchFamily="34" charset="0"/>
                            <a:cs typeface="Times New Roman" panose="02020603050405020304" pitchFamily="18" charset="0"/>
                          </a:rPr>
                          <m:t>𝑖</m:t>
                        </m:r>
                        <m:r>
                          <a:rPr lang="en-GB" sz="1800" i="1">
                            <a:effectLst/>
                            <a:latin typeface="Cambria Math" panose="02040503050406030204" pitchFamily="18" charset="0"/>
                            <a:ea typeface="Calibri" panose="020F0502020204030204" pitchFamily="34" charset="0"/>
                            <a:cs typeface="Times New Roman" panose="02020603050405020304" pitchFamily="18" charset="0"/>
                          </a:rPr>
                          <m:t>+1</m:t>
                        </m:r>
                      </m:sub>
                    </m:sSub>
                    <m:d>
                      <m:d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𝑠</m:t>
                        </m:r>
                        <m:r>
                          <a:rPr lang="en-GB" sz="1800" i="1">
                            <a:effectLst/>
                            <a:latin typeface="Cambria Math" panose="02040503050406030204" pitchFamily="18" charset="0"/>
                            <a:ea typeface="Calibri" panose="020F0502020204030204" pitchFamily="34" charset="0"/>
                            <a:cs typeface="Times New Roman" panose="02020603050405020304" pitchFamily="18" charset="0"/>
                          </a:rPr>
                          <m:t>,</m:t>
                        </m:r>
                        <m:r>
                          <a:rPr lang="en-GB" sz="1800" i="1">
                            <a:effectLst/>
                            <a:latin typeface="Cambria Math" panose="02040503050406030204" pitchFamily="18" charset="0"/>
                            <a:ea typeface="Calibri" panose="020F0502020204030204" pitchFamily="34" charset="0"/>
                            <a:cs typeface="Times New Roman" panose="02020603050405020304" pitchFamily="18" charset="0"/>
                          </a:rPr>
                          <m:t>𝑎</m:t>
                        </m:r>
                      </m:e>
                    </m:d>
                    <m:r>
                      <a:rPr lang="en-GB" sz="18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𝑄</m:t>
                        </m:r>
                      </m:e>
                      <m:sub>
                        <m:r>
                          <a:rPr lang="en-GB" sz="1800" i="1">
                            <a:effectLst/>
                            <a:latin typeface="Cambria Math" panose="02040503050406030204" pitchFamily="18" charset="0"/>
                            <a:ea typeface="Calibri" panose="020F0502020204030204" pitchFamily="34" charset="0"/>
                            <a:cs typeface="Times New Roman" panose="02020603050405020304" pitchFamily="18" charset="0"/>
                          </a:rPr>
                          <m:t>𝑖</m:t>
                        </m:r>
                      </m:sub>
                    </m:sSub>
                    <m:d>
                      <m:d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𝑠</m:t>
                        </m:r>
                        <m:r>
                          <a:rPr lang="en-GB" sz="1800" i="1">
                            <a:effectLst/>
                            <a:latin typeface="Cambria Math" panose="02040503050406030204" pitchFamily="18" charset="0"/>
                            <a:ea typeface="Calibri" panose="020F0502020204030204" pitchFamily="34" charset="0"/>
                            <a:cs typeface="Times New Roman" panose="02020603050405020304" pitchFamily="18" charset="0"/>
                          </a:rPr>
                          <m:t>,</m:t>
                        </m:r>
                        <m:r>
                          <a:rPr lang="en-GB" sz="1800" i="1">
                            <a:effectLst/>
                            <a:latin typeface="Cambria Math" panose="02040503050406030204" pitchFamily="18" charset="0"/>
                            <a:ea typeface="Calibri" panose="020F0502020204030204" pitchFamily="34" charset="0"/>
                            <a:cs typeface="Times New Roman" panose="02020603050405020304" pitchFamily="18" charset="0"/>
                          </a:rPr>
                          <m:t>𝑎</m:t>
                        </m:r>
                      </m:e>
                    </m:d>
                    <m:r>
                      <a:rPr lang="en-GB" sz="1800" i="1">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GB" sz="1800">
                        <a:effectLst/>
                        <a:latin typeface="Cambria Math" panose="02040503050406030204" pitchFamily="18" charset="0"/>
                        <a:ea typeface="Calibri" panose="020F0502020204030204" pitchFamily="34" charset="0"/>
                        <a:cs typeface="Times New Roman" panose="02020603050405020304" pitchFamily="18" charset="0"/>
                      </a:rPr>
                      <m:t>α</m:t>
                    </m:r>
                    <m:d>
                      <m:d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n-GB" sz="18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en-GB" sz="1800" i="1">
                            <a:effectLst/>
                            <a:latin typeface="Cambria Math" panose="02040503050406030204" pitchFamily="18" charset="0"/>
                            <a:ea typeface="Calibri" panose="020F0502020204030204" pitchFamily="34" charset="0"/>
                            <a:cs typeface="Times New Roman" panose="02020603050405020304" pitchFamily="18" charset="0"/>
                          </a:rPr>
                          <m:t>𝑟</m:t>
                        </m:r>
                        <m:r>
                          <a:rPr lang="en-GB" sz="1800" i="1">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GB" sz="1800">
                            <a:effectLst/>
                            <a:latin typeface="Cambria Math" panose="02040503050406030204" pitchFamily="18" charset="0"/>
                            <a:ea typeface="Calibri" panose="020F0502020204030204" pitchFamily="34" charset="0"/>
                            <a:cs typeface="Times New Roman" panose="02020603050405020304" pitchFamily="18" charset="0"/>
                          </a:rPr>
                          <m:t>γ</m:t>
                        </m:r>
                        <m:func>
                          <m:func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funcPr>
                          <m:fName>
                            <m:limLow>
                              <m:limLow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limLowPr>
                              <m:e>
                                <m:r>
                                  <m:rPr>
                                    <m:sty m:val="p"/>
                                  </m:rPr>
                                  <a:rPr lang="en-GB" sz="1800">
                                    <a:effectLst/>
                                    <a:latin typeface="Cambria Math" panose="02040503050406030204" pitchFamily="18" charset="0"/>
                                    <a:ea typeface="Calibri" panose="020F0502020204030204" pitchFamily="34" charset="0"/>
                                    <a:cs typeface="Times New Roman" panose="02020603050405020304" pitchFamily="18" charset="0"/>
                                  </a:rPr>
                                  <m:t>max</m:t>
                                </m:r>
                              </m:e>
                              <m:lim>
                                <m:sSup>
                                  <m:sSup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𝑎</m:t>
                                    </m:r>
                                  </m:e>
                                  <m:sup>
                                    <m:r>
                                      <a:rPr lang="en-GB" sz="1800" i="1">
                                        <a:effectLst/>
                                        <a:latin typeface="Cambria Math" panose="02040503050406030204" pitchFamily="18" charset="0"/>
                                        <a:ea typeface="Calibri" panose="020F0502020204030204" pitchFamily="34" charset="0"/>
                                        <a:cs typeface="Times New Roman" panose="02020603050405020304" pitchFamily="18" charset="0"/>
                                      </a:rPr>
                                      <m:t>′</m:t>
                                    </m:r>
                                  </m:sup>
                                </m:sSup>
                              </m:lim>
                            </m:limLow>
                          </m:fName>
                          <m:e>
                            <m:sSub>
                              <m:sSub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𝑄</m:t>
                                </m:r>
                              </m:e>
                              <m:sub>
                                <m:r>
                                  <a:rPr lang="en-GB" sz="1800" i="1">
                                    <a:effectLst/>
                                    <a:latin typeface="Cambria Math" panose="02040503050406030204" pitchFamily="18" charset="0"/>
                                    <a:ea typeface="Calibri" panose="020F0502020204030204" pitchFamily="34" charset="0"/>
                                    <a:cs typeface="Times New Roman" panose="02020603050405020304" pitchFamily="18" charset="0"/>
                                  </a:rPr>
                                  <m:t>𝑖</m:t>
                                </m:r>
                              </m:sub>
                            </m:sSub>
                          </m:e>
                        </m:func>
                        <m:d>
                          <m:d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dPr>
                          <m:e>
                            <m:sSup>
                              <m:sSup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𝑠</m:t>
                                </m:r>
                              </m:e>
                              <m:sup>
                                <m:r>
                                  <a:rPr lang="en-GB" sz="1800" i="1">
                                    <a:effectLst/>
                                    <a:latin typeface="Cambria Math" panose="02040503050406030204" pitchFamily="18" charset="0"/>
                                    <a:ea typeface="Calibri" panose="020F0502020204030204" pitchFamily="34" charset="0"/>
                                    <a:cs typeface="Times New Roman" panose="02020603050405020304" pitchFamily="18" charset="0"/>
                                  </a:rPr>
                                  <m:t>′</m:t>
                                </m:r>
                              </m:sup>
                            </m:sSup>
                            <m:r>
                              <a:rPr lang="en-GB" sz="18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𝑎</m:t>
                                </m:r>
                              </m:e>
                              <m:sup>
                                <m:r>
                                  <a:rPr lang="en-GB" sz="1800" i="1">
                                    <a:effectLst/>
                                    <a:latin typeface="Cambria Math" panose="02040503050406030204" pitchFamily="18" charset="0"/>
                                    <a:ea typeface="Calibri" panose="020F0502020204030204" pitchFamily="34" charset="0"/>
                                    <a:cs typeface="Times New Roman" panose="02020603050405020304" pitchFamily="18" charset="0"/>
                                  </a:rPr>
                                  <m:t>′</m:t>
                                </m:r>
                              </m:sup>
                            </m:sSup>
                          </m:e>
                        </m:d>
                        <m:r>
                          <a:rPr lang="en-GB" sz="18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en-GB"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𝑄</m:t>
                            </m:r>
                          </m:e>
                          <m:sub>
                            <m:r>
                              <a:rPr lang="en-GB" sz="1800" i="1">
                                <a:effectLst/>
                                <a:latin typeface="Cambria Math" panose="02040503050406030204" pitchFamily="18" charset="0"/>
                                <a:ea typeface="Calibri" panose="020F0502020204030204" pitchFamily="34" charset="0"/>
                                <a:cs typeface="Times New Roman" panose="02020603050405020304" pitchFamily="18" charset="0"/>
                              </a:rPr>
                              <m:t>𝑖</m:t>
                            </m:r>
                          </m:sub>
                        </m:sSub>
                        <m:d>
                          <m:d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𝑠</m:t>
                            </m:r>
                            <m:r>
                              <a:rPr lang="en-GB" sz="1800" i="1">
                                <a:effectLst/>
                                <a:latin typeface="Cambria Math" panose="02040503050406030204" pitchFamily="18" charset="0"/>
                                <a:ea typeface="Calibri" panose="020F0502020204030204" pitchFamily="34" charset="0"/>
                                <a:cs typeface="Times New Roman" panose="02020603050405020304" pitchFamily="18" charset="0"/>
                              </a:rPr>
                              <m:t>,</m:t>
                            </m:r>
                            <m:r>
                              <a:rPr lang="en-GB" sz="1800" i="1">
                                <a:effectLst/>
                                <a:latin typeface="Cambria Math" panose="02040503050406030204" pitchFamily="18" charset="0"/>
                                <a:ea typeface="Calibri" panose="020F0502020204030204" pitchFamily="34" charset="0"/>
                                <a:cs typeface="Times New Roman" panose="02020603050405020304" pitchFamily="18" charset="0"/>
                              </a:rPr>
                              <m:t>𝑎</m:t>
                            </m:r>
                          </m:e>
                        </m:d>
                      </m:e>
                    </m:d>
                  </m:oMath>
                </a14:m>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mc:Choice>
        <mc:Fallback xmlns="">
          <p:sp>
            <p:nvSpPr>
              <p:cNvPr id="55" name="TextBox 54">
                <a:extLst>
                  <a:ext uri="{FF2B5EF4-FFF2-40B4-BE49-F238E27FC236}">
                    <a16:creationId xmlns:a16="http://schemas.microsoft.com/office/drawing/2014/main" id="{5D644C9B-1D56-488F-8507-34C97E8FDFB7}"/>
                  </a:ext>
                </a:extLst>
              </p:cNvPr>
              <p:cNvSpPr txBox="1">
                <a:spLocks noRot="1" noChangeAspect="1" noMove="1" noResize="1" noEditPoints="1" noAdjustHandles="1" noChangeArrowheads="1" noChangeShapeType="1" noTextEdit="1"/>
              </p:cNvSpPr>
              <p:nvPr/>
            </p:nvSpPr>
            <p:spPr>
              <a:xfrm>
                <a:off x="5906918" y="3163848"/>
                <a:ext cx="6097772" cy="506870"/>
              </a:xfrm>
              <a:prstGeom prst="rect">
                <a:avLst/>
              </a:prstGeom>
              <a:blipFill>
                <a:blip r:embed="rId4"/>
                <a:stretch>
                  <a:fillRect l="-200"/>
                </a:stretch>
              </a:blipFill>
            </p:spPr>
            <p:txBody>
              <a:bodyPr/>
              <a:lstStyle/>
              <a:p>
                <a:r>
                  <a:rPr lang="en-GB">
                    <a:noFill/>
                  </a:rPr>
                  <a:t> </a:t>
                </a:r>
              </a:p>
            </p:txBody>
          </p:sp>
        </mc:Fallback>
      </mc:AlternateContent>
      <p:cxnSp>
        <p:nvCxnSpPr>
          <p:cNvPr id="56" name="Straight Arrow Connector 55">
            <a:extLst>
              <a:ext uri="{FF2B5EF4-FFF2-40B4-BE49-F238E27FC236}">
                <a16:creationId xmlns:a16="http://schemas.microsoft.com/office/drawing/2014/main" id="{B2F98C38-8F08-4467-A28E-129F48BAF4AA}"/>
              </a:ext>
            </a:extLst>
          </p:cNvPr>
          <p:cNvCxnSpPr>
            <a:cxnSpLocks/>
          </p:cNvCxnSpPr>
          <p:nvPr/>
        </p:nvCxnSpPr>
        <p:spPr>
          <a:xfrm flipH="1">
            <a:off x="5265137" y="3669816"/>
            <a:ext cx="1910761" cy="11236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E620CD3D-D39E-4D04-B923-11B3662D5666}"/>
              </a:ext>
            </a:extLst>
          </p:cNvPr>
          <p:cNvCxnSpPr>
            <a:cxnSpLocks/>
          </p:cNvCxnSpPr>
          <p:nvPr/>
        </p:nvCxnSpPr>
        <p:spPr>
          <a:xfrm>
            <a:off x="3755826" y="5370302"/>
            <a:ext cx="1" cy="56182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01512EBF-59A2-48F3-8D02-C31D7A2C23DA}"/>
                  </a:ext>
                </a:extLst>
              </p:cNvPr>
              <p:cNvSpPr txBox="1"/>
              <p:nvPr/>
            </p:nvSpPr>
            <p:spPr>
              <a:xfrm>
                <a:off x="1511138" y="5810422"/>
                <a:ext cx="7260722" cy="1139927"/>
              </a:xfrm>
              <a:prstGeom prst="rect">
                <a:avLst/>
              </a:prstGeom>
              <a:noFill/>
            </p:spPr>
            <p:txBody>
              <a:bodyPr wrap="square">
                <a:spAutoFit/>
              </a:bodyPr>
              <a:lstStyle/>
              <a:p>
                <a:r>
                  <a:rPr lang="en-GB" sz="1800" dirty="0">
                    <a:effectLst/>
                    <a:ea typeface="Calibri" panose="020F0502020204030204" pitchFamily="34" charset="0"/>
                    <a:cs typeface="Times New Roman" panose="02020603050405020304" pitchFamily="18" charset="0"/>
                  </a:rPr>
                  <a:t>Loss:  </a:t>
                </a:r>
                <a14:m>
                  <m:oMath xmlns:m="http://schemas.openxmlformats.org/officeDocument/2006/math">
                    <m:sSup>
                      <m:sSupPr>
                        <m:ctrlPr>
                          <a:rPr lang="en-GB" sz="1800" i="1" smtClean="0">
                            <a:effectLst/>
                            <a:latin typeface="Cambria Math" panose="02040503050406030204" pitchFamily="18" charset="0"/>
                            <a:ea typeface="Calibri" panose="020F0502020204030204" pitchFamily="34" charset="0"/>
                            <a:cs typeface="Times New Roman" panose="02020603050405020304" pitchFamily="18" charset="0"/>
                          </a:rPr>
                        </m:ctrlPr>
                      </m:sSupPr>
                      <m:e>
                        <m:f>
                          <m:fPr>
                            <m:type m:val="skw"/>
                            <m:ctrlPr>
                              <a:rPr lang="en-GB" sz="1800" i="1" smtClean="0">
                                <a:effectLst/>
                                <a:latin typeface="Cambria Math" panose="02040503050406030204" pitchFamily="18" charset="0"/>
                                <a:cs typeface="Times New Roman" panose="02020603050405020304" pitchFamily="18" charset="0"/>
                              </a:rPr>
                            </m:ctrlPr>
                          </m:fPr>
                          <m:num>
                            <m:r>
                              <a:rPr lang="en-GB" sz="1800" b="0" i="1" smtClean="0">
                                <a:effectLst/>
                                <a:latin typeface="Cambria Math" panose="02040503050406030204" pitchFamily="18" charset="0"/>
                                <a:cs typeface="Times New Roman" panose="02020603050405020304" pitchFamily="18" charset="0"/>
                              </a:rPr>
                              <m:t>1</m:t>
                            </m:r>
                          </m:num>
                          <m:den>
                            <m:r>
                              <a:rPr lang="en-GB" sz="1800" b="0" i="1" smtClean="0">
                                <a:effectLst/>
                                <a:latin typeface="Cambria Math" panose="02040503050406030204" pitchFamily="18" charset="0"/>
                                <a:cs typeface="Times New Roman" panose="02020603050405020304" pitchFamily="18" charset="0"/>
                              </a:rPr>
                              <m:t>64</m:t>
                            </m:r>
                          </m:den>
                        </m:f>
                        <m:nary>
                          <m:naryPr>
                            <m:chr m:val="∑"/>
                            <m:ctrlPr>
                              <a:rPr lang="en-GB" i="1">
                                <a:latin typeface="Cambria Math" panose="02040503050406030204" pitchFamily="18" charset="0"/>
                              </a:rPr>
                            </m:ctrlPr>
                          </m:naryPr>
                          <m:sub>
                            <m: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64</m:t>
                            </m:r>
                          </m:sup>
                          <m:e>
                            <m:d>
                              <m:dPr>
                                <m:ctrlPr>
                                  <a:rPr lang="en-GB" i="1">
                                    <a:latin typeface="Cambria Math" panose="02040503050406030204" pitchFamily="18" charset="0"/>
                                    <a:ea typeface="Calibri" panose="020F0502020204030204" pitchFamily="34" charset="0"/>
                                    <a:cs typeface="Times New Roman" panose="02020603050405020304" pitchFamily="18" charset="0"/>
                                  </a:rPr>
                                </m:ctrlPr>
                              </m:dPr>
                              <m:e>
                                <m:d>
                                  <m:dPr>
                                    <m:ctrlPr>
                                      <a:rPr lang="en-GB" i="1">
                                        <a:latin typeface="Cambria Math" panose="02040503050406030204" pitchFamily="18" charset="0"/>
                                        <a:ea typeface="Calibri" panose="020F0502020204030204" pitchFamily="34" charset="0"/>
                                        <a:cs typeface="Times New Roman" panose="02020603050405020304" pitchFamily="18" charset="0"/>
                                      </a:rPr>
                                    </m:ctrlPr>
                                  </m:dPr>
                                  <m:e>
                                    <m:sSubSup>
                                      <m:sSubSupPr>
                                        <m:ctrlPr>
                                          <a:rPr lang="en-GB" b="0" i="1" smtClean="0">
                                            <a:latin typeface="Cambria Math" panose="02040503050406030204" pitchFamily="18" charset="0"/>
                                            <a:ea typeface="Calibri" panose="020F0502020204030204" pitchFamily="34" charset="0"/>
                                            <a:cs typeface="Times New Roman" panose="02020603050405020304" pitchFamily="18" charset="0"/>
                                          </a:rPr>
                                        </m:ctrlPr>
                                      </m:sSubSupPr>
                                      <m:e>
                                        <m:r>
                                          <a:rPr lang="en-GB" i="1">
                                            <a:latin typeface="Cambria Math" panose="02040503050406030204" pitchFamily="18" charset="0"/>
                                            <a:ea typeface="Calibri" panose="020F0502020204030204" pitchFamily="34" charset="0"/>
                                            <a:cs typeface="Times New Roman" panose="02020603050405020304" pitchFamily="18" charset="0"/>
                                          </a:rPr>
                                          <m:t>𝑟</m:t>
                                        </m:r>
                                      </m:e>
                                      <m:sub>
                                        <m:r>
                                          <a:rPr lang="en-GB" i="1">
                                            <a:latin typeface="Cambria Math" panose="02040503050406030204" pitchFamily="18" charset="0"/>
                                            <a:ea typeface="Calibri" panose="020F0502020204030204" pitchFamily="34" charset="0"/>
                                            <a:cs typeface="Times New Roman" panose="02020603050405020304" pitchFamily="18" charset="0"/>
                                          </a:rPr>
                                          <m:t>𝑡</m:t>
                                        </m:r>
                                      </m:sub>
                                      <m:sup>
                                        <m:r>
                                          <a:rPr lang="en-GB" b="0" i="1" smtClean="0">
                                            <a:latin typeface="Cambria Math" panose="02040503050406030204" pitchFamily="18" charset="0"/>
                                            <a:ea typeface="Calibri" panose="020F0502020204030204" pitchFamily="34" charset="0"/>
                                            <a:cs typeface="Times New Roman" panose="02020603050405020304" pitchFamily="18" charset="0"/>
                                          </a:rPr>
                                          <m:t>𝑖</m:t>
                                        </m:r>
                                      </m:sup>
                                    </m:sSubSup>
                                    <m:r>
                                      <a:rPr lang="en-GB" i="1">
                                        <a:latin typeface="Cambria Math" panose="02040503050406030204" pitchFamily="18" charset="0"/>
                                        <a:ea typeface="Calibri" panose="020F0502020204030204" pitchFamily="34" charset="0"/>
                                        <a:cs typeface="Times New Roman" panose="02020603050405020304" pitchFamily="18" charset="0"/>
                                      </a:rPr>
                                      <m:t>+</m:t>
                                    </m:r>
                                    <m:r>
                                      <m:rPr>
                                        <m:sty m:val="p"/>
                                      </m:rPr>
                                      <a:rPr lang="en-GB">
                                        <a:latin typeface="Cambria Math" panose="02040503050406030204" pitchFamily="18" charset="0"/>
                                        <a:ea typeface="Calibri" panose="020F0502020204030204" pitchFamily="34" charset="0"/>
                                        <a:cs typeface="Times New Roman" panose="02020603050405020304" pitchFamily="18" charset="0"/>
                                      </a:rPr>
                                      <m:t>γ</m:t>
                                    </m:r>
                                    <m:func>
                                      <m:funcPr>
                                        <m:ctrlPr>
                                          <a:rPr lang="en-GB" i="1">
                                            <a:latin typeface="Cambria Math" panose="02040503050406030204" pitchFamily="18" charset="0"/>
                                            <a:ea typeface="Calibri" panose="020F0502020204030204" pitchFamily="34" charset="0"/>
                                            <a:cs typeface="Times New Roman" panose="02020603050405020304" pitchFamily="18" charset="0"/>
                                          </a:rPr>
                                        </m:ctrlPr>
                                      </m:funcPr>
                                      <m:fName>
                                        <m:limLow>
                                          <m:limLowPr>
                                            <m:ctrlPr>
                                              <a:rPr lang="en-GB" i="1">
                                                <a:latin typeface="Cambria Math" panose="02040503050406030204" pitchFamily="18" charset="0"/>
                                                <a:ea typeface="Calibri" panose="020F0502020204030204" pitchFamily="34" charset="0"/>
                                                <a:cs typeface="Times New Roman" panose="02020603050405020304" pitchFamily="18" charset="0"/>
                                              </a:rPr>
                                            </m:ctrlPr>
                                          </m:limLowPr>
                                          <m:e>
                                            <m:r>
                                              <m:rPr>
                                                <m:sty m:val="p"/>
                                              </m:rPr>
                                              <a:rPr lang="en-GB">
                                                <a:latin typeface="Cambria Math" panose="02040503050406030204" pitchFamily="18" charset="0"/>
                                                <a:ea typeface="Calibri" panose="020F0502020204030204" pitchFamily="34" charset="0"/>
                                                <a:cs typeface="Times New Roman" panose="02020603050405020304" pitchFamily="18" charset="0"/>
                                              </a:rPr>
                                              <m:t>max</m:t>
                                            </m:r>
                                          </m:e>
                                          <m:lim>
                                            <m:sSup>
                                              <m:sSupPr>
                                                <m:ctrlPr>
                                                  <a:rPr lang="en-GB" i="1">
                                                    <a:latin typeface="Cambria Math" panose="02040503050406030204" pitchFamily="18" charset="0"/>
                                                    <a:ea typeface="Calibri" panose="020F0502020204030204" pitchFamily="34" charset="0"/>
                                                    <a:cs typeface="Times New Roman" panose="02020603050405020304" pitchFamily="18" charset="0"/>
                                                  </a:rPr>
                                                </m:ctrlPr>
                                              </m:sSupPr>
                                              <m:e>
                                                <m:r>
                                                  <a:rPr lang="en-GB" i="1">
                                                    <a:latin typeface="Cambria Math" panose="02040503050406030204" pitchFamily="18" charset="0"/>
                                                    <a:ea typeface="Calibri" panose="020F0502020204030204" pitchFamily="34" charset="0"/>
                                                    <a:cs typeface="Times New Roman" panose="02020603050405020304" pitchFamily="18" charset="0"/>
                                                  </a:rPr>
                                                  <m:t>𝑎</m:t>
                                                </m:r>
                                              </m:e>
                                              <m:sup>
                                                <m:r>
                                                  <a:rPr lang="en-GB" i="1">
                                                    <a:latin typeface="Cambria Math" panose="02040503050406030204" pitchFamily="18" charset="0"/>
                                                    <a:ea typeface="Calibri" panose="020F0502020204030204" pitchFamily="34" charset="0"/>
                                                    <a:cs typeface="Times New Roman" panose="02020603050405020304" pitchFamily="18" charset="0"/>
                                                  </a:rPr>
                                                  <m:t>′</m:t>
                                                </m:r>
                                              </m:sup>
                                            </m:sSup>
                                          </m:lim>
                                        </m:limLow>
                                      </m:fName>
                                      <m:e>
                                        <m:r>
                                          <a:rPr lang="en-GB" i="1">
                                            <a:latin typeface="Cambria Math" panose="02040503050406030204" pitchFamily="18" charset="0"/>
                                            <a:ea typeface="Calibri" panose="020F0502020204030204" pitchFamily="34" charset="0"/>
                                            <a:cs typeface="Times New Roman" panose="02020603050405020304" pitchFamily="18" charset="0"/>
                                          </a:rPr>
                                          <m:t>𝑄</m:t>
                                        </m:r>
                                      </m:e>
                                    </m:func>
                                    <m:d>
                                      <m:dPr>
                                        <m:ctrlPr>
                                          <a:rPr lang="en-GB" i="1">
                                            <a:latin typeface="Cambria Math" panose="02040503050406030204" pitchFamily="18" charset="0"/>
                                            <a:ea typeface="Calibri" panose="020F0502020204030204" pitchFamily="34" charset="0"/>
                                            <a:cs typeface="Times New Roman" panose="02020603050405020304" pitchFamily="18" charset="0"/>
                                          </a:rPr>
                                        </m:ctrlPr>
                                      </m:dPr>
                                      <m:e>
                                        <m:sSubSup>
                                          <m:sSubSupPr>
                                            <m:ctrlPr>
                                              <a:rPr lang="en-GB" b="0" i="1" smtClean="0">
                                                <a:latin typeface="Cambria Math" panose="02040503050406030204" pitchFamily="18" charset="0"/>
                                                <a:ea typeface="Calibri" panose="020F0502020204030204" pitchFamily="34" charset="0"/>
                                                <a:cs typeface="Times New Roman" panose="02020603050405020304" pitchFamily="18" charset="0"/>
                                              </a:rPr>
                                            </m:ctrlPr>
                                          </m:sSubSupPr>
                                          <m:e>
                                            <m:r>
                                              <a:rPr lang="en-GB" i="1">
                                                <a:latin typeface="Cambria Math" panose="02040503050406030204" pitchFamily="18" charset="0"/>
                                                <a:ea typeface="Calibri" panose="020F0502020204030204" pitchFamily="34" charset="0"/>
                                                <a:cs typeface="Times New Roman" panose="02020603050405020304" pitchFamily="18" charset="0"/>
                                              </a:rPr>
                                              <m:t>𝑠</m:t>
                                            </m:r>
                                          </m:e>
                                          <m:sub>
                                            <m:r>
                                              <a:rPr lang="en-GB" i="1">
                                                <a:latin typeface="Cambria Math" panose="02040503050406030204" pitchFamily="18" charset="0"/>
                                                <a:ea typeface="Calibri" panose="020F0502020204030204" pitchFamily="34" charset="0"/>
                                                <a:cs typeface="Times New Roman" panose="02020603050405020304" pitchFamily="18" charset="0"/>
                                              </a:rPr>
                                              <m:t>𝑡</m:t>
                                            </m:r>
                                            <m:r>
                                              <a:rPr lang="en-GB" i="1">
                                                <a:latin typeface="Cambria Math" panose="02040503050406030204" pitchFamily="18" charset="0"/>
                                                <a:ea typeface="Calibri" panose="020F0502020204030204" pitchFamily="34" charset="0"/>
                                                <a:cs typeface="Times New Roman" panose="02020603050405020304" pitchFamily="18" charset="0"/>
                                              </a:rPr>
                                              <m:t>+1</m:t>
                                            </m:r>
                                          </m:sub>
                                          <m:sup>
                                            <m:r>
                                              <a:rPr lang="en-GB" b="0" i="1" smtClean="0">
                                                <a:latin typeface="Cambria Math" panose="02040503050406030204" pitchFamily="18" charset="0"/>
                                                <a:ea typeface="Calibri" panose="020F0502020204030204" pitchFamily="34" charset="0"/>
                                                <a:cs typeface="Times New Roman" panose="02020603050405020304" pitchFamily="18" charset="0"/>
                                              </a:rPr>
                                              <m:t>𝑖</m:t>
                                            </m:r>
                                          </m:sup>
                                        </m:sSubSup>
                                        <m:r>
                                          <a:rPr lang="en-GB" i="1">
                                            <a:latin typeface="Cambria Math" panose="02040503050406030204" pitchFamily="18" charset="0"/>
                                            <a:ea typeface="Calibri" panose="020F0502020204030204" pitchFamily="34" charset="0"/>
                                            <a:cs typeface="Times New Roman" panose="02020603050405020304" pitchFamily="18" charset="0"/>
                                          </a:rPr>
                                          <m:t>,</m:t>
                                        </m:r>
                                        <m:sSup>
                                          <m:sSupPr>
                                            <m:ctrlPr>
                                              <a:rPr lang="en-GB" i="1">
                                                <a:latin typeface="Cambria Math" panose="02040503050406030204" pitchFamily="18" charset="0"/>
                                                <a:ea typeface="Calibri" panose="020F0502020204030204" pitchFamily="34" charset="0"/>
                                                <a:cs typeface="Times New Roman" panose="02020603050405020304" pitchFamily="18" charset="0"/>
                                              </a:rPr>
                                            </m:ctrlPr>
                                          </m:sSupPr>
                                          <m:e>
                                            <m:r>
                                              <a:rPr lang="en-GB" i="1">
                                                <a:latin typeface="Cambria Math" panose="02040503050406030204" pitchFamily="18" charset="0"/>
                                                <a:ea typeface="Calibri" panose="020F0502020204030204" pitchFamily="34" charset="0"/>
                                                <a:cs typeface="Times New Roman" panose="02020603050405020304" pitchFamily="18" charset="0"/>
                                              </a:rPr>
                                              <m:t>𝑎</m:t>
                                            </m:r>
                                          </m:e>
                                          <m:sup>
                                            <m:r>
                                              <a:rPr lang="en-GB" i="1">
                                                <a:latin typeface="Cambria Math" panose="02040503050406030204" pitchFamily="18" charset="0"/>
                                                <a:ea typeface="Calibri" panose="020F0502020204030204" pitchFamily="34" charset="0"/>
                                                <a:cs typeface="Times New Roman" panose="02020603050405020304" pitchFamily="18" charset="0"/>
                                              </a:rPr>
                                              <m:t>′</m:t>
                                            </m:r>
                                          </m:sup>
                                        </m:sSup>
                                        <m:r>
                                          <a:rPr lang="en-GB" i="1">
                                            <a:latin typeface="Cambria Math" panose="02040503050406030204" pitchFamily="18" charset="0"/>
                                            <a:ea typeface="Calibri" panose="020F0502020204030204" pitchFamily="34" charset="0"/>
                                            <a:cs typeface="Times New Roman" panose="02020603050405020304" pitchFamily="18" charset="0"/>
                                          </a:rPr>
                                          <m:t>;</m:t>
                                        </m:r>
                                        <m:sSup>
                                          <m:sSupPr>
                                            <m:ctrlPr>
                                              <a:rPr lang="en-GB" b="0" i="1" smtClean="0">
                                                <a:latin typeface="Cambria Math" panose="02040503050406030204" pitchFamily="18" charset="0"/>
                                                <a:ea typeface="Calibri" panose="020F0502020204030204" pitchFamily="34" charset="0"/>
                                                <a:cs typeface="Times New Roman" panose="02020603050405020304" pitchFamily="18" charset="0"/>
                                              </a:rPr>
                                            </m:ctrlPr>
                                          </m:sSupPr>
                                          <m:e>
                                            <m:r>
                                              <a:rPr lang="en-GB" b="1" i="1" smtClean="0">
                                                <a:latin typeface="Cambria Math" panose="02040503050406030204" pitchFamily="18" charset="0"/>
                                                <a:ea typeface="Calibri" panose="020F0502020204030204" pitchFamily="34" charset="0"/>
                                                <a:cs typeface="Times New Roman" panose="02020603050405020304" pitchFamily="18" charset="0"/>
                                              </a:rPr>
                                              <m:t>𝜽</m:t>
                                            </m:r>
                                          </m:e>
                                          <m:sup>
                                            <m:r>
                                              <a:rPr lang="en-GB" b="0" i="1" smtClean="0">
                                                <a:latin typeface="Cambria Math" panose="02040503050406030204" pitchFamily="18" charset="0"/>
                                                <a:ea typeface="Calibri" panose="020F0502020204030204" pitchFamily="34" charset="0"/>
                                                <a:cs typeface="Times New Roman" panose="02020603050405020304" pitchFamily="18" charset="0"/>
                                              </a:rPr>
                                              <m:t>−</m:t>
                                            </m:r>
                                          </m:sup>
                                        </m:sSup>
                                        <m:r>
                                          <a:rPr lang="en-GB" i="1" smtClean="0">
                                            <a:latin typeface="Cambria Math" panose="02040503050406030204" pitchFamily="18" charset="0"/>
                                            <a:ea typeface="Calibri" panose="020F0502020204030204" pitchFamily="34" charset="0"/>
                                            <a:cs typeface="Times New Roman" panose="02020603050405020304" pitchFamily="18" charset="0"/>
                                          </a:rPr>
                                          <m:t> </m:t>
                                        </m:r>
                                      </m:e>
                                    </m:d>
                                  </m:e>
                                </m:d>
                                <m:r>
                                  <a:rPr lang="en-GB" i="1">
                                    <a:latin typeface="Cambria Math" panose="02040503050406030204" pitchFamily="18" charset="0"/>
                                    <a:ea typeface="Calibri" panose="020F0502020204030204" pitchFamily="34" charset="0"/>
                                    <a:cs typeface="Times New Roman" panose="02020603050405020304" pitchFamily="18" charset="0"/>
                                  </a:rPr>
                                  <m:t>−</m:t>
                                </m:r>
                                <m:r>
                                  <a:rPr lang="en-GB" i="1">
                                    <a:latin typeface="Cambria Math" panose="02040503050406030204" pitchFamily="18" charset="0"/>
                                    <a:ea typeface="Calibri" panose="020F0502020204030204" pitchFamily="34" charset="0"/>
                                    <a:cs typeface="Times New Roman" panose="02020603050405020304" pitchFamily="18" charset="0"/>
                                  </a:rPr>
                                  <m:t>𝑄</m:t>
                                </m:r>
                                <m:d>
                                  <m:dPr>
                                    <m:ctrlPr>
                                      <a:rPr lang="en-GB" i="1">
                                        <a:latin typeface="Cambria Math" panose="02040503050406030204" pitchFamily="18" charset="0"/>
                                        <a:ea typeface="Calibri" panose="020F0502020204030204" pitchFamily="34" charset="0"/>
                                        <a:cs typeface="Times New Roman" panose="02020603050405020304" pitchFamily="18" charset="0"/>
                                      </a:rPr>
                                    </m:ctrlPr>
                                  </m:dPr>
                                  <m:e>
                                    <m:sSubSup>
                                      <m:sSubSupPr>
                                        <m:ctrlPr>
                                          <a:rPr lang="en-GB" b="0" i="1" smtClean="0">
                                            <a:latin typeface="Cambria Math" panose="02040503050406030204" pitchFamily="18" charset="0"/>
                                            <a:ea typeface="Calibri" panose="020F0502020204030204" pitchFamily="34" charset="0"/>
                                            <a:cs typeface="Times New Roman" panose="02020603050405020304" pitchFamily="18" charset="0"/>
                                          </a:rPr>
                                        </m:ctrlPr>
                                      </m:sSubSupPr>
                                      <m:e>
                                        <m:r>
                                          <a:rPr lang="en-GB" i="1">
                                            <a:latin typeface="Cambria Math" panose="02040503050406030204" pitchFamily="18" charset="0"/>
                                            <a:ea typeface="Calibri" panose="020F0502020204030204" pitchFamily="34" charset="0"/>
                                            <a:cs typeface="Times New Roman" panose="02020603050405020304" pitchFamily="18" charset="0"/>
                                          </a:rPr>
                                          <m:t>𝑠</m:t>
                                        </m:r>
                                      </m:e>
                                      <m:sub>
                                        <m:r>
                                          <a:rPr lang="en-GB" i="1">
                                            <a:latin typeface="Cambria Math" panose="02040503050406030204" pitchFamily="18" charset="0"/>
                                            <a:ea typeface="Calibri" panose="020F0502020204030204" pitchFamily="34" charset="0"/>
                                            <a:cs typeface="Times New Roman" panose="02020603050405020304" pitchFamily="18" charset="0"/>
                                          </a:rPr>
                                          <m:t>𝑡</m:t>
                                        </m:r>
                                      </m:sub>
                                      <m:sup>
                                        <m:r>
                                          <a:rPr lang="en-GB" b="0" i="1" smtClean="0">
                                            <a:latin typeface="Cambria Math" panose="02040503050406030204" pitchFamily="18" charset="0"/>
                                            <a:ea typeface="Calibri" panose="020F0502020204030204" pitchFamily="34" charset="0"/>
                                            <a:cs typeface="Times New Roman" panose="02020603050405020304" pitchFamily="18" charset="0"/>
                                          </a:rPr>
                                          <m:t>𝑖</m:t>
                                        </m:r>
                                      </m:sup>
                                    </m:sSubSup>
                                    <m:r>
                                      <a:rPr lang="en-GB" i="1">
                                        <a:latin typeface="Cambria Math" panose="02040503050406030204" pitchFamily="18" charset="0"/>
                                        <a:ea typeface="Calibri" panose="020F0502020204030204" pitchFamily="34" charset="0"/>
                                        <a:cs typeface="Times New Roman" panose="02020603050405020304" pitchFamily="18" charset="0"/>
                                      </a:rPr>
                                      <m:t>,</m:t>
                                    </m:r>
                                    <m:sSubSup>
                                      <m:sSubSupPr>
                                        <m:ctrlPr>
                                          <a:rPr lang="en-GB" b="0" i="1" smtClean="0">
                                            <a:latin typeface="Cambria Math" panose="02040503050406030204" pitchFamily="18" charset="0"/>
                                            <a:ea typeface="Calibri" panose="020F0502020204030204" pitchFamily="34" charset="0"/>
                                            <a:cs typeface="Times New Roman" panose="02020603050405020304" pitchFamily="18" charset="0"/>
                                          </a:rPr>
                                        </m:ctrlPr>
                                      </m:sSubSupPr>
                                      <m:e>
                                        <m:r>
                                          <a:rPr lang="en-GB" i="1">
                                            <a:latin typeface="Cambria Math" panose="02040503050406030204" pitchFamily="18" charset="0"/>
                                            <a:ea typeface="Calibri" panose="020F0502020204030204" pitchFamily="34" charset="0"/>
                                            <a:cs typeface="Times New Roman" panose="02020603050405020304" pitchFamily="18" charset="0"/>
                                          </a:rPr>
                                          <m:t>𝑎</m:t>
                                        </m:r>
                                      </m:e>
                                      <m:sub>
                                        <m:r>
                                          <a:rPr lang="en-GB" i="1">
                                            <a:latin typeface="Cambria Math" panose="02040503050406030204" pitchFamily="18" charset="0"/>
                                            <a:ea typeface="Calibri" panose="020F0502020204030204" pitchFamily="34" charset="0"/>
                                            <a:cs typeface="Times New Roman" panose="02020603050405020304" pitchFamily="18" charset="0"/>
                                          </a:rPr>
                                          <m:t>𝑡</m:t>
                                        </m:r>
                                      </m:sub>
                                      <m:sup>
                                        <m:r>
                                          <a:rPr lang="en-GB" b="0" i="1" smtClean="0">
                                            <a:latin typeface="Cambria Math" panose="02040503050406030204" pitchFamily="18" charset="0"/>
                                            <a:ea typeface="Calibri" panose="020F0502020204030204" pitchFamily="34" charset="0"/>
                                            <a:cs typeface="Times New Roman" panose="02020603050405020304" pitchFamily="18" charset="0"/>
                                          </a:rPr>
                                          <m:t>𝑖</m:t>
                                        </m:r>
                                      </m:sup>
                                    </m:sSubSup>
                                    <m:r>
                                      <a:rPr lang="en-GB" i="1">
                                        <a:latin typeface="Cambria Math" panose="02040503050406030204" pitchFamily="18" charset="0"/>
                                        <a:ea typeface="Calibri" panose="020F0502020204030204" pitchFamily="34" charset="0"/>
                                        <a:cs typeface="Times New Roman" panose="02020603050405020304" pitchFamily="18" charset="0"/>
                                      </a:rPr>
                                      <m:t>;</m:t>
                                    </m:r>
                                    <m:r>
                                      <a:rPr lang="en-GB" b="1" i="1" smtClean="0">
                                        <a:latin typeface="Cambria Math" panose="02040503050406030204" pitchFamily="18" charset="0"/>
                                        <a:ea typeface="Calibri" panose="020F0502020204030204" pitchFamily="34" charset="0"/>
                                        <a:cs typeface="Times New Roman" panose="02020603050405020304" pitchFamily="18" charset="0"/>
                                      </a:rPr>
                                      <m:t>𝜽</m:t>
                                    </m:r>
                                    <m:r>
                                      <a:rPr lang="en-GB" i="1" smtClean="0">
                                        <a:latin typeface="Cambria Math" panose="02040503050406030204" pitchFamily="18" charset="0"/>
                                        <a:ea typeface="Calibri" panose="020F0502020204030204" pitchFamily="34" charset="0"/>
                                        <a:cs typeface="Times New Roman" panose="02020603050405020304" pitchFamily="18" charset="0"/>
                                      </a:rPr>
                                      <m:t> </m:t>
                                    </m:r>
                                  </m:e>
                                </m:d>
                              </m:e>
                            </m:d>
                          </m:e>
                        </m:nary>
                      </m:e>
                      <m:sup>
                        <m:r>
                          <a:rPr lang="en-GB" sz="1800" i="1">
                            <a:effectLst/>
                            <a:latin typeface="Cambria Math" panose="02040503050406030204" pitchFamily="18" charset="0"/>
                            <a:ea typeface="Calibri" panose="020F0502020204030204" pitchFamily="34" charset="0"/>
                            <a:cs typeface="Times New Roman" panose="02020603050405020304" pitchFamily="18" charset="0"/>
                          </a:rPr>
                          <m:t>2</m:t>
                        </m:r>
                      </m:sup>
                    </m:sSup>
                  </m:oMath>
                </a14:m>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mc:Choice>
        <mc:Fallback xmlns="">
          <p:sp>
            <p:nvSpPr>
              <p:cNvPr id="61" name="TextBox 60">
                <a:extLst>
                  <a:ext uri="{FF2B5EF4-FFF2-40B4-BE49-F238E27FC236}">
                    <a16:creationId xmlns:a16="http://schemas.microsoft.com/office/drawing/2014/main" id="{01512EBF-59A2-48F3-8D02-C31D7A2C23DA}"/>
                  </a:ext>
                </a:extLst>
              </p:cNvPr>
              <p:cNvSpPr txBox="1">
                <a:spLocks noRot="1" noChangeAspect="1" noMove="1" noResize="1" noEditPoints="1" noAdjustHandles="1" noChangeArrowheads="1" noChangeShapeType="1" noTextEdit="1"/>
              </p:cNvSpPr>
              <p:nvPr/>
            </p:nvSpPr>
            <p:spPr>
              <a:xfrm>
                <a:off x="1511138" y="5810422"/>
                <a:ext cx="7260722" cy="1139927"/>
              </a:xfrm>
              <a:prstGeom prst="rect">
                <a:avLst/>
              </a:prstGeom>
              <a:blipFill>
                <a:blip r:embed="rId5"/>
                <a:stretch>
                  <a:fillRect l="-756"/>
                </a:stretch>
              </a:blipFill>
            </p:spPr>
            <p:txBody>
              <a:bodyPr/>
              <a:lstStyle/>
              <a:p>
                <a:r>
                  <a:rPr lang="en-GB">
                    <a:noFill/>
                  </a:rPr>
                  <a:t> </a:t>
                </a:r>
              </a:p>
            </p:txBody>
          </p:sp>
        </mc:Fallback>
      </mc:AlternateContent>
      <p:sp>
        <p:nvSpPr>
          <p:cNvPr id="22" name="TextBox 21">
            <a:extLst>
              <a:ext uri="{FF2B5EF4-FFF2-40B4-BE49-F238E27FC236}">
                <a16:creationId xmlns:a16="http://schemas.microsoft.com/office/drawing/2014/main" id="{DC5D7FFA-4575-47DB-8044-90FC0CA5A795}"/>
              </a:ext>
            </a:extLst>
          </p:cNvPr>
          <p:cNvSpPr txBox="1"/>
          <p:nvPr/>
        </p:nvSpPr>
        <p:spPr>
          <a:xfrm>
            <a:off x="3891516" y="5422336"/>
            <a:ext cx="6803466" cy="369332"/>
          </a:xfrm>
          <a:prstGeom prst="rect">
            <a:avLst/>
          </a:prstGeom>
          <a:noFill/>
        </p:spPr>
        <p:txBody>
          <a:bodyPr wrap="none" rtlCol="0">
            <a:spAutoFit/>
          </a:bodyPr>
          <a:lstStyle/>
          <a:p>
            <a:r>
              <a:rPr lang="en-GB" dirty="0"/>
              <a:t>When sampling from the Experience Replay buffer in mini-batches 64.</a:t>
            </a:r>
          </a:p>
        </p:txBody>
      </p:sp>
      <p:sp>
        <p:nvSpPr>
          <p:cNvPr id="14" name="Oval 13">
            <a:extLst>
              <a:ext uri="{FF2B5EF4-FFF2-40B4-BE49-F238E27FC236}">
                <a16:creationId xmlns:a16="http://schemas.microsoft.com/office/drawing/2014/main" id="{ECAADAC1-7E5E-40CE-A8A8-79EBB790A9A6}"/>
              </a:ext>
            </a:extLst>
          </p:cNvPr>
          <p:cNvSpPr/>
          <p:nvPr/>
        </p:nvSpPr>
        <p:spPr>
          <a:xfrm>
            <a:off x="4495162" y="1878192"/>
            <a:ext cx="1011936" cy="101193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600" dirty="0"/>
              <a:t>DQN (2013) [13]</a:t>
            </a:r>
          </a:p>
        </p:txBody>
      </p:sp>
      <p:sp>
        <p:nvSpPr>
          <p:cNvPr id="15" name="Oval 14">
            <a:extLst>
              <a:ext uri="{FF2B5EF4-FFF2-40B4-BE49-F238E27FC236}">
                <a16:creationId xmlns:a16="http://schemas.microsoft.com/office/drawing/2014/main" id="{29A94EE7-ADF9-49F0-B113-A0DA811A1617}"/>
              </a:ext>
            </a:extLst>
          </p:cNvPr>
          <p:cNvSpPr/>
          <p:nvPr/>
        </p:nvSpPr>
        <p:spPr>
          <a:xfrm>
            <a:off x="6451166" y="1046088"/>
            <a:ext cx="1008888" cy="100888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100" dirty="0"/>
              <a:t>Q Learning </a:t>
            </a:r>
            <a:r>
              <a:rPr lang="en-GB" sz="1400" dirty="0"/>
              <a:t>(1992) [29]</a:t>
            </a:r>
            <a:endParaRPr lang="en-GB" sz="1600" dirty="0"/>
          </a:p>
        </p:txBody>
      </p:sp>
      <p:cxnSp>
        <p:nvCxnSpPr>
          <p:cNvPr id="16" name="Straight Arrow Connector 15">
            <a:extLst>
              <a:ext uri="{FF2B5EF4-FFF2-40B4-BE49-F238E27FC236}">
                <a16:creationId xmlns:a16="http://schemas.microsoft.com/office/drawing/2014/main" id="{CA77325B-AB69-4877-8C8A-1BFF949ACFBC}"/>
              </a:ext>
            </a:extLst>
          </p:cNvPr>
          <p:cNvCxnSpPr>
            <a:cxnSpLocks/>
            <a:endCxn id="14" idx="6"/>
          </p:cNvCxnSpPr>
          <p:nvPr/>
        </p:nvCxnSpPr>
        <p:spPr>
          <a:xfrm flipH="1">
            <a:off x="5507098" y="1783704"/>
            <a:ext cx="1021080" cy="6004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7" name="Title 1">
            <a:extLst>
              <a:ext uri="{FF2B5EF4-FFF2-40B4-BE49-F238E27FC236}">
                <a16:creationId xmlns:a16="http://schemas.microsoft.com/office/drawing/2014/main" id="{397EC573-EA22-44CB-8007-68518B9BC7AC}"/>
              </a:ext>
            </a:extLst>
          </p:cNvPr>
          <p:cNvSpPr>
            <a:spLocks noGrp="1"/>
          </p:cNvSpPr>
          <p:nvPr>
            <p:ph type="title"/>
          </p:nvPr>
        </p:nvSpPr>
        <p:spPr>
          <a:xfrm>
            <a:off x="838200" y="951878"/>
            <a:ext cx="5023104" cy="1325563"/>
          </a:xfrm>
        </p:spPr>
        <p:txBody>
          <a:bodyPr>
            <a:normAutofit/>
          </a:bodyPr>
          <a:lstStyle/>
          <a:p>
            <a:r>
              <a:rPr lang="en-US" sz="1600" b="1" spc="300" dirty="0">
                <a:latin typeface="+mn-lt"/>
                <a:ea typeface="Source Sans Pro SemiBold" panose="020B0603030403020204" pitchFamily="34" charset="0"/>
              </a:rPr>
              <a:t>The journey so far:</a:t>
            </a:r>
            <a:endParaRPr lang="en-GB" sz="1600" b="1" spc="300" dirty="0">
              <a:latin typeface="+mn-lt"/>
            </a:endParaRPr>
          </a:p>
        </p:txBody>
      </p:sp>
      <p:sp>
        <p:nvSpPr>
          <p:cNvPr id="18" name="Title 1">
            <a:extLst>
              <a:ext uri="{FF2B5EF4-FFF2-40B4-BE49-F238E27FC236}">
                <a16:creationId xmlns:a16="http://schemas.microsoft.com/office/drawing/2014/main" id="{BD93614B-0E9F-47B7-B3F6-AA4425FFA5E1}"/>
              </a:ext>
            </a:extLst>
          </p:cNvPr>
          <p:cNvSpPr txBox="1">
            <a:spLocks/>
          </p:cNvSpPr>
          <p:nvPr/>
        </p:nvSpPr>
        <p:spPr>
          <a:xfrm>
            <a:off x="838200" y="365125"/>
            <a:ext cx="54871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100" b="1" cap="all" spc="600" dirty="0">
                <a:ea typeface="Source Sans Pro SemiBold" panose="020B0603030403020204" pitchFamily="34" charset="0"/>
              </a:rPr>
              <a:t>Inner workings of the implementation:</a:t>
            </a:r>
          </a:p>
          <a:p>
            <a:endParaRPr lang="en-GB" sz="2100" spc="600" dirty="0"/>
          </a:p>
        </p:txBody>
      </p:sp>
    </p:spTree>
    <p:extLst>
      <p:ext uri="{BB962C8B-B14F-4D97-AF65-F5344CB8AC3E}">
        <p14:creationId xmlns:p14="http://schemas.microsoft.com/office/powerpoint/2010/main" val="9586460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4">
            <a:extLst>
              <a:ext uri="{FF2B5EF4-FFF2-40B4-BE49-F238E27FC236}">
                <a16:creationId xmlns:a16="http://schemas.microsoft.com/office/drawing/2014/main" id="{8B646C36-EEEC-4D52-8E8E-206F4CD8A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C5D3735-FEBE-45F6-AA31-BFAA55560BEC}"/>
              </a:ext>
            </a:extLst>
          </p:cNvPr>
          <p:cNvSpPr>
            <a:spLocks noGrp="1"/>
          </p:cNvSpPr>
          <p:nvPr>
            <p:ph type="ctrTitle"/>
          </p:nvPr>
        </p:nvSpPr>
        <p:spPr>
          <a:xfrm>
            <a:off x="313326" y="959648"/>
            <a:ext cx="6028033" cy="3861228"/>
          </a:xfrm>
        </p:spPr>
        <p:txBody>
          <a:bodyPr anchor="b">
            <a:noAutofit/>
          </a:bodyPr>
          <a:lstStyle/>
          <a:p>
            <a:pPr algn="l"/>
            <a:r>
              <a:rPr lang="en-GB" sz="4200" spc="1000" dirty="0"/>
              <a:t>Combining Recent Advances in Reinforcement Learning</a:t>
            </a:r>
          </a:p>
        </p:txBody>
      </p:sp>
      <p:sp>
        <p:nvSpPr>
          <p:cNvPr id="3" name="Subtitle 2">
            <a:extLst>
              <a:ext uri="{FF2B5EF4-FFF2-40B4-BE49-F238E27FC236}">
                <a16:creationId xmlns:a16="http://schemas.microsoft.com/office/drawing/2014/main" id="{BC86FB48-2A54-4C93-9B5D-7E7CE461C35F}"/>
              </a:ext>
            </a:extLst>
          </p:cNvPr>
          <p:cNvSpPr>
            <a:spLocks noGrp="1"/>
          </p:cNvSpPr>
          <p:nvPr>
            <p:ph type="subTitle" idx="1"/>
          </p:nvPr>
        </p:nvSpPr>
        <p:spPr>
          <a:xfrm>
            <a:off x="313326" y="5191408"/>
            <a:ext cx="5258221" cy="1288482"/>
          </a:xfrm>
        </p:spPr>
        <p:txBody>
          <a:bodyPr>
            <a:normAutofit fontScale="92500" lnSpcReduction="10000"/>
          </a:bodyPr>
          <a:lstStyle/>
          <a:p>
            <a:pPr algn="l"/>
            <a:r>
              <a:rPr lang="en-GB" dirty="0"/>
              <a:t>Max Woolterton, department of natural sciences,                    </a:t>
            </a:r>
            <a:r>
              <a:rPr lang="en-GB" dirty="0" err="1"/>
              <a:t>durham</a:t>
            </a:r>
            <a:r>
              <a:rPr lang="en-GB" dirty="0"/>
              <a:t> university</a:t>
            </a:r>
          </a:p>
        </p:txBody>
      </p:sp>
      <p:grpSp>
        <p:nvGrpSpPr>
          <p:cNvPr id="31" name="Group 16">
            <a:extLst>
              <a:ext uri="{FF2B5EF4-FFF2-40B4-BE49-F238E27FC236}">
                <a16:creationId xmlns:a16="http://schemas.microsoft.com/office/drawing/2014/main" id="{B2EBBF56-923D-48A7-9F8F-86E33CFA3E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81655" y="673020"/>
            <a:ext cx="4833902" cy="5683329"/>
            <a:chOff x="1674895" y="1345036"/>
            <a:chExt cx="5428610" cy="4210939"/>
          </a:xfrm>
        </p:grpSpPr>
        <p:sp>
          <p:nvSpPr>
            <p:cNvPr id="18" name="Rectangle 17">
              <a:extLst>
                <a:ext uri="{FF2B5EF4-FFF2-40B4-BE49-F238E27FC236}">
                  <a16:creationId xmlns:a16="http://schemas.microsoft.com/office/drawing/2014/main" id="{A6D5794E-BC9E-4A8A-BB29-9A32C8F26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18">
              <a:extLst>
                <a:ext uri="{FF2B5EF4-FFF2-40B4-BE49-F238E27FC236}">
                  <a16:creationId xmlns:a16="http://schemas.microsoft.com/office/drawing/2014/main" id="{216175AF-13E0-4D14-8638-11BBE8359A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35" name="Rectangle 20">
            <a:extLst>
              <a:ext uri="{FF2B5EF4-FFF2-40B4-BE49-F238E27FC236}">
                <a16:creationId xmlns:a16="http://schemas.microsoft.com/office/drawing/2014/main" id="{8258443E-B333-44F4-8D49-1EAB1C1A4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0256" y="596822"/>
            <a:ext cx="4833901" cy="5653877"/>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3427" y="1159624"/>
            <a:ext cx="1054466" cy="469689"/>
            <a:chOff x="9841624" y="4115729"/>
            <a:chExt cx="602169" cy="268223"/>
          </a:xfrm>
          <a:solidFill>
            <a:schemeClr val="tx1"/>
          </a:solidFill>
        </p:grpSpPr>
        <p:sp>
          <p:nvSpPr>
            <p:cNvPr id="24" name="Freeform: Shape 23">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5" name="Picture 4">
            <a:extLst>
              <a:ext uri="{FF2B5EF4-FFF2-40B4-BE49-F238E27FC236}">
                <a16:creationId xmlns:a16="http://schemas.microsoft.com/office/drawing/2014/main" id="{626BF6D4-2CC8-4EA5-A459-6AAED5DE5EC8}"/>
              </a:ext>
            </a:extLst>
          </p:cNvPr>
          <p:cNvPicPr>
            <a:picLocks noChangeAspect="1"/>
          </p:cNvPicPr>
          <p:nvPr/>
        </p:nvPicPr>
        <p:blipFill rotWithShape="1">
          <a:blip r:embed="rId3">
            <a:extLst>
              <a:ext uri="{28A0092B-C50C-407E-A947-70E740481C1C}">
                <a14:useLocalDpi xmlns:a14="http://schemas.microsoft.com/office/drawing/2010/main" val="0"/>
              </a:ext>
            </a:extLst>
          </a:blip>
          <a:srcRect t="-1569" b="-1765"/>
          <a:stretch/>
        </p:blipFill>
        <p:spPr>
          <a:xfrm>
            <a:off x="6817629" y="673020"/>
            <a:ext cx="3899155" cy="5511959"/>
          </a:xfrm>
          <a:prstGeom prst="rect">
            <a:avLst/>
          </a:prstGeom>
          <a:ln w="28575">
            <a:noFill/>
          </a:ln>
        </p:spPr>
      </p:pic>
      <p:sp>
        <p:nvSpPr>
          <p:cNvPr id="30"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24285" y="1286612"/>
            <a:ext cx="891445" cy="89144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2" name="Graphic 212">
            <a:extLst>
              <a:ext uri="{FF2B5EF4-FFF2-40B4-BE49-F238E27FC236}">
                <a16:creationId xmlns:a16="http://schemas.microsoft.com/office/drawing/2014/main" id="{EB8560A9-B281-46EB-A304-1E4A5A00D6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24285" y="1286612"/>
            <a:ext cx="891445" cy="89144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4" name="Oval 33">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1256" y="5416520"/>
            <a:ext cx="419129" cy="419129"/>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667882DD-56E8-460E-99D5-86E71982D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1256" y="5416520"/>
            <a:ext cx="419129" cy="419129"/>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1789316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C7365627-2B6B-4F72-9C3B-FFD81E8C0C90}"/>
              </a:ext>
            </a:extLst>
          </p:cNvPr>
          <p:cNvSpPr/>
          <p:nvPr/>
        </p:nvSpPr>
        <p:spPr>
          <a:xfrm>
            <a:off x="2770632" y="3977640"/>
            <a:ext cx="1356360" cy="135636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R2D2 (2018) [21]</a:t>
            </a:r>
          </a:p>
        </p:txBody>
      </p:sp>
      <p:sp>
        <p:nvSpPr>
          <p:cNvPr id="5" name="Oval 4">
            <a:extLst>
              <a:ext uri="{FF2B5EF4-FFF2-40B4-BE49-F238E27FC236}">
                <a16:creationId xmlns:a16="http://schemas.microsoft.com/office/drawing/2014/main" id="{9000169C-B254-4AE9-B46D-E9E148334620}"/>
              </a:ext>
            </a:extLst>
          </p:cNvPr>
          <p:cNvSpPr/>
          <p:nvPr/>
        </p:nvSpPr>
        <p:spPr>
          <a:xfrm>
            <a:off x="6973824" y="3977640"/>
            <a:ext cx="1356360" cy="1356360"/>
          </a:xfrm>
          <a:prstGeom prst="ellipse">
            <a:avLst/>
          </a:prstGeom>
          <a:gradFill flip="none" rotWithShape="1">
            <a:gsLst>
              <a:gs pos="18000">
                <a:schemeClr val="accent5"/>
              </a:gs>
              <a:gs pos="36000">
                <a:schemeClr val="accent4"/>
              </a:gs>
              <a:gs pos="47000">
                <a:srgbClr val="FCCF00"/>
              </a:gs>
              <a:gs pos="61000">
                <a:schemeClr val="accent3">
                  <a:lumMod val="60000"/>
                  <a:lumOff val="40000"/>
                </a:schemeClr>
              </a:gs>
              <a:gs pos="76000">
                <a:schemeClr val="accent6"/>
              </a:gs>
            </a:gsLst>
            <a:path path="circle">
              <a:fillToRect l="50000" t="50000" r="50000" b="50000"/>
            </a:path>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600" dirty="0"/>
              <a:t>Rainbow</a:t>
            </a:r>
            <a:r>
              <a:rPr lang="en-GB" dirty="0"/>
              <a:t> (2017) [28]</a:t>
            </a:r>
          </a:p>
        </p:txBody>
      </p:sp>
      <p:sp>
        <p:nvSpPr>
          <p:cNvPr id="6" name="Oval 5">
            <a:extLst>
              <a:ext uri="{FF2B5EF4-FFF2-40B4-BE49-F238E27FC236}">
                <a16:creationId xmlns:a16="http://schemas.microsoft.com/office/drawing/2014/main" id="{00F30EDE-0B94-43DD-9588-D55005F8BA36}"/>
              </a:ext>
            </a:extLst>
          </p:cNvPr>
          <p:cNvSpPr/>
          <p:nvPr/>
        </p:nvSpPr>
        <p:spPr>
          <a:xfrm>
            <a:off x="8817864" y="3977640"/>
            <a:ext cx="1356360" cy="13563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600" dirty="0"/>
              <a:t>D2RL</a:t>
            </a:r>
            <a:r>
              <a:rPr lang="en-GB" dirty="0"/>
              <a:t> (2020) [27]</a:t>
            </a:r>
          </a:p>
        </p:txBody>
      </p:sp>
      <p:sp>
        <p:nvSpPr>
          <p:cNvPr id="7" name="Oval 6">
            <a:extLst>
              <a:ext uri="{FF2B5EF4-FFF2-40B4-BE49-F238E27FC236}">
                <a16:creationId xmlns:a16="http://schemas.microsoft.com/office/drawing/2014/main" id="{138B7079-8A79-4139-A4D0-26F9C375F796}"/>
              </a:ext>
            </a:extLst>
          </p:cNvPr>
          <p:cNvSpPr/>
          <p:nvPr/>
        </p:nvSpPr>
        <p:spPr>
          <a:xfrm>
            <a:off x="10555224" y="3977640"/>
            <a:ext cx="1356360" cy="1356360"/>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IQN</a:t>
            </a:r>
            <a:r>
              <a:rPr lang="en-GB" dirty="0"/>
              <a:t> (2018) [26]</a:t>
            </a:r>
          </a:p>
        </p:txBody>
      </p:sp>
      <p:sp>
        <p:nvSpPr>
          <p:cNvPr id="8" name="Oval 7">
            <a:extLst>
              <a:ext uri="{FF2B5EF4-FFF2-40B4-BE49-F238E27FC236}">
                <a16:creationId xmlns:a16="http://schemas.microsoft.com/office/drawing/2014/main" id="{E461FFE4-FEDC-41B1-AEF9-F0F9974D8322}"/>
              </a:ext>
            </a:extLst>
          </p:cNvPr>
          <p:cNvSpPr/>
          <p:nvPr/>
        </p:nvSpPr>
        <p:spPr>
          <a:xfrm>
            <a:off x="914400" y="1935480"/>
            <a:ext cx="1106424" cy="110642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Ape-X (2018) [19]</a:t>
            </a:r>
          </a:p>
        </p:txBody>
      </p:sp>
      <p:sp>
        <p:nvSpPr>
          <p:cNvPr id="9" name="Oval 8">
            <a:extLst>
              <a:ext uri="{FF2B5EF4-FFF2-40B4-BE49-F238E27FC236}">
                <a16:creationId xmlns:a16="http://schemas.microsoft.com/office/drawing/2014/main" id="{7EFC7840-AB31-4A3D-A157-9206126E5A0E}"/>
              </a:ext>
            </a:extLst>
          </p:cNvPr>
          <p:cNvSpPr/>
          <p:nvPr/>
        </p:nvSpPr>
        <p:spPr>
          <a:xfrm>
            <a:off x="2523744" y="1935480"/>
            <a:ext cx="1106424" cy="110642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PER (2016) [18]</a:t>
            </a:r>
          </a:p>
        </p:txBody>
      </p:sp>
      <p:sp>
        <p:nvSpPr>
          <p:cNvPr id="10" name="Oval 9">
            <a:extLst>
              <a:ext uri="{FF2B5EF4-FFF2-40B4-BE49-F238E27FC236}">
                <a16:creationId xmlns:a16="http://schemas.microsoft.com/office/drawing/2014/main" id="{D278EDF8-634C-43F5-8EF7-BCF05851CFCB}"/>
              </a:ext>
            </a:extLst>
          </p:cNvPr>
          <p:cNvSpPr/>
          <p:nvPr/>
        </p:nvSpPr>
        <p:spPr>
          <a:xfrm>
            <a:off x="6492240" y="1935480"/>
            <a:ext cx="1106424" cy="1106424"/>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400" dirty="0" err="1"/>
              <a:t>Dueling</a:t>
            </a:r>
            <a:r>
              <a:rPr lang="en-GB" sz="1400" dirty="0"/>
              <a:t> DDQN </a:t>
            </a:r>
            <a:r>
              <a:rPr lang="en-GB" sz="1600" dirty="0"/>
              <a:t>(2016) [17]</a:t>
            </a:r>
            <a:endParaRPr lang="en-GB" sz="1400" dirty="0"/>
          </a:p>
        </p:txBody>
      </p:sp>
      <p:sp>
        <p:nvSpPr>
          <p:cNvPr id="11" name="Oval 10">
            <a:extLst>
              <a:ext uri="{FF2B5EF4-FFF2-40B4-BE49-F238E27FC236}">
                <a16:creationId xmlns:a16="http://schemas.microsoft.com/office/drawing/2014/main" id="{CFED1E0B-3A44-48C2-BBFE-AB5C196AE308}"/>
              </a:ext>
            </a:extLst>
          </p:cNvPr>
          <p:cNvSpPr/>
          <p:nvPr/>
        </p:nvSpPr>
        <p:spPr>
          <a:xfrm>
            <a:off x="8875776" y="923544"/>
            <a:ext cx="1011936" cy="101193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600" dirty="0"/>
              <a:t>DQN (2013) [13]</a:t>
            </a:r>
          </a:p>
        </p:txBody>
      </p:sp>
      <p:sp>
        <p:nvSpPr>
          <p:cNvPr id="12" name="Oval 11">
            <a:extLst>
              <a:ext uri="{FF2B5EF4-FFF2-40B4-BE49-F238E27FC236}">
                <a16:creationId xmlns:a16="http://schemas.microsoft.com/office/drawing/2014/main" id="{0689DDBB-1369-4C3A-930D-8DCC5019986E}"/>
              </a:ext>
            </a:extLst>
          </p:cNvPr>
          <p:cNvSpPr/>
          <p:nvPr/>
        </p:nvSpPr>
        <p:spPr>
          <a:xfrm>
            <a:off x="9710928" y="1935480"/>
            <a:ext cx="1008888" cy="100888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600" dirty="0"/>
              <a:t>C51 (2017) [24]</a:t>
            </a:r>
          </a:p>
        </p:txBody>
      </p:sp>
      <p:sp>
        <p:nvSpPr>
          <p:cNvPr id="13" name="Oval 12">
            <a:extLst>
              <a:ext uri="{FF2B5EF4-FFF2-40B4-BE49-F238E27FC236}">
                <a16:creationId xmlns:a16="http://schemas.microsoft.com/office/drawing/2014/main" id="{D9EFF264-4421-4966-B18A-E07BA1EA0B46}"/>
              </a:ext>
            </a:extLst>
          </p:cNvPr>
          <p:cNvSpPr/>
          <p:nvPr/>
        </p:nvSpPr>
        <p:spPr>
          <a:xfrm>
            <a:off x="8101584" y="1935480"/>
            <a:ext cx="1106424" cy="110642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800" dirty="0"/>
              <a:t>DDQN (2015) [15]</a:t>
            </a:r>
          </a:p>
        </p:txBody>
      </p:sp>
      <p:sp>
        <p:nvSpPr>
          <p:cNvPr id="17" name="Oval 16">
            <a:extLst>
              <a:ext uri="{FF2B5EF4-FFF2-40B4-BE49-F238E27FC236}">
                <a16:creationId xmlns:a16="http://schemas.microsoft.com/office/drawing/2014/main" id="{2ECE030C-87A1-42C7-9636-98E0588DD43A}"/>
              </a:ext>
            </a:extLst>
          </p:cNvPr>
          <p:cNvSpPr/>
          <p:nvPr/>
        </p:nvSpPr>
        <p:spPr>
          <a:xfrm>
            <a:off x="7717903" y="101793"/>
            <a:ext cx="1011936" cy="101193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200" dirty="0"/>
              <a:t>Double Q </a:t>
            </a:r>
            <a:r>
              <a:rPr lang="en-GB" sz="1600" dirty="0"/>
              <a:t>(2010) [14]</a:t>
            </a:r>
          </a:p>
        </p:txBody>
      </p:sp>
      <p:cxnSp>
        <p:nvCxnSpPr>
          <p:cNvPr id="19" name="Straight Arrow Connector 18">
            <a:extLst>
              <a:ext uri="{FF2B5EF4-FFF2-40B4-BE49-F238E27FC236}">
                <a16:creationId xmlns:a16="http://schemas.microsoft.com/office/drawing/2014/main" id="{04ACEB7B-B9C2-46A1-B0D8-91970B86F6FD}"/>
              </a:ext>
            </a:extLst>
          </p:cNvPr>
          <p:cNvCxnSpPr>
            <a:cxnSpLocks/>
            <a:endCxn id="13" idx="0"/>
          </p:cNvCxnSpPr>
          <p:nvPr/>
        </p:nvCxnSpPr>
        <p:spPr>
          <a:xfrm>
            <a:off x="8441457" y="1100328"/>
            <a:ext cx="213339" cy="83515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878A9F1C-C9DF-4205-9A47-27569579650E}"/>
              </a:ext>
            </a:extLst>
          </p:cNvPr>
          <p:cNvCxnSpPr>
            <a:cxnSpLocks/>
            <a:stCxn id="11" idx="3"/>
          </p:cNvCxnSpPr>
          <p:nvPr/>
        </p:nvCxnSpPr>
        <p:spPr>
          <a:xfrm flipH="1">
            <a:off x="8875776" y="1787285"/>
            <a:ext cx="148195" cy="24268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999029E3-80F2-41D8-90BE-B02562F8FF94}"/>
              </a:ext>
            </a:extLst>
          </p:cNvPr>
          <p:cNvCxnSpPr>
            <a:cxnSpLocks/>
            <a:stCxn id="11" idx="5"/>
          </p:cNvCxnSpPr>
          <p:nvPr/>
        </p:nvCxnSpPr>
        <p:spPr>
          <a:xfrm>
            <a:off x="9739517" y="1787285"/>
            <a:ext cx="213360" cy="24268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8" name="Oval 27">
            <a:extLst>
              <a:ext uri="{FF2B5EF4-FFF2-40B4-BE49-F238E27FC236}">
                <a16:creationId xmlns:a16="http://schemas.microsoft.com/office/drawing/2014/main" id="{AD3C9849-41CA-41E0-BE24-92A51B4E299D}"/>
              </a:ext>
            </a:extLst>
          </p:cNvPr>
          <p:cNvSpPr/>
          <p:nvPr/>
        </p:nvSpPr>
        <p:spPr>
          <a:xfrm>
            <a:off x="10536936" y="2785872"/>
            <a:ext cx="1008888" cy="100888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200" dirty="0"/>
              <a:t>QR-DQN</a:t>
            </a:r>
            <a:r>
              <a:rPr lang="en-GB" sz="1600" dirty="0"/>
              <a:t> (2018) [25]</a:t>
            </a:r>
          </a:p>
        </p:txBody>
      </p:sp>
      <p:cxnSp>
        <p:nvCxnSpPr>
          <p:cNvPr id="29" name="Straight Arrow Connector 28">
            <a:extLst>
              <a:ext uri="{FF2B5EF4-FFF2-40B4-BE49-F238E27FC236}">
                <a16:creationId xmlns:a16="http://schemas.microsoft.com/office/drawing/2014/main" id="{2D37B178-7312-4884-93A6-ED9D36CDA9C7}"/>
              </a:ext>
            </a:extLst>
          </p:cNvPr>
          <p:cNvCxnSpPr>
            <a:cxnSpLocks/>
            <a:stCxn id="12" idx="5"/>
            <a:endCxn id="28" idx="1"/>
          </p:cNvCxnSpPr>
          <p:nvPr/>
        </p:nvCxnSpPr>
        <p:spPr>
          <a:xfrm>
            <a:off x="10572068" y="2796620"/>
            <a:ext cx="112616" cy="1370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43B5B266-FEE5-46C7-AA8D-51638C6C2318}"/>
              </a:ext>
            </a:extLst>
          </p:cNvPr>
          <p:cNvCxnSpPr>
            <a:cxnSpLocks/>
            <a:endCxn id="7" idx="0"/>
          </p:cNvCxnSpPr>
          <p:nvPr/>
        </p:nvCxnSpPr>
        <p:spPr>
          <a:xfrm>
            <a:off x="11137392" y="3794760"/>
            <a:ext cx="96012" cy="18288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1FAD4F2C-F6CE-4654-AE7C-4237118023C3}"/>
              </a:ext>
            </a:extLst>
          </p:cNvPr>
          <p:cNvCxnSpPr>
            <a:cxnSpLocks/>
            <a:stCxn id="13" idx="2"/>
            <a:endCxn id="10" idx="6"/>
          </p:cNvCxnSpPr>
          <p:nvPr/>
        </p:nvCxnSpPr>
        <p:spPr>
          <a:xfrm flipH="1">
            <a:off x="7598664" y="2488692"/>
            <a:ext cx="50292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3A2E556B-705B-48C1-B303-18753D5CB77E}"/>
              </a:ext>
            </a:extLst>
          </p:cNvPr>
          <p:cNvCxnSpPr>
            <a:cxnSpLocks/>
            <a:stCxn id="12" idx="3"/>
            <a:endCxn id="5" idx="7"/>
          </p:cNvCxnSpPr>
          <p:nvPr/>
        </p:nvCxnSpPr>
        <p:spPr>
          <a:xfrm flipH="1">
            <a:off x="8131550" y="2796620"/>
            <a:ext cx="1727126" cy="1379654"/>
          </a:xfrm>
          <a:prstGeom prst="straightConnector1">
            <a:avLst/>
          </a:prstGeom>
          <a:ln w="28575">
            <a:prstDash val="dash"/>
            <a:tailEnd type="triangle"/>
          </a:ln>
        </p:spPr>
        <p:style>
          <a:lnRef idx="3">
            <a:schemeClr val="accent6"/>
          </a:lnRef>
          <a:fillRef idx="0">
            <a:schemeClr val="accent6"/>
          </a:fillRef>
          <a:effectRef idx="2">
            <a:schemeClr val="accent6"/>
          </a:effectRef>
          <a:fontRef idx="minor">
            <a:schemeClr val="tx1"/>
          </a:fontRef>
        </p:style>
      </p:cxnSp>
      <p:cxnSp>
        <p:nvCxnSpPr>
          <p:cNvPr id="42" name="Straight Arrow Connector 41">
            <a:extLst>
              <a:ext uri="{FF2B5EF4-FFF2-40B4-BE49-F238E27FC236}">
                <a16:creationId xmlns:a16="http://schemas.microsoft.com/office/drawing/2014/main" id="{D96C53EB-03B0-4FF9-ABD7-F60209F223EE}"/>
              </a:ext>
            </a:extLst>
          </p:cNvPr>
          <p:cNvCxnSpPr>
            <a:cxnSpLocks/>
            <a:stCxn id="13" idx="4"/>
          </p:cNvCxnSpPr>
          <p:nvPr/>
        </p:nvCxnSpPr>
        <p:spPr>
          <a:xfrm flipH="1">
            <a:off x="8000278" y="3041904"/>
            <a:ext cx="654518" cy="1023406"/>
          </a:xfrm>
          <a:prstGeom prst="straightConnector1">
            <a:avLst/>
          </a:prstGeom>
          <a:ln w="28575">
            <a:tailEnd type="triangle"/>
          </a:ln>
        </p:spPr>
        <p:style>
          <a:lnRef idx="3">
            <a:schemeClr val="accent6"/>
          </a:lnRef>
          <a:fillRef idx="0">
            <a:schemeClr val="accent6"/>
          </a:fillRef>
          <a:effectRef idx="2">
            <a:schemeClr val="accent6"/>
          </a:effectRef>
          <a:fontRef idx="minor">
            <a:schemeClr val="tx1"/>
          </a:fontRef>
        </p:style>
      </p:cxnSp>
      <p:cxnSp>
        <p:nvCxnSpPr>
          <p:cNvPr id="45" name="Straight Arrow Connector 44">
            <a:extLst>
              <a:ext uri="{FF2B5EF4-FFF2-40B4-BE49-F238E27FC236}">
                <a16:creationId xmlns:a16="http://schemas.microsoft.com/office/drawing/2014/main" id="{B8E9715B-B08C-4A2E-AE8B-03F5864563C5}"/>
              </a:ext>
            </a:extLst>
          </p:cNvPr>
          <p:cNvCxnSpPr>
            <a:cxnSpLocks/>
            <a:stCxn id="10" idx="5"/>
            <a:endCxn id="5" idx="0"/>
          </p:cNvCxnSpPr>
          <p:nvPr/>
        </p:nvCxnSpPr>
        <p:spPr>
          <a:xfrm>
            <a:off x="7436632" y="2879872"/>
            <a:ext cx="215372" cy="1097768"/>
          </a:xfrm>
          <a:prstGeom prst="straightConnector1">
            <a:avLst/>
          </a:prstGeom>
          <a:ln w="28575">
            <a:tailEnd type="triangle"/>
          </a:ln>
        </p:spPr>
        <p:style>
          <a:lnRef idx="3">
            <a:schemeClr val="accent6"/>
          </a:lnRef>
          <a:fillRef idx="0">
            <a:schemeClr val="accent6"/>
          </a:fillRef>
          <a:effectRef idx="2">
            <a:schemeClr val="accent6"/>
          </a:effectRef>
          <a:fontRef idx="minor">
            <a:schemeClr val="tx1"/>
          </a:fontRef>
        </p:style>
      </p:cxnSp>
      <p:sp>
        <p:nvSpPr>
          <p:cNvPr id="49" name="Oval 48">
            <a:extLst>
              <a:ext uri="{FF2B5EF4-FFF2-40B4-BE49-F238E27FC236}">
                <a16:creationId xmlns:a16="http://schemas.microsoft.com/office/drawing/2014/main" id="{BB623552-BC6C-43D8-A377-F50FACA2EF19}"/>
              </a:ext>
            </a:extLst>
          </p:cNvPr>
          <p:cNvSpPr/>
          <p:nvPr/>
        </p:nvSpPr>
        <p:spPr>
          <a:xfrm>
            <a:off x="5233092" y="1935480"/>
            <a:ext cx="1106424" cy="110642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400" dirty="0"/>
              <a:t>Noisy Nets </a:t>
            </a:r>
            <a:r>
              <a:rPr lang="en-GB" sz="1600" dirty="0"/>
              <a:t>(2017) [22]</a:t>
            </a:r>
            <a:endParaRPr lang="en-GB" sz="1400" dirty="0"/>
          </a:p>
        </p:txBody>
      </p:sp>
      <p:cxnSp>
        <p:nvCxnSpPr>
          <p:cNvPr id="50" name="Straight Arrow Connector 49">
            <a:extLst>
              <a:ext uri="{FF2B5EF4-FFF2-40B4-BE49-F238E27FC236}">
                <a16:creationId xmlns:a16="http://schemas.microsoft.com/office/drawing/2014/main" id="{34761BB2-BA8A-4A6E-8344-7C367A3BB0A7}"/>
              </a:ext>
            </a:extLst>
          </p:cNvPr>
          <p:cNvCxnSpPr>
            <a:cxnSpLocks/>
            <a:stCxn id="49" idx="5"/>
          </p:cNvCxnSpPr>
          <p:nvPr/>
        </p:nvCxnSpPr>
        <p:spPr>
          <a:xfrm>
            <a:off x="6177484" y="2879872"/>
            <a:ext cx="1182773" cy="1185438"/>
          </a:xfrm>
          <a:prstGeom prst="straightConnector1">
            <a:avLst/>
          </a:prstGeom>
          <a:ln w="28575">
            <a:tailEnd type="triangle"/>
          </a:ln>
        </p:spPr>
        <p:style>
          <a:lnRef idx="3">
            <a:schemeClr val="accent6"/>
          </a:lnRef>
          <a:fillRef idx="0">
            <a:schemeClr val="accent6"/>
          </a:fillRef>
          <a:effectRef idx="2">
            <a:schemeClr val="accent6"/>
          </a:effectRef>
          <a:fontRef idx="minor">
            <a:schemeClr val="tx1"/>
          </a:fontRef>
        </p:style>
      </p:cxnSp>
      <p:sp>
        <p:nvSpPr>
          <p:cNvPr id="54" name="Oval 53">
            <a:extLst>
              <a:ext uri="{FF2B5EF4-FFF2-40B4-BE49-F238E27FC236}">
                <a16:creationId xmlns:a16="http://schemas.microsoft.com/office/drawing/2014/main" id="{6AA4C54D-EDB1-4A25-91D7-4E073671A28D}"/>
              </a:ext>
            </a:extLst>
          </p:cNvPr>
          <p:cNvSpPr/>
          <p:nvPr/>
        </p:nvSpPr>
        <p:spPr>
          <a:xfrm>
            <a:off x="3973944" y="1935480"/>
            <a:ext cx="1106424" cy="110642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400" dirty="0"/>
              <a:t>n-step Returns</a:t>
            </a:r>
            <a:r>
              <a:rPr lang="en-GB" sz="1600" dirty="0"/>
              <a:t>(1988) [23]</a:t>
            </a:r>
            <a:endParaRPr lang="en-GB" sz="1400" dirty="0"/>
          </a:p>
        </p:txBody>
      </p:sp>
      <p:sp>
        <p:nvSpPr>
          <p:cNvPr id="57" name="Oval 56">
            <a:extLst>
              <a:ext uri="{FF2B5EF4-FFF2-40B4-BE49-F238E27FC236}">
                <a16:creationId xmlns:a16="http://schemas.microsoft.com/office/drawing/2014/main" id="{EA7C01F9-25E6-47E9-BDA9-94E54BDC2DB6}"/>
              </a:ext>
            </a:extLst>
          </p:cNvPr>
          <p:cNvSpPr/>
          <p:nvPr/>
        </p:nvSpPr>
        <p:spPr>
          <a:xfrm>
            <a:off x="10831780" y="91440"/>
            <a:ext cx="1008888" cy="100888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100" dirty="0"/>
              <a:t>Q Learning </a:t>
            </a:r>
            <a:r>
              <a:rPr lang="en-GB" sz="1400" dirty="0"/>
              <a:t>(1992) [29]</a:t>
            </a:r>
            <a:endParaRPr lang="en-GB" sz="1600" dirty="0"/>
          </a:p>
        </p:txBody>
      </p:sp>
      <p:cxnSp>
        <p:nvCxnSpPr>
          <p:cNvPr id="58" name="Straight Arrow Connector 57">
            <a:extLst>
              <a:ext uri="{FF2B5EF4-FFF2-40B4-BE49-F238E27FC236}">
                <a16:creationId xmlns:a16="http://schemas.microsoft.com/office/drawing/2014/main" id="{DDB90840-ED60-4702-979B-F7E8C7ACA4C4}"/>
              </a:ext>
            </a:extLst>
          </p:cNvPr>
          <p:cNvCxnSpPr>
            <a:cxnSpLocks/>
            <a:endCxn id="11" idx="6"/>
          </p:cNvCxnSpPr>
          <p:nvPr/>
        </p:nvCxnSpPr>
        <p:spPr>
          <a:xfrm flipH="1">
            <a:off x="9887712" y="829056"/>
            <a:ext cx="1021080" cy="6004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6" name="Oval 65">
            <a:extLst>
              <a:ext uri="{FF2B5EF4-FFF2-40B4-BE49-F238E27FC236}">
                <a16:creationId xmlns:a16="http://schemas.microsoft.com/office/drawing/2014/main" id="{FD264435-32C1-4C7B-AB88-6CA51FED64A8}"/>
              </a:ext>
            </a:extLst>
          </p:cNvPr>
          <p:cNvSpPr/>
          <p:nvPr/>
        </p:nvSpPr>
        <p:spPr>
          <a:xfrm>
            <a:off x="6413704" y="559744"/>
            <a:ext cx="923544" cy="92354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100" dirty="0"/>
              <a:t>Replay Buffer </a:t>
            </a:r>
            <a:r>
              <a:rPr lang="en-GB" sz="1400" dirty="0"/>
              <a:t>(1993) [16]</a:t>
            </a:r>
            <a:endParaRPr lang="en-GB" sz="1600" dirty="0"/>
          </a:p>
        </p:txBody>
      </p:sp>
      <p:cxnSp>
        <p:nvCxnSpPr>
          <p:cNvPr id="67" name="Straight Arrow Connector 66">
            <a:extLst>
              <a:ext uri="{FF2B5EF4-FFF2-40B4-BE49-F238E27FC236}">
                <a16:creationId xmlns:a16="http://schemas.microsoft.com/office/drawing/2014/main" id="{2DF2EADC-E83C-4178-BFC8-8FA694E9AD5E}"/>
              </a:ext>
            </a:extLst>
          </p:cNvPr>
          <p:cNvCxnSpPr>
            <a:cxnSpLocks/>
            <a:stCxn id="66" idx="6"/>
            <a:endCxn id="11" idx="2"/>
          </p:cNvCxnSpPr>
          <p:nvPr/>
        </p:nvCxnSpPr>
        <p:spPr>
          <a:xfrm>
            <a:off x="7337248" y="1021516"/>
            <a:ext cx="1538528" cy="40799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7" name="Straight Arrow Connector 76">
            <a:extLst>
              <a:ext uri="{FF2B5EF4-FFF2-40B4-BE49-F238E27FC236}">
                <a16:creationId xmlns:a16="http://schemas.microsoft.com/office/drawing/2014/main" id="{B48FB329-7435-4F01-8AAB-2682DC06A31B}"/>
              </a:ext>
            </a:extLst>
          </p:cNvPr>
          <p:cNvCxnSpPr>
            <a:cxnSpLocks/>
            <a:stCxn id="54" idx="5"/>
            <a:endCxn id="5" idx="1"/>
          </p:cNvCxnSpPr>
          <p:nvPr/>
        </p:nvCxnSpPr>
        <p:spPr>
          <a:xfrm>
            <a:off x="4918336" y="2879872"/>
            <a:ext cx="2254122" cy="1296402"/>
          </a:xfrm>
          <a:prstGeom prst="straightConnector1">
            <a:avLst/>
          </a:prstGeom>
          <a:ln w="28575">
            <a:tailEnd type="triangle"/>
          </a:ln>
        </p:spPr>
        <p:style>
          <a:lnRef idx="3">
            <a:schemeClr val="accent6"/>
          </a:lnRef>
          <a:fillRef idx="0">
            <a:schemeClr val="accent6"/>
          </a:fillRef>
          <a:effectRef idx="2">
            <a:schemeClr val="accent6"/>
          </a:effectRef>
          <a:fontRef idx="minor">
            <a:schemeClr val="tx1"/>
          </a:fontRef>
        </p:style>
      </p:cxnSp>
      <p:cxnSp>
        <p:nvCxnSpPr>
          <p:cNvPr id="96" name="Connector: Curved 95">
            <a:extLst>
              <a:ext uri="{FF2B5EF4-FFF2-40B4-BE49-F238E27FC236}">
                <a16:creationId xmlns:a16="http://schemas.microsoft.com/office/drawing/2014/main" id="{9170AF63-CB91-48B3-B240-831EB634C287}"/>
              </a:ext>
            </a:extLst>
          </p:cNvPr>
          <p:cNvCxnSpPr>
            <a:stCxn id="13" idx="2"/>
            <a:endCxn id="9" idx="7"/>
          </p:cNvCxnSpPr>
          <p:nvPr/>
        </p:nvCxnSpPr>
        <p:spPr>
          <a:xfrm rot="10800000">
            <a:off x="3468136" y="2097512"/>
            <a:ext cx="4633448" cy="391180"/>
          </a:xfrm>
          <a:prstGeom prst="curvedConnector4">
            <a:avLst>
              <a:gd name="adj1" fmla="val 10558"/>
              <a:gd name="adj2" fmla="val 2192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A2CAD68-F935-4EC6-B0F9-645C5AE064FA}"/>
              </a:ext>
            </a:extLst>
          </p:cNvPr>
          <p:cNvCxnSpPr>
            <a:cxnSpLocks/>
            <a:stCxn id="66" idx="2"/>
            <a:endCxn id="9" idx="0"/>
          </p:cNvCxnSpPr>
          <p:nvPr/>
        </p:nvCxnSpPr>
        <p:spPr>
          <a:xfrm flipH="1">
            <a:off x="3076956" y="1021516"/>
            <a:ext cx="3336748" cy="91396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924EE6DE-60B0-4A8B-93C4-9DC3D4EAFF46}"/>
              </a:ext>
            </a:extLst>
          </p:cNvPr>
          <p:cNvCxnSpPr>
            <a:cxnSpLocks/>
            <a:stCxn id="57" idx="2"/>
            <a:endCxn id="17" idx="6"/>
          </p:cNvCxnSpPr>
          <p:nvPr/>
        </p:nvCxnSpPr>
        <p:spPr>
          <a:xfrm flipH="1">
            <a:off x="8729839" y="595884"/>
            <a:ext cx="2101941" cy="1187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6" name="Straight Arrow Connector 115">
            <a:extLst>
              <a:ext uri="{FF2B5EF4-FFF2-40B4-BE49-F238E27FC236}">
                <a16:creationId xmlns:a16="http://schemas.microsoft.com/office/drawing/2014/main" id="{BFEFDE9A-2196-4B2F-A9B1-578DBA63450E}"/>
              </a:ext>
            </a:extLst>
          </p:cNvPr>
          <p:cNvCxnSpPr>
            <a:cxnSpLocks/>
            <a:stCxn id="9" idx="5"/>
          </p:cNvCxnSpPr>
          <p:nvPr/>
        </p:nvCxnSpPr>
        <p:spPr>
          <a:xfrm>
            <a:off x="3468136" y="2879872"/>
            <a:ext cx="3587496" cy="1489437"/>
          </a:xfrm>
          <a:prstGeom prst="straightConnector1">
            <a:avLst/>
          </a:prstGeom>
          <a:ln w="28575">
            <a:tailEnd type="triangle"/>
          </a:ln>
        </p:spPr>
        <p:style>
          <a:lnRef idx="3">
            <a:schemeClr val="accent6"/>
          </a:lnRef>
          <a:fillRef idx="0">
            <a:schemeClr val="accent6"/>
          </a:fillRef>
          <a:effectRef idx="2">
            <a:schemeClr val="accent6"/>
          </a:effectRef>
          <a:fontRef idx="minor">
            <a:schemeClr val="tx1"/>
          </a:fontRef>
        </p:style>
      </p:cxnSp>
      <p:sp>
        <p:nvSpPr>
          <p:cNvPr id="119" name="Oval 118">
            <a:extLst>
              <a:ext uri="{FF2B5EF4-FFF2-40B4-BE49-F238E27FC236}">
                <a16:creationId xmlns:a16="http://schemas.microsoft.com/office/drawing/2014/main" id="{C5D58405-30A9-4E77-93EC-B16A8C1599B9}"/>
              </a:ext>
            </a:extLst>
          </p:cNvPr>
          <p:cNvSpPr/>
          <p:nvPr/>
        </p:nvSpPr>
        <p:spPr>
          <a:xfrm>
            <a:off x="548752" y="3332988"/>
            <a:ext cx="1145962" cy="114596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400" dirty="0"/>
              <a:t>Observe</a:t>
            </a:r>
            <a:r>
              <a:rPr lang="en-GB" dirty="0"/>
              <a:t> </a:t>
            </a:r>
            <a:r>
              <a:rPr lang="en-GB" sz="1600" dirty="0"/>
              <a:t>(2018) [20]</a:t>
            </a:r>
            <a:endParaRPr lang="en-GB" dirty="0"/>
          </a:p>
        </p:txBody>
      </p:sp>
      <p:cxnSp>
        <p:nvCxnSpPr>
          <p:cNvPr id="120" name="Straight Arrow Connector 119">
            <a:extLst>
              <a:ext uri="{FF2B5EF4-FFF2-40B4-BE49-F238E27FC236}">
                <a16:creationId xmlns:a16="http://schemas.microsoft.com/office/drawing/2014/main" id="{586BE43B-D0BB-4E3E-87E3-3CD31D0DBF10}"/>
              </a:ext>
            </a:extLst>
          </p:cNvPr>
          <p:cNvCxnSpPr>
            <a:cxnSpLocks/>
            <a:stCxn id="8" idx="5"/>
            <a:endCxn id="4" idx="1"/>
          </p:cNvCxnSpPr>
          <p:nvPr/>
        </p:nvCxnSpPr>
        <p:spPr>
          <a:xfrm>
            <a:off x="1858792" y="2879872"/>
            <a:ext cx="1110474" cy="1296402"/>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cxnSp>
        <p:nvCxnSpPr>
          <p:cNvPr id="123" name="Straight Arrow Connector 122">
            <a:extLst>
              <a:ext uri="{FF2B5EF4-FFF2-40B4-BE49-F238E27FC236}">
                <a16:creationId xmlns:a16="http://schemas.microsoft.com/office/drawing/2014/main" id="{509654F8-B5E7-4243-A810-49DB47F561A1}"/>
              </a:ext>
            </a:extLst>
          </p:cNvPr>
          <p:cNvCxnSpPr>
            <a:cxnSpLocks/>
            <a:endCxn id="119" idx="0"/>
          </p:cNvCxnSpPr>
          <p:nvPr/>
        </p:nvCxnSpPr>
        <p:spPr>
          <a:xfrm flipH="1">
            <a:off x="1121733" y="3017520"/>
            <a:ext cx="121851" cy="31546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9" name="Straight Arrow Connector 128">
            <a:extLst>
              <a:ext uri="{FF2B5EF4-FFF2-40B4-BE49-F238E27FC236}">
                <a16:creationId xmlns:a16="http://schemas.microsoft.com/office/drawing/2014/main" id="{51EB5BD6-A03C-47DF-80C9-F7EA024A07A7}"/>
              </a:ext>
            </a:extLst>
          </p:cNvPr>
          <p:cNvCxnSpPr>
            <a:cxnSpLocks/>
          </p:cNvCxnSpPr>
          <p:nvPr/>
        </p:nvCxnSpPr>
        <p:spPr>
          <a:xfrm>
            <a:off x="1619023" y="4176274"/>
            <a:ext cx="1170853" cy="291084"/>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cxnSp>
        <p:nvCxnSpPr>
          <p:cNvPr id="133" name="Straight Arrow Connector 132">
            <a:extLst>
              <a:ext uri="{FF2B5EF4-FFF2-40B4-BE49-F238E27FC236}">
                <a16:creationId xmlns:a16="http://schemas.microsoft.com/office/drawing/2014/main" id="{76B0953F-E1E7-43D0-8926-75C7A683F4FF}"/>
              </a:ext>
            </a:extLst>
          </p:cNvPr>
          <p:cNvCxnSpPr>
            <a:cxnSpLocks/>
            <a:stCxn id="9" idx="4"/>
            <a:endCxn id="4" idx="0"/>
          </p:cNvCxnSpPr>
          <p:nvPr/>
        </p:nvCxnSpPr>
        <p:spPr>
          <a:xfrm>
            <a:off x="3076956" y="3041904"/>
            <a:ext cx="371856" cy="935736"/>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cxnSp>
        <p:nvCxnSpPr>
          <p:cNvPr id="136" name="Straight Arrow Connector 135">
            <a:extLst>
              <a:ext uri="{FF2B5EF4-FFF2-40B4-BE49-F238E27FC236}">
                <a16:creationId xmlns:a16="http://schemas.microsoft.com/office/drawing/2014/main" id="{C29AE9E6-5D8F-4AD2-AE88-1BCA9F2A0D63}"/>
              </a:ext>
            </a:extLst>
          </p:cNvPr>
          <p:cNvCxnSpPr>
            <a:cxnSpLocks/>
            <a:stCxn id="54" idx="3"/>
          </p:cNvCxnSpPr>
          <p:nvPr/>
        </p:nvCxnSpPr>
        <p:spPr>
          <a:xfrm flipH="1">
            <a:off x="3600373" y="2879872"/>
            <a:ext cx="535603" cy="1097768"/>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cxnSp>
        <p:nvCxnSpPr>
          <p:cNvPr id="139" name="Straight Arrow Connector 138">
            <a:extLst>
              <a:ext uri="{FF2B5EF4-FFF2-40B4-BE49-F238E27FC236}">
                <a16:creationId xmlns:a16="http://schemas.microsoft.com/office/drawing/2014/main" id="{C39624C2-AD75-459D-AA76-1B582D765E90}"/>
              </a:ext>
            </a:extLst>
          </p:cNvPr>
          <p:cNvCxnSpPr>
            <a:cxnSpLocks/>
            <a:stCxn id="10" idx="3"/>
            <a:endCxn id="4" idx="7"/>
          </p:cNvCxnSpPr>
          <p:nvPr/>
        </p:nvCxnSpPr>
        <p:spPr>
          <a:xfrm flipH="1">
            <a:off x="3928358" y="2879872"/>
            <a:ext cx="2725914" cy="1296402"/>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cxnSp>
        <p:nvCxnSpPr>
          <p:cNvPr id="142" name="Straight Arrow Connector 141">
            <a:extLst>
              <a:ext uri="{FF2B5EF4-FFF2-40B4-BE49-F238E27FC236}">
                <a16:creationId xmlns:a16="http://schemas.microsoft.com/office/drawing/2014/main" id="{2984349A-254D-4FAA-B7A0-2086F29D9501}"/>
              </a:ext>
            </a:extLst>
          </p:cNvPr>
          <p:cNvCxnSpPr>
            <a:cxnSpLocks/>
            <a:stCxn id="13" idx="3"/>
          </p:cNvCxnSpPr>
          <p:nvPr/>
        </p:nvCxnSpPr>
        <p:spPr>
          <a:xfrm flipH="1">
            <a:off x="4088833" y="2879872"/>
            <a:ext cx="4174783" cy="1576618"/>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cxnSp>
        <p:nvCxnSpPr>
          <p:cNvPr id="145" name="Straight Arrow Connector 144">
            <a:extLst>
              <a:ext uri="{FF2B5EF4-FFF2-40B4-BE49-F238E27FC236}">
                <a16:creationId xmlns:a16="http://schemas.microsoft.com/office/drawing/2014/main" id="{3628D61A-F36C-4E61-B85A-63751207924A}"/>
              </a:ext>
            </a:extLst>
          </p:cNvPr>
          <p:cNvCxnSpPr>
            <a:cxnSpLocks/>
            <a:stCxn id="9" idx="2"/>
            <a:endCxn id="8" idx="6"/>
          </p:cNvCxnSpPr>
          <p:nvPr/>
        </p:nvCxnSpPr>
        <p:spPr>
          <a:xfrm flipH="1">
            <a:off x="2020824" y="2488692"/>
            <a:ext cx="50292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9" name="Straight Arrow Connector 148">
            <a:extLst>
              <a:ext uri="{FF2B5EF4-FFF2-40B4-BE49-F238E27FC236}">
                <a16:creationId xmlns:a16="http://schemas.microsoft.com/office/drawing/2014/main" id="{41062E26-8CC8-4360-B554-DD629C914227}"/>
              </a:ext>
            </a:extLst>
          </p:cNvPr>
          <p:cNvCxnSpPr>
            <a:cxnSpLocks/>
            <a:stCxn id="4" idx="5"/>
          </p:cNvCxnSpPr>
          <p:nvPr/>
        </p:nvCxnSpPr>
        <p:spPr>
          <a:xfrm>
            <a:off x="3928358" y="5135366"/>
            <a:ext cx="1274552" cy="541534"/>
          </a:xfrm>
          <a:prstGeom prst="straightConnector1">
            <a:avLst/>
          </a:prstGeom>
          <a:ln w="28575">
            <a:solidFill>
              <a:srgbClr val="2FC4FF"/>
            </a:solidFill>
            <a:tailEnd type="triangle"/>
          </a:ln>
        </p:spPr>
        <p:style>
          <a:lnRef idx="3">
            <a:schemeClr val="accent6"/>
          </a:lnRef>
          <a:fillRef idx="0">
            <a:schemeClr val="accent6"/>
          </a:fillRef>
          <a:effectRef idx="2">
            <a:schemeClr val="accent6"/>
          </a:effectRef>
          <a:fontRef idx="minor">
            <a:schemeClr val="tx1"/>
          </a:fontRef>
        </p:style>
      </p:cxnSp>
      <p:cxnSp>
        <p:nvCxnSpPr>
          <p:cNvPr id="153" name="Straight Arrow Connector 152">
            <a:extLst>
              <a:ext uri="{FF2B5EF4-FFF2-40B4-BE49-F238E27FC236}">
                <a16:creationId xmlns:a16="http://schemas.microsoft.com/office/drawing/2014/main" id="{7C618721-9FDE-4F5E-AD71-A130041B197C}"/>
              </a:ext>
            </a:extLst>
          </p:cNvPr>
          <p:cNvCxnSpPr>
            <a:cxnSpLocks/>
          </p:cNvCxnSpPr>
          <p:nvPr/>
        </p:nvCxnSpPr>
        <p:spPr>
          <a:xfrm flipH="1">
            <a:off x="6974128" y="5217864"/>
            <a:ext cx="296052" cy="285815"/>
          </a:xfrm>
          <a:prstGeom prst="straightConnector1">
            <a:avLst/>
          </a:prstGeom>
          <a:ln w="28575">
            <a:solidFill>
              <a:srgbClr val="2FC4FF"/>
            </a:solidFill>
            <a:tailEnd type="triangle"/>
          </a:ln>
        </p:spPr>
        <p:style>
          <a:lnRef idx="3">
            <a:schemeClr val="accent6"/>
          </a:lnRef>
          <a:fillRef idx="0">
            <a:schemeClr val="accent6"/>
          </a:fillRef>
          <a:effectRef idx="2">
            <a:schemeClr val="accent6"/>
          </a:effectRef>
          <a:fontRef idx="minor">
            <a:schemeClr val="tx1"/>
          </a:fontRef>
        </p:style>
      </p:cxnSp>
      <p:cxnSp>
        <p:nvCxnSpPr>
          <p:cNvPr id="157" name="Straight Arrow Connector 156">
            <a:extLst>
              <a:ext uri="{FF2B5EF4-FFF2-40B4-BE49-F238E27FC236}">
                <a16:creationId xmlns:a16="http://schemas.microsoft.com/office/drawing/2014/main" id="{D9B798E3-2B9A-44FC-A199-88C0E7A6404C}"/>
              </a:ext>
            </a:extLst>
          </p:cNvPr>
          <p:cNvCxnSpPr>
            <a:cxnSpLocks/>
            <a:stCxn id="6" idx="3"/>
          </p:cNvCxnSpPr>
          <p:nvPr/>
        </p:nvCxnSpPr>
        <p:spPr>
          <a:xfrm flipH="1">
            <a:off x="7248525" y="5135366"/>
            <a:ext cx="1767973" cy="655834"/>
          </a:xfrm>
          <a:prstGeom prst="straightConnector1">
            <a:avLst/>
          </a:prstGeom>
          <a:ln w="28575">
            <a:solidFill>
              <a:srgbClr val="2FC4FF"/>
            </a:solidFill>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F3787FD7-DF13-4A01-AE82-DD8D5624D998}"/>
                  </a:ext>
                </a:extLst>
              </p:cNvPr>
              <p:cNvSpPr txBox="1"/>
              <p:nvPr/>
            </p:nvSpPr>
            <p:spPr>
              <a:xfrm>
                <a:off x="283596" y="6934"/>
                <a:ext cx="7260722" cy="1139927"/>
              </a:xfrm>
              <a:prstGeom prst="rect">
                <a:avLst/>
              </a:prstGeom>
              <a:noFill/>
            </p:spPr>
            <p:txBody>
              <a:bodyPr wrap="square">
                <a:spAutoFit/>
              </a:bodyPr>
              <a:lstStyle/>
              <a:p>
                <a:r>
                  <a:rPr lang="en-GB" sz="1800" dirty="0">
                    <a:effectLst/>
                    <a:ea typeface="Calibri" panose="020F0502020204030204" pitchFamily="34" charset="0"/>
                    <a:cs typeface="Times New Roman" panose="02020603050405020304" pitchFamily="18" charset="0"/>
                  </a:rPr>
                  <a:t>Loss:  </a:t>
                </a:r>
                <a14:m>
                  <m:oMath xmlns:m="http://schemas.openxmlformats.org/officeDocument/2006/math">
                    <m:sSup>
                      <m:sSupPr>
                        <m:ctrlPr>
                          <a:rPr lang="en-GB" sz="1800" i="1" smtClean="0">
                            <a:effectLst/>
                            <a:latin typeface="Cambria Math" panose="02040503050406030204" pitchFamily="18" charset="0"/>
                            <a:ea typeface="Calibri" panose="020F0502020204030204" pitchFamily="34" charset="0"/>
                            <a:cs typeface="Times New Roman" panose="02020603050405020304" pitchFamily="18" charset="0"/>
                          </a:rPr>
                        </m:ctrlPr>
                      </m:sSupPr>
                      <m:e>
                        <m:f>
                          <m:fPr>
                            <m:type m:val="skw"/>
                            <m:ctrlPr>
                              <a:rPr lang="en-GB" sz="1800" i="1" smtClean="0">
                                <a:effectLst/>
                                <a:latin typeface="Cambria Math" panose="02040503050406030204" pitchFamily="18" charset="0"/>
                                <a:cs typeface="Times New Roman" panose="02020603050405020304" pitchFamily="18" charset="0"/>
                              </a:rPr>
                            </m:ctrlPr>
                          </m:fPr>
                          <m:num>
                            <m:r>
                              <a:rPr lang="en-GB" sz="1800" b="0" i="1" smtClean="0">
                                <a:effectLst/>
                                <a:latin typeface="Cambria Math" panose="02040503050406030204" pitchFamily="18" charset="0"/>
                                <a:cs typeface="Times New Roman" panose="02020603050405020304" pitchFamily="18" charset="0"/>
                              </a:rPr>
                              <m:t>1</m:t>
                            </m:r>
                          </m:num>
                          <m:den>
                            <m:r>
                              <a:rPr lang="en-GB" sz="1800" b="0" i="1" smtClean="0">
                                <a:effectLst/>
                                <a:latin typeface="Cambria Math" panose="02040503050406030204" pitchFamily="18" charset="0"/>
                                <a:cs typeface="Times New Roman" panose="02020603050405020304" pitchFamily="18" charset="0"/>
                              </a:rPr>
                              <m:t>64</m:t>
                            </m:r>
                          </m:den>
                        </m:f>
                        <m:nary>
                          <m:naryPr>
                            <m:chr m:val="∑"/>
                            <m:ctrlPr>
                              <a:rPr lang="en-GB" i="1">
                                <a:latin typeface="Cambria Math" panose="02040503050406030204" pitchFamily="18" charset="0"/>
                              </a:rPr>
                            </m:ctrlPr>
                          </m:naryPr>
                          <m:sub>
                            <m: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64</m:t>
                            </m:r>
                          </m:sup>
                          <m:e>
                            <m:d>
                              <m:dPr>
                                <m:ctrlPr>
                                  <a:rPr lang="en-GB" i="1">
                                    <a:latin typeface="Cambria Math" panose="02040503050406030204" pitchFamily="18" charset="0"/>
                                    <a:ea typeface="Calibri" panose="020F0502020204030204" pitchFamily="34" charset="0"/>
                                    <a:cs typeface="Times New Roman" panose="02020603050405020304" pitchFamily="18" charset="0"/>
                                  </a:rPr>
                                </m:ctrlPr>
                              </m:dPr>
                              <m:e>
                                <m:d>
                                  <m:dPr>
                                    <m:ctrlPr>
                                      <a:rPr lang="en-GB" i="1">
                                        <a:latin typeface="Cambria Math" panose="02040503050406030204" pitchFamily="18" charset="0"/>
                                        <a:ea typeface="Calibri" panose="020F0502020204030204" pitchFamily="34" charset="0"/>
                                        <a:cs typeface="Times New Roman" panose="02020603050405020304" pitchFamily="18" charset="0"/>
                                      </a:rPr>
                                    </m:ctrlPr>
                                  </m:dPr>
                                  <m:e>
                                    <m:sSubSup>
                                      <m:sSubSupPr>
                                        <m:ctrlPr>
                                          <a:rPr lang="en-GB" b="0" i="1" smtClean="0">
                                            <a:latin typeface="Cambria Math" panose="02040503050406030204" pitchFamily="18" charset="0"/>
                                            <a:ea typeface="Calibri" panose="020F0502020204030204" pitchFamily="34" charset="0"/>
                                            <a:cs typeface="Times New Roman" panose="02020603050405020304" pitchFamily="18" charset="0"/>
                                          </a:rPr>
                                        </m:ctrlPr>
                                      </m:sSubSupPr>
                                      <m:e>
                                        <m:r>
                                          <a:rPr lang="en-GB" i="1">
                                            <a:latin typeface="Cambria Math" panose="02040503050406030204" pitchFamily="18" charset="0"/>
                                            <a:ea typeface="Calibri" panose="020F0502020204030204" pitchFamily="34" charset="0"/>
                                            <a:cs typeface="Times New Roman" panose="02020603050405020304" pitchFamily="18" charset="0"/>
                                          </a:rPr>
                                          <m:t>𝑟</m:t>
                                        </m:r>
                                      </m:e>
                                      <m:sub>
                                        <m:r>
                                          <a:rPr lang="en-GB" i="1">
                                            <a:latin typeface="Cambria Math" panose="02040503050406030204" pitchFamily="18" charset="0"/>
                                            <a:ea typeface="Calibri" panose="020F0502020204030204" pitchFamily="34" charset="0"/>
                                            <a:cs typeface="Times New Roman" panose="02020603050405020304" pitchFamily="18" charset="0"/>
                                          </a:rPr>
                                          <m:t>𝑡</m:t>
                                        </m:r>
                                      </m:sub>
                                      <m:sup>
                                        <m:r>
                                          <a:rPr lang="en-GB" b="0" i="1" smtClean="0">
                                            <a:latin typeface="Cambria Math" panose="02040503050406030204" pitchFamily="18" charset="0"/>
                                            <a:ea typeface="Calibri" panose="020F0502020204030204" pitchFamily="34" charset="0"/>
                                            <a:cs typeface="Times New Roman" panose="02020603050405020304" pitchFamily="18" charset="0"/>
                                          </a:rPr>
                                          <m:t>𝑖</m:t>
                                        </m:r>
                                      </m:sup>
                                    </m:sSubSup>
                                    <m:r>
                                      <a:rPr lang="en-GB" i="1">
                                        <a:latin typeface="Cambria Math" panose="02040503050406030204" pitchFamily="18" charset="0"/>
                                        <a:ea typeface="Calibri" panose="020F0502020204030204" pitchFamily="34" charset="0"/>
                                        <a:cs typeface="Times New Roman" panose="02020603050405020304" pitchFamily="18" charset="0"/>
                                      </a:rPr>
                                      <m:t>+</m:t>
                                    </m:r>
                                    <m:r>
                                      <m:rPr>
                                        <m:sty m:val="p"/>
                                      </m:rPr>
                                      <a:rPr lang="en-GB">
                                        <a:latin typeface="Cambria Math" panose="02040503050406030204" pitchFamily="18" charset="0"/>
                                        <a:ea typeface="Calibri" panose="020F0502020204030204" pitchFamily="34" charset="0"/>
                                        <a:cs typeface="Times New Roman" panose="02020603050405020304" pitchFamily="18" charset="0"/>
                                      </a:rPr>
                                      <m:t>γ</m:t>
                                    </m:r>
                                    <m:func>
                                      <m:funcPr>
                                        <m:ctrlPr>
                                          <a:rPr lang="en-GB" i="1">
                                            <a:latin typeface="Cambria Math" panose="02040503050406030204" pitchFamily="18" charset="0"/>
                                            <a:ea typeface="Calibri" panose="020F0502020204030204" pitchFamily="34" charset="0"/>
                                            <a:cs typeface="Times New Roman" panose="02020603050405020304" pitchFamily="18" charset="0"/>
                                          </a:rPr>
                                        </m:ctrlPr>
                                      </m:funcPr>
                                      <m:fName>
                                        <m:limLow>
                                          <m:limLowPr>
                                            <m:ctrlPr>
                                              <a:rPr lang="en-GB" i="1">
                                                <a:latin typeface="Cambria Math" panose="02040503050406030204" pitchFamily="18" charset="0"/>
                                                <a:ea typeface="Calibri" panose="020F0502020204030204" pitchFamily="34" charset="0"/>
                                                <a:cs typeface="Times New Roman" panose="02020603050405020304" pitchFamily="18" charset="0"/>
                                              </a:rPr>
                                            </m:ctrlPr>
                                          </m:limLowPr>
                                          <m:e>
                                            <m:r>
                                              <m:rPr>
                                                <m:sty m:val="p"/>
                                              </m:rPr>
                                              <a:rPr lang="en-GB">
                                                <a:latin typeface="Cambria Math" panose="02040503050406030204" pitchFamily="18" charset="0"/>
                                                <a:ea typeface="Calibri" panose="020F0502020204030204" pitchFamily="34" charset="0"/>
                                                <a:cs typeface="Times New Roman" panose="02020603050405020304" pitchFamily="18" charset="0"/>
                                              </a:rPr>
                                              <m:t>max</m:t>
                                            </m:r>
                                          </m:e>
                                          <m:lim>
                                            <m:sSup>
                                              <m:sSupPr>
                                                <m:ctrlPr>
                                                  <a:rPr lang="en-GB" i="1">
                                                    <a:latin typeface="Cambria Math" panose="02040503050406030204" pitchFamily="18" charset="0"/>
                                                    <a:ea typeface="Calibri" panose="020F0502020204030204" pitchFamily="34" charset="0"/>
                                                    <a:cs typeface="Times New Roman" panose="02020603050405020304" pitchFamily="18" charset="0"/>
                                                  </a:rPr>
                                                </m:ctrlPr>
                                              </m:sSupPr>
                                              <m:e>
                                                <m:r>
                                                  <a:rPr lang="en-GB" i="1">
                                                    <a:latin typeface="Cambria Math" panose="02040503050406030204" pitchFamily="18" charset="0"/>
                                                    <a:ea typeface="Calibri" panose="020F0502020204030204" pitchFamily="34" charset="0"/>
                                                    <a:cs typeface="Times New Roman" panose="02020603050405020304" pitchFamily="18" charset="0"/>
                                                  </a:rPr>
                                                  <m:t>𝑎</m:t>
                                                </m:r>
                                              </m:e>
                                              <m:sup>
                                                <m:r>
                                                  <a:rPr lang="en-GB" i="1">
                                                    <a:latin typeface="Cambria Math" panose="02040503050406030204" pitchFamily="18" charset="0"/>
                                                    <a:ea typeface="Calibri" panose="020F0502020204030204" pitchFamily="34" charset="0"/>
                                                    <a:cs typeface="Times New Roman" panose="02020603050405020304" pitchFamily="18" charset="0"/>
                                                  </a:rPr>
                                                  <m:t>′</m:t>
                                                </m:r>
                                              </m:sup>
                                            </m:sSup>
                                          </m:lim>
                                        </m:limLow>
                                      </m:fName>
                                      <m:e>
                                        <m:r>
                                          <a:rPr lang="en-GB" i="1">
                                            <a:latin typeface="Cambria Math" panose="02040503050406030204" pitchFamily="18" charset="0"/>
                                            <a:ea typeface="Calibri" panose="020F0502020204030204" pitchFamily="34" charset="0"/>
                                            <a:cs typeface="Times New Roman" panose="02020603050405020304" pitchFamily="18" charset="0"/>
                                          </a:rPr>
                                          <m:t>𝑄</m:t>
                                        </m:r>
                                      </m:e>
                                    </m:func>
                                    <m:d>
                                      <m:dPr>
                                        <m:ctrlPr>
                                          <a:rPr lang="en-GB" i="1">
                                            <a:latin typeface="Cambria Math" panose="02040503050406030204" pitchFamily="18" charset="0"/>
                                            <a:ea typeface="Calibri" panose="020F0502020204030204" pitchFamily="34" charset="0"/>
                                            <a:cs typeface="Times New Roman" panose="02020603050405020304" pitchFamily="18" charset="0"/>
                                          </a:rPr>
                                        </m:ctrlPr>
                                      </m:dPr>
                                      <m:e>
                                        <m:sSubSup>
                                          <m:sSubSupPr>
                                            <m:ctrlPr>
                                              <a:rPr lang="en-GB" b="0" i="1" smtClean="0">
                                                <a:latin typeface="Cambria Math" panose="02040503050406030204" pitchFamily="18" charset="0"/>
                                                <a:ea typeface="Calibri" panose="020F0502020204030204" pitchFamily="34" charset="0"/>
                                                <a:cs typeface="Times New Roman" panose="02020603050405020304" pitchFamily="18" charset="0"/>
                                              </a:rPr>
                                            </m:ctrlPr>
                                          </m:sSubSupPr>
                                          <m:e>
                                            <m:r>
                                              <a:rPr lang="en-GB" i="1">
                                                <a:latin typeface="Cambria Math" panose="02040503050406030204" pitchFamily="18" charset="0"/>
                                                <a:ea typeface="Calibri" panose="020F0502020204030204" pitchFamily="34" charset="0"/>
                                                <a:cs typeface="Times New Roman" panose="02020603050405020304" pitchFamily="18" charset="0"/>
                                              </a:rPr>
                                              <m:t>𝑠</m:t>
                                            </m:r>
                                          </m:e>
                                          <m:sub>
                                            <m:r>
                                              <a:rPr lang="en-GB" i="1">
                                                <a:latin typeface="Cambria Math" panose="02040503050406030204" pitchFamily="18" charset="0"/>
                                                <a:ea typeface="Calibri" panose="020F0502020204030204" pitchFamily="34" charset="0"/>
                                                <a:cs typeface="Times New Roman" panose="02020603050405020304" pitchFamily="18" charset="0"/>
                                              </a:rPr>
                                              <m:t>𝑡</m:t>
                                            </m:r>
                                            <m:r>
                                              <a:rPr lang="en-GB" i="1">
                                                <a:latin typeface="Cambria Math" panose="02040503050406030204" pitchFamily="18" charset="0"/>
                                                <a:ea typeface="Calibri" panose="020F0502020204030204" pitchFamily="34" charset="0"/>
                                                <a:cs typeface="Times New Roman" panose="02020603050405020304" pitchFamily="18" charset="0"/>
                                              </a:rPr>
                                              <m:t>+1</m:t>
                                            </m:r>
                                          </m:sub>
                                          <m:sup>
                                            <m:r>
                                              <a:rPr lang="en-GB" b="0" i="1" smtClean="0">
                                                <a:latin typeface="Cambria Math" panose="02040503050406030204" pitchFamily="18" charset="0"/>
                                                <a:ea typeface="Calibri" panose="020F0502020204030204" pitchFamily="34" charset="0"/>
                                                <a:cs typeface="Times New Roman" panose="02020603050405020304" pitchFamily="18" charset="0"/>
                                              </a:rPr>
                                              <m:t>𝑖</m:t>
                                            </m:r>
                                          </m:sup>
                                        </m:sSubSup>
                                        <m:r>
                                          <a:rPr lang="en-GB" i="1">
                                            <a:latin typeface="Cambria Math" panose="02040503050406030204" pitchFamily="18" charset="0"/>
                                            <a:ea typeface="Calibri" panose="020F0502020204030204" pitchFamily="34" charset="0"/>
                                            <a:cs typeface="Times New Roman" panose="02020603050405020304" pitchFamily="18" charset="0"/>
                                          </a:rPr>
                                          <m:t>,</m:t>
                                        </m:r>
                                        <m:sSup>
                                          <m:sSupPr>
                                            <m:ctrlPr>
                                              <a:rPr lang="en-GB" i="1">
                                                <a:latin typeface="Cambria Math" panose="02040503050406030204" pitchFamily="18" charset="0"/>
                                                <a:ea typeface="Calibri" panose="020F0502020204030204" pitchFamily="34" charset="0"/>
                                                <a:cs typeface="Times New Roman" panose="02020603050405020304" pitchFamily="18" charset="0"/>
                                              </a:rPr>
                                            </m:ctrlPr>
                                          </m:sSupPr>
                                          <m:e>
                                            <m:r>
                                              <a:rPr lang="en-GB" i="1">
                                                <a:latin typeface="Cambria Math" panose="02040503050406030204" pitchFamily="18" charset="0"/>
                                                <a:ea typeface="Calibri" panose="020F0502020204030204" pitchFamily="34" charset="0"/>
                                                <a:cs typeface="Times New Roman" panose="02020603050405020304" pitchFamily="18" charset="0"/>
                                              </a:rPr>
                                              <m:t>𝑎</m:t>
                                            </m:r>
                                          </m:e>
                                          <m:sup>
                                            <m:r>
                                              <a:rPr lang="en-GB" i="1">
                                                <a:latin typeface="Cambria Math" panose="02040503050406030204" pitchFamily="18" charset="0"/>
                                                <a:ea typeface="Calibri" panose="020F0502020204030204" pitchFamily="34" charset="0"/>
                                                <a:cs typeface="Times New Roman" panose="02020603050405020304" pitchFamily="18" charset="0"/>
                                              </a:rPr>
                                              <m:t>′</m:t>
                                            </m:r>
                                          </m:sup>
                                        </m:sSup>
                                        <m:r>
                                          <a:rPr lang="en-GB" i="1">
                                            <a:latin typeface="Cambria Math" panose="02040503050406030204" pitchFamily="18" charset="0"/>
                                            <a:ea typeface="Calibri" panose="020F0502020204030204" pitchFamily="34" charset="0"/>
                                            <a:cs typeface="Times New Roman" panose="02020603050405020304" pitchFamily="18" charset="0"/>
                                          </a:rPr>
                                          <m:t>;</m:t>
                                        </m:r>
                                        <m:sSup>
                                          <m:sSupPr>
                                            <m:ctrlPr>
                                              <a:rPr lang="en-GB" b="0" i="1" smtClean="0">
                                                <a:latin typeface="Cambria Math" panose="02040503050406030204" pitchFamily="18" charset="0"/>
                                                <a:ea typeface="Calibri" panose="020F0502020204030204" pitchFamily="34" charset="0"/>
                                                <a:cs typeface="Times New Roman" panose="02020603050405020304" pitchFamily="18" charset="0"/>
                                              </a:rPr>
                                            </m:ctrlPr>
                                          </m:sSupPr>
                                          <m:e>
                                            <m:r>
                                              <a:rPr lang="en-GB" b="1" i="1" smtClean="0">
                                                <a:latin typeface="Cambria Math" panose="02040503050406030204" pitchFamily="18" charset="0"/>
                                                <a:ea typeface="Calibri" panose="020F0502020204030204" pitchFamily="34" charset="0"/>
                                                <a:cs typeface="Times New Roman" panose="02020603050405020304" pitchFamily="18" charset="0"/>
                                              </a:rPr>
                                              <m:t>𝜽</m:t>
                                            </m:r>
                                          </m:e>
                                          <m:sup>
                                            <m:r>
                                              <a:rPr lang="en-GB" b="0" i="1" smtClean="0">
                                                <a:latin typeface="Cambria Math" panose="02040503050406030204" pitchFamily="18" charset="0"/>
                                                <a:ea typeface="Calibri" panose="020F0502020204030204" pitchFamily="34" charset="0"/>
                                                <a:cs typeface="Times New Roman" panose="02020603050405020304" pitchFamily="18" charset="0"/>
                                              </a:rPr>
                                              <m:t>−</m:t>
                                            </m:r>
                                          </m:sup>
                                        </m:sSup>
                                        <m:r>
                                          <a:rPr lang="en-GB" i="1" smtClean="0">
                                            <a:latin typeface="Cambria Math" panose="02040503050406030204" pitchFamily="18" charset="0"/>
                                            <a:ea typeface="Calibri" panose="020F0502020204030204" pitchFamily="34" charset="0"/>
                                            <a:cs typeface="Times New Roman" panose="02020603050405020304" pitchFamily="18" charset="0"/>
                                          </a:rPr>
                                          <m:t> </m:t>
                                        </m:r>
                                      </m:e>
                                    </m:d>
                                  </m:e>
                                </m:d>
                                <m:r>
                                  <a:rPr lang="en-GB" i="1">
                                    <a:latin typeface="Cambria Math" panose="02040503050406030204" pitchFamily="18" charset="0"/>
                                    <a:ea typeface="Calibri" panose="020F0502020204030204" pitchFamily="34" charset="0"/>
                                    <a:cs typeface="Times New Roman" panose="02020603050405020304" pitchFamily="18" charset="0"/>
                                  </a:rPr>
                                  <m:t>−</m:t>
                                </m:r>
                                <m:r>
                                  <a:rPr lang="en-GB" i="1">
                                    <a:latin typeface="Cambria Math" panose="02040503050406030204" pitchFamily="18" charset="0"/>
                                    <a:ea typeface="Calibri" panose="020F0502020204030204" pitchFamily="34" charset="0"/>
                                    <a:cs typeface="Times New Roman" panose="02020603050405020304" pitchFamily="18" charset="0"/>
                                  </a:rPr>
                                  <m:t>𝑄</m:t>
                                </m:r>
                                <m:d>
                                  <m:dPr>
                                    <m:ctrlPr>
                                      <a:rPr lang="en-GB" i="1">
                                        <a:latin typeface="Cambria Math" panose="02040503050406030204" pitchFamily="18" charset="0"/>
                                        <a:ea typeface="Calibri" panose="020F0502020204030204" pitchFamily="34" charset="0"/>
                                        <a:cs typeface="Times New Roman" panose="02020603050405020304" pitchFamily="18" charset="0"/>
                                      </a:rPr>
                                    </m:ctrlPr>
                                  </m:dPr>
                                  <m:e>
                                    <m:sSubSup>
                                      <m:sSubSupPr>
                                        <m:ctrlPr>
                                          <a:rPr lang="en-GB" b="0" i="1" smtClean="0">
                                            <a:latin typeface="Cambria Math" panose="02040503050406030204" pitchFamily="18" charset="0"/>
                                            <a:ea typeface="Calibri" panose="020F0502020204030204" pitchFamily="34" charset="0"/>
                                            <a:cs typeface="Times New Roman" panose="02020603050405020304" pitchFamily="18" charset="0"/>
                                          </a:rPr>
                                        </m:ctrlPr>
                                      </m:sSubSupPr>
                                      <m:e>
                                        <m:r>
                                          <a:rPr lang="en-GB" i="1">
                                            <a:latin typeface="Cambria Math" panose="02040503050406030204" pitchFamily="18" charset="0"/>
                                            <a:ea typeface="Calibri" panose="020F0502020204030204" pitchFamily="34" charset="0"/>
                                            <a:cs typeface="Times New Roman" panose="02020603050405020304" pitchFamily="18" charset="0"/>
                                          </a:rPr>
                                          <m:t>𝑠</m:t>
                                        </m:r>
                                      </m:e>
                                      <m:sub>
                                        <m:r>
                                          <a:rPr lang="en-GB" i="1">
                                            <a:latin typeface="Cambria Math" panose="02040503050406030204" pitchFamily="18" charset="0"/>
                                            <a:ea typeface="Calibri" panose="020F0502020204030204" pitchFamily="34" charset="0"/>
                                            <a:cs typeface="Times New Roman" panose="02020603050405020304" pitchFamily="18" charset="0"/>
                                          </a:rPr>
                                          <m:t>𝑡</m:t>
                                        </m:r>
                                      </m:sub>
                                      <m:sup>
                                        <m:r>
                                          <a:rPr lang="en-GB" b="0" i="1" smtClean="0">
                                            <a:latin typeface="Cambria Math" panose="02040503050406030204" pitchFamily="18" charset="0"/>
                                            <a:ea typeface="Calibri" panose="020F0502020204030204" pitchFamily="34" charset="0"/>
                                            <a:cs typeface="Times New Roman" panose="02020603050405020304" pitchFamily="18" charset="0"/>
                                          </a:rPr>
                                          <m:t>𝑖</m:t>
                                        </m:r>
                                      </m:sup>
                                    </m:sSubSup>
                                    <m:r>
                                      <a:rPr lang="en-GB" i="1">
                                        <a:latin typeface="Cambria Math" panose="02040503050406030204" pitchFamily="18" charset="0"/>
                                        <a:ea typeface="Calibri" panose="020F0502020204030204" pitchFamily="34" charset="0"/>
                                        <a:cs typeface="Times New Roman" panose="02020603050405020304" pitchFamily="18" charset="0"/>
                                      </a:rPr>
                                      <m:t>,</m:t>
                                    </m:r>
                                    <m:sSubSup>
                                      <m:sSubSupPr>
                                        <m:ctrlPr>
                                          <a:rPr lang="en-GB" b="0" i="1" smtClean="0">
                                            <a:latin typeface="Cambria Math" panose="02040503050406030204" pitchFamily="18" charset="0"/>
                                            <a:ea typeface="Calibri" panose="020F0502020204030204" pitchFamily="34" charset="0"/>
                                            <a:cs typeface="Times New Roman" panose="02020603050405020304" pitchFamily="18" charset="0"/>
                                          </a:rPr>
                                        </m:ctrlPr>
                                      </m:sSubSupPr>
                                      <m:e>
                                        <m:r>
                                          <a:rPr lang="en-GB" i="1">
                                            <a:latin typeface="Cambria Math" panose="02040503050406030204" pitchFamily="18" charset="0"/>
                                            <a:ea typeface="Calibri" panose="020F0502020204030204" pitchFamily="34" charset="0"/>
                                            <a:cs typeface="Times New Roman" panose="02020603050405020304" pitchFamily="18" charset="0"/>
                                          </a:rPr>
                                          <m:t>𝑎</m:t>
                                        </m:r>
                                      </m:e>
                                      <m:sub>
                                        <m:r>
                                          <a:rPr lang="en-GB" i="1">
                                            <a:latin typeface="Cambria Math" panose="02040503050406030204" pitchFamily="18" charset="0"/>
                                            <a:ea typeface="Calibri" panose="020F0502020204030204" pitchFamily="34" charset="0"/>
                                            <a:cs typeface="Times New Roman" panose="02020603050405020304" pitchFamily="18" charset="0"/>
                                          </a:rPr>
                                          <m:t>𝑡</m:t>
                                        </m:r>
                                      </m:sub>
                                      <m:sup>
                                        <m:r>
                                          <a:rPr lang="en-GB" b="0" i="1" smtClean="0">
                                            <a:latin typeface="Cambria Math" panose="02040503050406030204" pitchFamily="18" charset="0"/>
                                            <a:ea typeface="Calibri" panose="020F0502020204030204" pitchFamily="34" charset="0"/>
                                            <a:cs typeface="Times New Roman" panose="02020603050405020304" pitchFamily="18" charset="0"/>
                                          </a:rPr>
                                          <m:t>𝑖</m:t>
                                        </m:r>
                                      </m:sup>
                                    </m:sSubSup>
                                    <m:r>
                                      <a:rPr lang="en-GB" i="1">
                                        <a:latin typeface="Cambria Math" panose="02040503050406030204" pitchFamily="18" charset="0"/>
                                        <a:ea typeface="Calibri" panose="020F0502020204030204" pitchFamily="34" charset="0"/>
                                        <a:cs typeface="Times New Roman" panose="02020603050405020304" pitchFamily="18" charset="0"/>
                                      </a:rPr>
                                      <m:t>;</m:t>
                                    </m:r>
                                    <m:r>
                                      <a:rPr lang="en-GB" b="1" i="1" smtClean="0">
                                        <a:latin typeface="Cambria Math" panose="02040503050406030204" pitchFamily="18" charset="0"/>
                                        <a:ea typeface="Calibri" panose="020F0502020204030204" pitchFamily="34" charset="0"/>
                                        <a:cs typeface="Times New Roman" panose="02020603050405020304" pitchFamily="18" charset="0"/>
                                      </a:rPr>
                                      <m:t>𝜽</m:t>
                                    </m:r>
                                    <m:r>
                                      <a:rPr lang="en-GB" i="1" smtClean="0">
                                        <a:latin typeface="Cambria Math" panose="02040503050406030204" pitchFamily="18" charset="0"/>
                                        <a:ea typeface="Calibri" panose="020F0502020204030204" pitchFamily="34" charset="0"/>
                                        <a:cs typeface="Times New Roman" panose="02020603050405020304" pitchFamily="18" charset="0"/>
                                      </a:rPr>
                                      <m:t> </m:t>
                                    </m:r>
                                  </m:e>
                                </m:d>
                              </m:e>
                            </m:d>
                          </m:e>
                        </m:nary>
                      </m:e>
                      <m:sup>
                        <m:r>
                          <a:rPr lang="en-GB" sz="1800" i="1">
                            <a:effectLst/>
                            <a:latin typeface="Cambria Math" panose="02040503050406030204" pitchFamily="18" charset="0"/>
                            <a:ea typeface="Calibri" panose="020F0502020204030204" pitchFamily="34" charset="0"/>
                            <a:cs typeface="Times New Roman" panose="02020603050405020304" pitchFamily="18" charset="0"/>
                          </a:rPr>
                          <m:t>2</m:t>
                        </m:r>
                      </m:sup>
                    </m:sSup>
                  </m:oMath>
                </a14:m>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mc:Choice>
        <mc:Fallback xmlns="">
          <p:sp>
            <p:nvSpPr>
              <p:cNvPr id="53" name="TextBox 52">
                <a:extLst>
                  <a:ext uri="{FF2B5EF4-FFF2-40B4-BE49-F238E27FC236}">
                    <a16:creationId xmlns:a16="http://schemas.microsoft.com/office/drawing/2014/main" id="{F3787FD7-DF13-4A01-AE82-DD8D5624D998}"/>
                  </a:ext>
                </a:extLst>
              </p:cNvPr>
              <p:cNvSpPr txBox="1">
                <a:spLocks noRot="1" noChangeAspect="1" noMove="1" noResize="1" noEditPoints="1" noAdjustHandles="1" noChangeArrowheads="1" noChangeShapeType="1" noTextEdit="1"/>
              </p:cNvSpPr>
              <p:nvPr/>
            </p:nvSpPr>
            <p:spPr>
              <a:xfrm>
                <a:off x="283596" y="6934"/>
                <a:ext cx="7260722" cy="1139927"/>
              </a:xfrm>
              <a:prstGeom prst="rect">
                <a:avLst/>
              </a:prstGeom>
              <a:blipFill>
                <a:blip r:embed="rId3"/>
                <a:stretch>
                  <a:fillRect l="-756"/>
                </a:stretch>
              </a:blipFill>
            </p:spPr>
            <p:txBody>
              <a:bodyPr/>
              <a:lstStyle/>
              <a:p>
                <a:r>
                  <a:rPr lang="en-GB">
                    <a:noFill/>
                  </a:rPr>
                  <a:t> </a:t>
                </a:r>
              </a:p>
            </p:txBody>
          </p:sp>
        </mc:Fallback>
      </mc:AlternateContent>
      <p:sp>
        <p:nvSpPr>
          <p:cNvPr id="56" name="Oval 55">
            <a:extLst>
              <a:ext uri="{FF2B5EF4-FFF2-40B4-BE49-F238E27FC236}">
                <a16:creationId xmlns:a16="http://schemas.microsoft.com/office/drawing/2014/main" id="{00A2E74E-D76D-4224-AED2-C65A9EF02F5E}"/>
              </a:ext>
            </a:extLst>
          </p:cNvPr>
          <p:cNvSpPr/>
          <p:nvPr/>
        </p:nvSpPr>
        <p:spPr>
          <a:xfrm>
            <a:off x="5098118" y="5305045"/>
            <a:ext cx="2197883" cy="1356360"/>
          </a:xfrm>
          <a:prstGeom prst="ellipse">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dirty="0"/>
              <a:t>R2D4+        (Our Final Solution)</a:t>
            </a:r>
          </a:p>
        </p:txBody>
      </p:sp>
    </p:spTree>
    <p:extLst>
      <p:ext uri="{BB962C8B-B14F-4D97-AF65-F5344CB8AC3E}">
        <p14:creationId xmlns:p14="http://schemas.microsoft.com/office/powerpoint/2010/main" val="30405303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C7365627-2B6B-4F72-9C3B-FFD81E8C0C90}"/>
              </a:ext>
            </a:extLst>
          </p:cNvPr>
          <p:cNvSpPr/>
          <p:nvPr/>
        </p:nvSpPr>
        <p:spPr>
          <a:xfrm>
            <a:off x="2770632" y="3977640"/>
            <a:ext cx="1356360" cy="135636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R2D2 (2018) [21]</a:t>
            </a:r>
          </a:p>
        </p:txBody>
      </p:sp>
      <p:sp>
        <p:nvSpPr>
          <p:cNvPr id="5" name="Oval 4">
            <a:extLst>
              <a:ext uri="{FF2B5EF4-FFF2-40B4-BE49-F238E27FC236}">
                <a16:creationId xmlns:a16="http://schemas.microsoft.com/office/drawing/2014/main" id="{9000169C-B254-4AE9-B46D-E9E148334620}"/>
              </a:ext>
            </a:extLst>
          </p:cNvPr>
          <p:cNvSpPr/>
          <p:nvPr/>
        </p:nvSpPr>
        <p:spPr>
          <a:xfrm>
            <a:off x="6973824" y="3977640"/>
            <a:ext cx="1356360" cy="1356360"/>
          </a:xfrm>
          <a:prstGeom prst="ellipse">
            <a:avLst/>
          </a:prstGeom>
          <a:gradFill flip="none" rotWithShape="1">
            <a:gsLst>
              <a:gs pos="18000">
                <a:schemeClr val="accent5"/>
              </a:gs>
              <a:gs pos="36000">
                <a:schemeClr val="accent4"/>
              </a:gs>
              <a:gs pos="47000">
                <a:srgbClr val="FCCF00"/>
              </a:gs>
              <a:gs pos="61000">
                <a:schemeClr val="accent3">
                  <a:lumMod val="60000"/>
                  <a:lumOff val="40000"/>
                </a:schemeClr>
              </a:gs>
              <a:gs pos="76000">
                <a:schemeClr val="accent6"/>
              </a:gs>
            </a:gsLst>
            <a:path path="circle">
              <a:fillToRect l="50000" t="50000" r="50000" b="50000"/>
            </a:path>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600" dirty="0"/>
              <a:t>Rainbow</a:t>
            </a:r>
            <a:r>
              <a:rPr lang="en-GB" dirty="0"/>
              <a:t> (2017) [28]</a:t>
            </a:r>
          </a:p>
        </p:txBody>
      </p:sp>
      <p:sp>
        <p:nvSpPr>
          <p:cNvPr id="6" name="Oval 5">
            <a:extLst>
              <a:ext uri="{FF2B5EF4-FFF2-40B4-BE49-F238E27FC236}">
                <a16:creationId xmlns:a16="http://schemas.microsoft.com/office/drawing/2014/main" id="{00F30EDE-0B94-43DD-9588-D55005F8BA36}"/>
              </a:ext>
            </a:extLst>
          </p:cNvPr>
          <p:cNvSpPr/>
          <p:nvPr/>
        </p:nvSpPr>
        <p:spPr>
          <a:xfrm>
            <a:off x="8817864" y="3977640"/>
            <a:ext cx="1356360" cy="13563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600" dirty="0"/>
              <a:t>D2RL</a:t>
            </a:r>
            <a:r>
              <a:rPr lang="en-GB" dirty="0"/>
              <a:t> (2020) [27]</a:t>
            </a:r>
          </a:p>
        </p:txBody>
      </p:sp>
      <p:sp>
        <p:nvSpPr>
          <p:cNvPr id="7" name="Oval 6">
            <a:extLst>
              <a:ext uri="{FF2B5EF4-FFF2-40B4-BE49-F238E27FC236}">
                <a16:creationId xmlns:a16="http://schemas.microsoft.com/office/drawing/2014/main" id="{138B7079-8A79-4139-A4D0-26F9C375F796}"/>
              </a:ext>
            </a:extLst>
          </p:cNvPr>
          <p:cNvSpPr/>
          <p:nvPr/>
        </p:nvSpPr>
        <p:spPr>
          <a:xfrm>
            <a:off x="10555224" y="3977640"/>
            <a:ext cx="1356360" cy="1356360"/>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IQN</a:t>
            </a:r>
            <a:r>
              <a:rPr lang="en-GB" dirty="0"/>
              <a:t> (2018) [26]</a:t>
            </a:r>
          </a:p>
        </p:txBody>
      </p:sp>
      <p:sp>
        <p:nvSpPr>
          <p:cNvPr id="8" name="Oval 7">
            <a:extLst>
              <a:ext uri="{FF2B5EF4-FFF2-40B4-BE49-F238E27FC236}">
                <a16:creationId xmlns:a16="http://schemas.microsoft.com/office/drawing/2014/main" id="{E461FFE4-FEDC-41B1-AEF9-F0F9974D8322}"/>
              </a:ext>
            </a:extLst>
          </p:cNvPr>
          <p:cNvSpPr/>
          <p:nvPr/>
        </p:nvSpPr>
        <p:spPr>
          <a:xfrm>
            <a:off x="914400" y="1935480"/>
            <a:ext cx="1106424" cy="110642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Ape-X (2018) [19]</a:t>
            </a:r>
          </a:p>
        </p:txBody>
      </p:sp>
      <p:sp>
        <p:nvSpPr>
          <p:cNvPr id="9" name="Oval 8">
            <a:extLst>
              <a:ext uri="{FF2B5EF4-FFF2-40B4-BE49-F238E27FC236}">
                <a16:creationId xmlns:a16="http://schemas.microsoft.com/office/drawing/2014/main" id="{7EFC7840-AB31-4A3D-A157-9206126E5A0E}"/>
              </a:ext>
            </a:extLst>
          </p:cNvPr>
          <p:cNvSpPr/>
          <p:nvPr/>
        </p:nvSpPr>
        <p:spPr>
          <a:xfrm>
            <a:off x="2523744" y="1935480"/>
            <a:ext cx="1106424" cy="110642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PER (2016) [18]</a:t>
            </a:r>
          </a:p>
        </p:txBody>
      </p:sp>
      <p:sp>
        <p:nvSpPr>
          <p:cNvPr id="10" name="Oval 9">
            <a:extLst>
              <a:ext uri="{FF2B5EF4-FFF2-40B4-BE49-F238E27FC236}">
                <a16:creationId xmlns:a16="http://schemas.microsoft.com/office/drawing/2014/main" id="{D278EDF8-634C-43F5-8EF7-BCF05851CFCB}"/>
              </a:ext>
            </a:extLst>
          </p:cNvPr>
          <p:cNvSpPr/>
          <p:nvPr/>
        </p:nvSpPr>
        <p:spPr>
          <a:xfrm>
            <a:off x="6492240" y="1935480"/>
            <a:ext cx="1106424" cy="1106424"/>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400" dirty="0" err="1"/>
              <a:t>Dueling</a:t>
            </a:r>
            <a:r>
              <a:rPr lang="en-GB" sz="1400" dirty="0"/>
              <a:t> DDQN </a:t>
            </a:r>
            <a:r>
              <a:rPr lang="en-GB" sz="1600" dirty="0"/>
              <a:t>(2016) [17]</a:t>
            </a:r>
            <a:endParaRPr lang="en-GB" sz="1400" dirty="0"/>
          </a:p>
        </p:txBody>
      </p:sp>
      <p:sp>
        <p:nvSpPr>
          <p:cNvPr id="11" name="Oval 10">
            <a:extLst>
              <a:ext uri="{FF2B5EF4-FFF2-40B4-BE49-F238E27FC236}">
                <a16:creationId xmlns:a16="http://schemas.microsoft.com/office/drawing/2014/main" id="{CFED1E0B-3A44-48C2-BBFE-AB5C196AE308}"/>
              </a:ext>
            </a:extLst>
          </p:cNvPr>
          <p:cNvSpPr/>
          <p:nvPr/>
        </p:nvSpPr>
        <p:spPr>
          <a:xfrm>
            <a:off x="8875776" y="923544"/>
            <a:ext cx="1011936" cy="10119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600" dirty="0"/>
              <a:t>DQN (2013) [13]</a:t>
            </a:r>
          </a:p>
        </p:txBody>
      </p:sp>
      <p:sp>
        <p:nvSpPr>
          <p:cNvPr id="12" name="Oval 11">
            <a:extLst>
              <a:ext uri="{FF2B5EF4-FFF2-40B4-BE49-F238E27FC236}">
                <a16:creationId xmlns:a16="http://schemas.microsoft.com/office/drawing/2014/main" id="{0689DDBB-1369-4C3A-930D-8DCC5019986E}"/>
              </a:ext>
            </a:extLst>
          </p:cNvPr>
          <p:cNvSpPr/>
          <p:nvPr/>
        </p:nvSpPr>
        <p:spPr>
          <a:xfrm>
            <a:off x="9710928" y="1935480"/>
            <a:ext cx="1008888" cy="100888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600" dirty="0"/>
              <a:t>C51 (2017) [24]</a:t>
            </a:r>
          </a:p>
        </p:txBody>
      </p:sp>
      <p:sp>
        <p:nvSpPr>
          <p:cNvPr id="13" name="Oval 12">
            <a:extLst>
              <a:ext uri="{FF2B5EF4-FFF2-40B4-BE49-F238E27FC236}">
                <a16:creationId xmlns:a16="http://schemas.microsoft.com/office/drawing/2014/main" id="{D9EFF264-4421-4966-B18A-E07BA1EA0B46}"/>
              </a:ext>
            </a:extLst>
          </p:cNvPr>
          <p:cNvSpPr/>
          <p:nvPr/>
        </p:nvSpPr>
        <p:spPr>
          <a:xfrm>
            <a:off x="8101584" y="1935480"/>
            <a:ext cx="1106424" cy="110642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800" dirty="0"/>
              <a:t>DDQN (2015) [15]</a:t>
            </a:r>
          </a:p>
        </p:txBody>
      </p:sp>
      <p:sp>
        <p:nvSpPr>
          <p:cNvPr id="17" name="Oval 16">
            <a:extLst>
              <a:ext uri="{FF2B5EF4-FFF2-40B4-BE49-F238E27FC236}">
                <a16:creationId xmlns:a16="http://schemas.microsoft.com/office/drawing/2014/main" id="{2ECE030C-87A1-42C7-9636-98E0588DD43A}"/>
              </a:ext>
            </a:extLst>
          </p:cNvPr>
          <p:cNvSpPr/>
          <p:nvPr/>
        </p:nvSpPr>
        <p:spPr>
          <a:xfrm>
            <a:off x="7717903" y="101793"/>
            <a:ext cx="1011936" cy="101193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200" dirty="0"/>
              <a:t>Double Q </a:t>
            </a:r>
            <a:r>
              <a:rPr lang="en-GB" sz="1600" dirty="0"/>
              <a:t>(2010) [14]</a:t>
            </a:r>
          </a:p>
        </p:txBody>
      </p:sp>
      <p:cxnSp>
        <p:nvCxnSpPr>
          <p:cNvPr id="19" name="Straight Arrow Connector 18">
            <a:extLst>
              <a:ext uri="{FF2B5EF4-FFF2-40B4-BE49-F238E27FC236}">
                <a16:creationId xmlns:a16="http://schemas.microsoft.com/office/drawing/2014/main" id="{04ACEB7B-B9C2-46A1-B0D8-91970B86F6FD}"/>
              </a:ext>
            </a:extLst>
          </p:cNvPr>
          <p:cNvCxnSpPr>
            <a:cxnSpLocks/>
            <a:endCxn id="13" idx="0"/>
          </p:cNvCxnSpPr>
          <p:nvPr/>
        </p:nvCxnSpPr>
        <p:spPr>
          <a:xfrm>
            <a:off x="8441457" y="1100328"/>
            <a:ext cx="213339" cy="83515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878A9F1C-C9DF-4205-9A47-27569579650E}"/>
              </a:ext>
            </a:extLst>
          </p:cNvPr>
          <p:cNvCxnSpPr>
            <a:cxnSpLocks/>
            <a:stCxn id="11" idx="3"/>
          </p:cNvCxnSpPr>
          <p:nvPr/>
        </p:nvCxnSpPr>
        <p:spPr>
          <a:xfrm flipH="1">
            <a:off x="8875776" y="1787285"/>
            <a:ext cx="148195" cy="24268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999029E3-80F2-41D8-90BE-B02562F8FF94}"/>
              </a:ext>
            </a:extLst>
          </p:cNvPr>
          <p:cNvCxnSpPr>
            <a:cxnSpLocks/>
            <a:stCxn id="11" idx="5"/>
          </p:cNvCxnSpPr>
          <p:nvPr/>
        </p:nvCxnSpPr>
        <p:spPr>
          <a:xfrm>
            <a:off x="9739517" y="1787285"/>
            <a:ext cx="213360" cy="24268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8" name="Oval 27">
            <a:extLst>
              <a:ext uri="{FF2B5EF4-FFF2-40B4-BE49-F238E27FC236}">
                <a16:creationId xmlns:a16="http://schemas.microsoft.com/office/drawing/2014/main" id="{AD3C9849-41CA-41E0-BE24-92A51B4E299D}"/>
              </a:ext>
            </a:extLst>
          </p:cNvPr>
          <p:cNvSpPr/>
          <p:nvPr/>
        </p:nvSpPr>
        <p:spPr>
          <a:xfrm>
            <a:off x="10536936" y="2785872"/>
            <a:ext cx="1008888" cy="100888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200" dirty="0"/>
              <a:t>QR-DQN</a:t>
            </a:r>
            <a:r>
              <a:rPr lang="en-GB" sz="1600" dirty="0"/>
              <a:t> (2018) [25]</a:t>
            </a:r>
          </a:p>
        </p:txBody>
      </p:sp>
      <p:cxnSp>
        <p:nvCxnSpPr>
          <p:cNvPr id="29" name="Straight Arrow Connector 28">
            <a:extLst>
              <a:ext uri="{FF2B5EF4-FFF2-40B4-BE49-F238E27FC236}">
                <a16:creationId xmlns:a16="http://schemas.microsoft.com/office/drawing/2014/main" id="{2D37B178-7312-4884-93A6-ED9D36CDA9C7}"/>
              </a:ext>
            </a:extLst>
          </p:cNvPr>
          <p:cNvCxnSpPr>
            <a:cxnSpLocks/>
            <a:stCxn id="12" idx="5"/>
            <a:endCxn id="28" idx="1"/>
          </p:cNvCxnSpPr>
          <p:nvPr/>
        </p:nvCxnSpPr>
        <p:spPr>
          <a:xfrm>
            <a:off x="10572068" y="2796620"/>
            <a:ext cx="112616" cy="1370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43B5B266-FEE5-46C7-AA8D-51638C6C2318}"/>
              </a:ext>
            </a:extLst>
          </p:cNvPr>
          <p:cNvCxnSpPr>
            <a:cxnSpLocks/>
            <a:endCxn id="7" idx="0"/>
          </p:cNvCxnSpPr>
          <p:nvPr/>
        </p:nvCxnSpPr>
        <p:spPr>
          <a:xfrm>
            <a:off x="11137392" y="3794760"/>
            <a:ext cx="96012" cy="18288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1FAD4F2C-F6CE-4654-AE7C-4237118023C3}"/>
              </a:ext>
            </a:extLst>
          </p:cNvPr>
          <p:cNvCxnSpPr>
            <a:cxnSpLocks/>
            <a:stCxn id="13" idx="2"/>
            <a:endCxn id="10" idx="6"/>
          </p:cNvCxnSpPr>
          <p:nvPr/>
        </p:nvCxnSpPr>
        <p:spPr>
          <a:xfrm flipH="1">
            <a:off x="7598664" y="2488692"/>
            <a:ext cx="50292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3A2E556B-705B-48C1-B303-18753D5CB77E}"/>
              </a:ext>
            </a:extLst>
          </p:cNvPr>
          <p:cNvCxnSpPr>
            <a:cxnSpLocks/>
            <a:stCxn id="12" idx="3"/>
            <a:endCxn id="5" idx="7"/>
          </p:cNvCxnSpPr>
          <p:nvPr/>
        </p:nvCxnSpPr>
        <p:spPr>
          <a:xfrm flipH="1">
            <a:off x="8131550" y="2796620"/>
            <a:ext cx="1727126" cy="1379654"/>
          </a:xfrm>
          <a:prstGeom prst="straightConnector1">
            <a:avLst/>
          </a:prstGeom>
          <a:ln w="28575">
            <a:prstDash val="dash"/>
            <a:tailEnd type="triangle"/>
          </a:ln>
        </p:spPr>
        <p:style>
          <a:lnRef idx="3">
            <a:schemeClr val="accent6"/>
          </a:lnRef>
          <a:fillRef idx="0">
            <a:schemeClr val="accent6"/>
          </a:fillRef>
          <a:effectRef idx="2">
            <a:schemeClr val="accent6"/>
          </a:effectRef>
          <a:fontRef idx="minor">
            <a:schemeClr val="tx1"/>
          </a:fontRef>
        </p:style>
      </p:cxnSp>
      <p:cxnSp>
        <p:nvCxnSpPr>
          <p:cNvPr id="42" name="Straight Arrow Connector 41">
            <a:extLst>
              <a:ext uri="{FF2B5EF4-FFF2-40B4-BE49-F238E27FC236}">
                <a16:creationId xmlns:a16="http://schemas.microsoft.com/office/drawing/2014/main" id="{D96C53EB-03B0-4FF9-ABD7-F60209F223EE}"/>
              </a:ext>
            </a:extLst>
          </p:cNvPr>
          <p:cNvCxnSpPr>
            <a:cxnSpLocks/>
            <a:stCxn id="13" idx="4"/>
          </p:cNvCxnSpPr>
          <p:nvPr/>
        </p:nvCxnSpPr>
        <p:spPr>
          <a:xfrm flipH="1">
            <a:off x="8000278" y="3041904"/>
            <a:ext cx="654518" cy="1023406"/>
          </a:xfrm>
          <a:prstGeom prst="straightConnector1">
            <a:avLst/>
          </a:prstGeom>
          <a:ln w="28575">
            <a:tailEnd type="triangle"/>
          </a:ln>
        </p:spPr>
        <p:style>
          <a:lnRef idx="3">
            <a:schemeClr val="accent6"/>
          </a:lnRef>
          <a:fillRef idx="0">
            <a:schemeClr val="accent6"/>
          </a:fillRef>
          <a:effectRef idx="2">
            <a:schemeClr val="accent6"/>
          </a:effectRef>
          <a:fontRef idx="minor">
            <a:schemeClr val="tx1"/>
          </a:fontRef>
        </p:style>
      </p:cxnSp>
      <p:cxnSp>
        <p:nvCxnSpPr>
          <p:cNvPr id="45" name="Straight Arrow Connector 44">
            <a:extLst>
              <a:ext uri="{FF2B5EF4-FFF2-40B4-BE49-F238E27FC236}">
                <a16:creationId xmlns:a16="http://schemas.microsoft.com/office/drawing/2014/main" id="{B8E9715B-B08C-4A2E-AE8B-03F5864563C5}"/>
              </a:ext>
            </a:extLst>
          </p:cNvPr>
          <p:cNvCxnSpPr>
            <a:cxnSpLocks/>
            <a:stCxn id="10" idx="5"/>
            <a:endCxn id="5" idx="0"/>
          </p:cNvCxnSpPr>
          <p:nvPr/>
        </p:nvCxnSpPr>
        <p:spPr>
          <a:xfrm>
            <a:off x="7436632" y="2879872"/>
            <a:ext cx="215372" cy="1097768"/>
          </a:xfrm>
          <a:prstGeom prst="straightConnector1">
            <a:avLst/>
          </a:prstGeom>
          <a:ln w="28575">
            <a:tailEnd type="triangle"/>
          </a:ln>
        </p:spPr>
        <p:style>
          <a:lnRef idx="3">
            <a:schemeClr val="accent6"/>
          </a:lnRef>
          <a:fillRef idx="0">
            <a:schemeClr val="accent6"/>
          </a:fillRef>
          <a:effectRef idx="2">
            <a:schemeClr val="accent6"/>
          </a:effectRef>
          <a:fontRef idx="minor">
            <a:schemeClr val="tx1"/>
          </a:fontRef>
        </p:style>
      </p:cxnSp>
      <p:sp>
        <p:nvSpPr>
          <p:cNvPr id="49" name="Oval 48">
            <a:extLst>
              <a:ext uri="{FF2B5EF4-FFF2-40B4-BE49-F238E27FC236}">
                <a16:creationId xmlns:a16="http://schemas.microsoft.com/office/drawing/2014/main" id="{BB623552-BC6C-43D8-A377-F50FACA2EF19}"/>
              </a:ext>
            </a:extLst>
          </p:cNvPr>
          <p:cNvSpPr/>
          <p:nvPr/>
        </p:nvSpPr>
        <p:spPr>
          <a:xfrm>
            <a:off x="5233092" y="1935480"/>
            <a:ext cx="1106424" cy="110642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400" dirty="0"/>
              <a:t>Noisy Nets </a:t>
            </a:r>
            <a:r>
              <a:rPr lang="en-GB" sz="1600" dirty="0"/>
              <a:t>(2017) [22]</a:t>
            </a:r>
            <a:endParaRPr lang="en-GB" sz="1400" dirty="0"/>
          </a:p>
        </p:txBody>
      </p:sp>
      <p:cxnSp>
        <p:nvCxnSpPr>
          <p:cNvPr id="50" name="Straight Arrow Connector 49">
            <a:extLst>
              <a:ext uri="{FF2B5EF4-FFF2-40B4-BE49-F238E27FC236}">
                <a16:creationId xmlns:a16="http://schemas.microsoft.com/office/drawing/2014/main" id="{34761BB2-BA8A-4A6E-8344-7C367A3BB0A7}"/>
              </a:ext>
            </a:extLst>
          </p:cNvPr>
          <p:cNvCxnSpPr>
            <a:cxnSpLocks/>
            <a:stCxn id="49" idx="5"/>
          </p:cNvCxnSpPr>
          <p:nvPr/>
        </p:nvCxnSpPr>
        <p:spPr>
          <a:xfrm>
            <a:off x="6177484" y="2879872"/>
            <a:ext cx="1182773" cy="1185438"/>
          </a:xfrm>
          <a:prstGeom prst="straightConnector1">
            <a:avLst/>
          </a:prstGeom>
          <a:ln w="28575">
            <a:tailEnd type="triangle"/>
          </a:ln>
        </p:spPr>
        <p:style>
          <a:lnRef idx="3">
            <a:schemeClr val="accent6"/>
          </a:lnRef>
          <a:fillRef idx="0">
            <a:schemeClr val="accent6"/>
          </a:fillRef>
          <a:effectRef idx="2">
            <a:schemeClr val="accent6"/>
          </a:effectRef>
          <a:fontRef idx="minor">
            <a:schemeClr val="tx1"/>
          </a:fontRef>
        </p:style>
      </p:cxnSp>
      <p:sp>
        <p:nvSpPr>
          <p:cNvPr id="54" name="Oval 53">
            <a:extLst>
              <a:ext uri="{FF2B5EF4-FFF2-40B4-BE49-F238E27FC236}">
                <a16:creationId xmlns:a16="http://schemas.microsoft.com/office/drawing/2014/main" id="{6AA4C54D-EDB1-4A25-91D7-4E073671A28D}"/>
              </a:ext>
            </a:extLst>
          </p:cNvPr>
          <p:cNvSpPr/>
          <p:nvPr/>
        </p:nvSpPr>
        <p:spPr>
          <a:xfrm>
            <a:off x="3973944" y="1935480"/>
            <a:ext cx="1106424" cy="110642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400" dirty="0"/>
              <a:t>n-step Returns</a:t>
            </a:r>
            <a:r>
              <a:rPr lang="en-GB" sz="1600" dirty="0"/>
              <a:t>(1988) [23]</a:t>
            </a:r>
            <a:endParaRPr lang="en-GB" sz="1400" dirty="0"/>
          </a:p>
        </p:txBody>
      </p:sp>
      <p:sp>
        <p:nvSpPr>
          <p:cNvPr id="57" name="Oval 56">
            <a:extLst>
              <a:ext uri="{FF2B5EF4-FFF2-40B4-BE49-F238E27FC236}">
                <a16:creationId xmlns:a16="http://schemas.microsoft.com/office/drawing/2014/main" id="{EA7C01F9-25E6-47E9-BDA9-94E54BDC2DB6}"/>
              </a:ext>
            </a:extLst>
          </p:cNvPr>
          <p:cNvSpPr/>
          <p:nvPr/>
        </p:nvSpPr>
        <p:spPr>
          <a:xfrm>
            <a:off x="10831780" y="91440"/>
            <a:ext cx="1008888" cy="100888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100" dirty="0"/>
              <a:t>Q Learning </a:t>
            </a:r>
            <a:r>
              <a:rPr lang="en-GB" sz="1400" dirty="0"/>
              <a:t>(1992) [29]</a:t>
            </a:r>
            <a:endParaRPr lang="en-GB" sz="1600" dirty="0"/>
          </a:p>
        </p:txBody>
      </p:sp>
      <p:cxnSp>
        <p:nvCxnSpPr>
          <p:cNvPr id="58" name="Straight Arrow Connector 57">
            <a:extLst>
              <a:ext uri="{FF2B5EF4-FFF2-40B4-BE49-F238E27FC236}">
                <a16:creationId xmlns:a16="http://schemas.microsoft.com/office/drawing/2014/main" id="{DDB90840-ED60-4702-979B-F7E8C7ACA4C4}"/>
              </a:ext>
            </a:extLst>
          </p:cNvPr>
          <p:cNvCxnSpPr>
            <a:cxnSpLocks/>
            <a:endCxn id="11" idx="6"/>
          </p:cNvCxnSpPr>
          <p:nvPr/>
        </p:nvCxnSpPr>
        <p:spPr>
          <a:xfrm flipH="1">
            <a:off x="9887712" y="829056"/>
            <a:ext cx="1021080" cy="6004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6" name="Oval 65">
            <a:extLst>
              <a:ext uri="{FF2B5EF4-FFF2-40B4-BE49-F238E27FC236}">
                <a16:creationId xmlns:a16="http://schemas.microsoft.com/office/drawing/2014/main" id="{FD264435-32C1-4C7B-AB88-6CA51FED64A8}"/>
              </a:ext>
            </a:extLst>
          </p:cNvPr>
          <p:cNvSpPr/>
          <p:nvPr/>
        </p:nvSpPr>
        <p:spPr>
          <a:xfrm>
            <a:off x="6413704" y="559744"/>
            <a:ext cx="923544" cy="92354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100" dirty="0"/>
              <a:t>Replay Buffer </a:t>
            </a:r>
            <a:r>
              <a:rPr lang="en-GB" sz="1400" dirty="0"/>
              <a:t>(1993) [16]</a:t>
            </a:r>
            <a:endParaRPr lang="en-GB" sz="1600" dirty="0"/>
          </a:p>
        </p:txBody>
      </p:sp>
      <p:cxnSp>
        <p:nvCxnSpPr>
          <p:cNvPr id="67" name="Straight Arrow Connector 66">
            <a:extLst>
              <a:ext uri="{FF2B5EF4-FFF2-40B4-BE49-F238E27FC236}">
                <a16:creationId xmlns:a16="http://schemas.microsoft.com/office/drawing/2014/main" id="{2DF2EADC-E83C-4178-BFC8-8FA694E9AD5E}"/>
              </a:ext>
            </a:extLst>
          </p:cNvPr>
          <p:cNvCxnSpPr>
            <a:cxnSpLocks/>
            <a:stCxn id="66" idx="6"/>
            <a:endCxn id="11" idx="2"/>
          </p:cNvCxnSpPr>
          <p:nvPr/>
        </p:nvCxnSpPr>
        <p:spPr>
          <a:xfrm>
            <a:off x="7337248" y="1021516"/>
            <a:ext cx="1538528" cy="40799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7" name="Straight Arrow Connector 76">
            <a:extLst>
              <a:ext uri="{FF2B5EF4-FFF2-40B4-BE49-F238E27FC236}">
                <a16:creationId xmlns:a16="http://schemas.microsoft.com/office/drawing/2014/main" id="{B48FB329-7435-4F01-8AAB-2682DC06A31B}"/>
              </a:ext>
            </a:extLst>
          </p:cNvPr>
          <p:cNvCxnSpPr>
            <a:cxnSpLocks/>
            <a:stCxn id="54" idx="5"/>
            <a:endCxn id="5" idx="1"/>
          </p:cNvCxnSpPr>
          <p:nvPr/>
        </p:nvCxnSpPr>
        <p:spPr>
          <a:xfrm>
            <a:off x="4918336" y="2879872"/>
            <a:ext cx="2254122" cy="1296402"/>
          </a:xfrm>
          <a:prstGeom prst="straightConnector1">
            <a:avLst/>
          </a:prstGeom>
          <a:ln w="28575">
            <a:tailEnd type="triangle"/>
          </a:ln>
        </p:spPr>
        <p:style>
          <a:lnRef idx="3">
            <a:schemeClr val="accent6"/>
          </a:lnRef>
          <a:fillRef idx="0">
            <a:schemeClr val="accent6"/>
          </a:fillRef>
          <a:effectRef idx="2">
            <a:schemeClr val="accent6"/>
          </a:effectRef>
          <a:fontRef idx="minor">
            <a:schemeClr val="tx1"/>
          </a:fontRef>
        </p:style>
      </p:cxnSp>
      <p:cxnSp>
        <p:nvCxnSpPr>
          <p:cNvPr id="96" name="Connector: Curved 95">
            <a:extLst>
              <a:ext uri="{FF2B5EF4-FFF2-40B4-BE49-F238E27FC236}">
                <a16:creationId xmlns:a16="http://schemas.microsoft.com/office/drawing/2014/main" id="{9170AF63-CB91-48B3-B240-831EB634C287}"/>
              </a:ext>
            </a:extLst>
          </p:cNvPr>
          <p:cNvCxnSpPr>
            <a:stCxn id="13" idx="2"/>
            <a:endCxn id="9" idx="7"/>
          </p:cNvCxnSpPr>
          <p:nvPr/>
        </p:nvCxnSpPr>
        <p:spPr>
          <a:xfrm rot="10800000">
            <a:off x="3468136" y="2097512"/>
            <a:ext cx="4633448" cy="391180"/>
          </a:xfrm>
          <a:prstGeom prst="curvedConnector4">
            <a:avLst>
              <a:gd name="adj1" fmla="val 10558"/>
              <a:gd name="adj2" fmla="val 2192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A2CAD68-F935-4EC6-B0F9-645C5AE064FA}"/>
              </a:ext>
            </a:extLst>
          </p:cNvPr>
          <p:cNvCxnSpPr>
            <a:cxnSpLocks/>
            <a:stCxn id="66" idx="2"/>
            <a:endCxn id="9" idx="0"/>
          </p:cNvCxnSpPr>
          <p:nvPr/>
        </p:nvCxnSpPr>
        <p:spPr>
          <a:xfrm flipH="1">
            <a:off x="3076956" y="1021516"/>
            <a:ext cx="3336748" cy="91396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924EE6DE-60B0-4A8B-93C4-9DC3D4EAFF46}"/>
              </a:ext>
            </a:extLst>
          </p:cNvPr>
          <p:cNvCxnSpPr>
            <a:cxnSpLocks/>
            <a:stCxn id="57" idx="2"/>
            <a:endCxn id="17" idx="6"/>
          </p:cNvCxnSpPr>
          <p:nvPr/>
        </p:nvCxnSpPr>
        <p:spPr>
          <a:xfrm flipH="1">
            <a:off x="8729839" y="595884"/>
            <a:ext cx="2101941" cy="1187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6" name="Straight Arrow Connector 115">
            <a:extLst>
              <a:ext uri="{FF2B5EF4-FFF2-40B4-BE49-F238E27FC236}">
                <a16:creationId xmlns:a16="http://schemas.microsoft.com/office/drawing/2014/main" id="{BFEFDE9A-2196-4B2F-A9B1-578DBA63450E}"/>
              </a:ext>
            </a:extLst>
          </p:cNvPr>
          <p:cNvCxnSpPr>
            <a:cxnSpLocks/>
            <a:stCxn id="9" idx="5"/>
          </p:cNvCxnSpPr>
          <p:nvPr/>
        </p:nvCxnSpPr>
        <p:spPr>
          <a:xfrm>
            <a:off x="3468136" y="2879872"/>
            <a:ext cx="3587496" cy="1489437"/>
          </a:xfrm>
          <a:prstGeom prst="straightConnector1">
            <a:avLst/>
          </a:prstGeom>
          <a:ln w="28575">
            <a:tailEnd type="triangle"/>
          </a:ln>
        </p:spPr>
        <p:style>
          <a:lnRef idx="3">
            <a:schemeClr val="accent6"/>
          </a:lnRef>
          <a:fillRef idx="0">
            <a:schemeClr val="accent6"/>
          </a:fillRef>
          <a:effectRef idx="2">
            <a:schemeClr val="accent6"/>
          </a:effectRef>
          <a:fontRef idx="minor">
            <a:schemeClr val="tx1"/>
          </a:fontRef>
        </p:style>
      </p:cxnSp>
      <p:sp>
        <p:nvSpPr>
          <p:cNvPr id="119" name="Oval 118">
            <a:extLst>
              <a:ext uri="{FF2B5EF4-FFF2-40B4-BE49-F238E27FC236}">
                <a16:creationId xmlns:a16="http://schemas.microsoft.com/office/drawing/2014/main" id="{C5D58405-30A9-4E77-93EC-B16A8C1599B9}"/>
              </a:ext>
            </a:extLst>
          </p:cNvPr>
          <p:cNvSpPr/>
          <p:nvPr/>
        </p:nvSpPr>
        <p:spPr>
          <a:xfrm>
            <a:off x="548752" y="3332988"/>
            <a:ext cx="1145962" cy="114596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400" dirty="0"/>
              <a:t>Observe</a:t>
            </a:r>
            <a:r>
              <a:rPr lang="en-GB" dirty="0"/>
              <a:t> </a:t>
            </a:r>
            <a:r>
              <a:rPr lang="en-GB" sz="1600" dirty="0"/>
              <a:t>(2018) [20]</a:t>
            </a:r>
            <a:endParaRPr lang="en-GB" dirty="0"/>
          </a:p>
        </p:txBody>
      </p:sp>
      <p:cxnSp>
        <p:nvCxnSpPr>
          <p:cNvPr id="120" name="Straight Arrow Connector 119">
            <a:extLst>
              <a:ext uri="{FF2B5EF4-FFF2-40B4-BE49-F238E27FC236}">
                <a16:creationId xmlns:a16="http://schemas.microsoft.com/office/drawing/2014/main" id="{586BE43B-D0BB-4E3E-87E3-3CD31D0DBF10}"/>
              </a:ext>
            </a:extLst>
          </p:cNvPr>
          <p:cNvCxnSpPr>
            <a:cxnSpLocks/>
            <a:stCxn id="8" idx="5"/>
            <a:endCxn id="4" idx="1"/>
          </p:cNvCxnSpPr>
          <p:nvPr/>
        </p:nvCxnSpPr>
        <p:spPr>
          <a:xfrm>
            <a:off x="1858792" y="2879872"/>
            <a:ext cx="1110474" cy="1296402"/>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cxnSp>
        <p:nvCxnSpPr>
          <p:cNvPr id="123" name="Straight Arrow Connector 122">
            <a:extLst>
              <a:ext uri="{FF2B5EF4-FFF2-40B4-BE49-F238E27FC236}">
                <a16:creationId xmlns:a16="http://schemas.microsoft.com/office/drawing/2014/main" id="{509654F8-B5E7-4243-A810-49DB47F561A1}"/>
              </a:ext>
            </a:extLst>
          </p:cNvPr>
          <p:cNvCxnSpPr>
            <a:cxnSpLocks/>
            <a:endCxn id="119" idx="0"/>
          </p:cNvCxnSpPr>
          <p:nvPr/>
        </p:nvCxnSpPr>
        <p:spPr>
          <a:xfrm flipH="1">
            <a:off x="1121733" y="3017520"/>
            <a:ext cx="121851" cy="31546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9" name="Straight Arrow Connector 128">
            <a:extLst>
              <a:ext uri="{FF2B5EF4-FFF2-40B4-BE49-F238E27FC236}">
                <a16:creationId xmlns:a16="http://schemas.microsoft.com/office/drawing/2014/main" id="{51EB5BD6-A03C-47DF-80C9-F7EA024A07A7}"/>
              </a:ext>
            </a:extLst>
          </p:cNvPr>
          <p:cNvCxnSpPr>
            <a:cxnSpLocks/>
          </p:cNvCxnSpPr>
          <p:nvPr/>
        </p:nvCxnSpPr>
        <p:spPr>
          <a:xfrm>
            <a:off x="1619023" y="4176274"/>
            <a:ext cx="1170853" cy="291084"/>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cxnSp>
        <p:nvCxnSpPr>
          <p:cNvPr id="133" name="Straight Arrow Connector 132">
            <a:extLst>
              <a:ext uri="{FF2B5EF4-FFF2-40B4-BE49-F238E27FC236}">
                <a16:creationId xmlns:a16="http://schemas.microsoft.com/office/drawing/2014/main" id="{76B0953F-E1E7-43D0-8926-75C7A683F4FF}"/>
              </a:ext>
            </a:extLst>
          </p:cNvPr>
          <p:cNvCxnSpPr>
            <a:cxnSpLocks/>
            <a:stCxn id="9" idx="4"/>
            <a:endCxn id="4" idx="0"/>
          </p:cNvCxnSpPr>
          <p:nvPr/>
        </p:nvCxnSpPr>
        <p:spPr>
          <a:xfrm>
            <a:off x="3076956" y="3041904"/>
            <a:ext cx="371856" cy="935736"/>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cxnSp>
        <p:nvCxnSpPr>
          <p:cNvPr id="136" name="Straight Arrow Connector 135">
            <a:extLst>
              <a:ext uri="{FF2B5EF4-FFF2-40B4-BE49-F238E27FC236}">
                <a16:creationId xmlns:a16="http://schemas.microsoft.com/office/drawing/2014/main" id="{C29AE9E6-5D8F-4AD2-AE88-1BCA9F2A0D63}"/>
              </a:ext>
            </a:extLst>
          </p:cNvPr>
          <p:cNvCxnSpPr>
            <a:cxnSpLocks/>
            <a:stCxn id="54" idx="3"/>
          </p:cNvCxnSpPr>
          <p:nvPr/>
        </p:nvCxnSpPr>
        <p:spPr>
          <a:xfrm flipH="1">
            <a:off x="3600373" y="2879872"/>
            <a:ext cx="535603" cy="1097768"/>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cxnSp>
        <p:nvCxnSpPr>
          <p:cNvPr id="139" name="Straight Arrow Connector 138">
            <a:extLst>
              <a:ext uri="{FF2B5EF4-FFF2-40B4-BE49-F238E27FC236}">
                <a16:creationId xmlns:a16="http://schemas.microsoft.com/office/drawing/2014/main" id="{C39624C2-AD75-459D-AA76-1B582D765E90}"/>
              </a:ext>
            </a:extLst>
          </p:cNvPr>
          <p:cNvCxnSpPr>
            <a:cxnSpLocks/>
            <a:stCxn id="10" idx="3"/>
            <a:endCxn id="4" idx="7"/>
          </p:cNvCxnSpPr>
          <p:nvPr/>
        </p:nvCxnSpPr>
        <p:spPr>
          <a:xfrm flipH="1">
            <a:off x="3928358" y="2879872"/>
            <a:ext cx="2725914" cy="1296402"/>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cxnSp>
        <p:nvCxnSpPr>
          <p:cNvPr id="142" name="Straight Arrow Connector 141">
            <a:extLst>
              <a:ext uri="{FF2B5EF4-FFF2-40B4-BE49-F238E27FC236}">
                <a16:creationId xmlns:a16="http://schemas.microsoft.com/office/drawing/2014/main" id="{2984349A-254D-4FAA-B7A0-2086F29D9501}"/>
              </a:ext>
            </a:extLst>
          </p:cNvPr>
          <p:cNvCxnSpPr>
            <a:cxnSpLocks/>
            <a:stCxn id="13" idx="3"/>
          </p:cNvCxnSpPr>
          <p:nvPr/>
        </p:nvCxnSpPr>
        <p:spPr>
          <a:xfrm flipH="1">
            <a:off x="4088833" y="2879872"/>
            <a:ext cx="4174783" cy="1576618"/>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cxnSp>
        <p:nvCxnSpPr>
          <p:cNvPr id="145" name="Straight Arrow Connector 144">
            <a:extLst>
              <a:ext uri="{FF2B5EF4-FFF2-40B4-BE49-F238E27FC236}">
                <a16:creationId xmlns:a16="http://schemas.microsoft.com/office/drawing/2014/main" id="{3628D61A-F36C-4E61-B85A-63751207924A}"/>
              </a:ext>
            </a:extLst>
          </p:cNvPr>
          <p:cNvCxnSpPr>
            <a:cxnSpLocks/>
            <a:stCxn id="9" idx="2"/>
            <a:endCxn id="8" idx="6"/>
          </p:cNvCxnSpPr>
          <p:nvPr/>
        </p:nvCxnSpPr>
        <p:spPr>
          <a:xfrm flipH="1">
            <a:off x="2020824" y="2488692"/>
            <a:ext cx="50292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9" name="Straight Arrow Connector 148">
            <a:extLst>
              <a:ext uri="{FF2B5EF4-FFF2-40B4-BE49-F238E27FC236}">
                <a16:creationId xmlns:a16="http://schemas.microsoft.com/office/drawing/2014/main" id="{41062E26-8CC8-4360-B554-DD629C914227}"/>
              </a:ext>
            </a:extLst>
          </p:cNvPr>
          <p:cNvCxnSpPr>
            <a:cxnSpLocks/>
            <a:stCxn id="4" idx="5"/>
          </p:cNvCxnSpPr>
          <p:nvPr/>
        </p:nvCxnSpPr>
        <p:spPr>
          <a:xfrm>
            <a:off x="3928358" y="5135366"/>
            <a:ext cx="1274552" cy="541534"/>
          </a:xfrm>
          <a:prstGeom prst="straightConnector1">
            <a:avLst/>
          </a:prstGeom>
          <a:ln w="28575">
            <a:solidFill>
              <a:srgbClr val="2FC4FF"/>
            </a:solidFill>
            <a:tailEnd type="triangle"/>
          </a:ln>
        </p:spPr>
        <p:style>
          <a:lnRef idx="3">
            <a:schemeClr val="accent6"/>
          </a:lnRef>
          <a:fillRef idx="0">
            <a:schemeClr val="accent6"/>
          </a:fillRef>
          <a:effectRef idx="2">
            <a:schemeClr val="accent6"/>
          </a:effectRef>
          <a:fontRef idx="minor">
            <a:schemeClr val="tx1"/>
          </a:fontRef>
        </p:style>
      </p:cxnSp>
      <p:cxnSp>
        <p:nvCxnSpPr>
          <p:cNvPr id="153" name="Straight Arrow Connector 152">
            <a:extLst>
              <a:ext uri="{FF2B5EF4-FFF2-40B4-BE49-F238E27FC236}">
                <a16:creationId xmlns:a16="http://schemas.microsoft.com/office/drawing/2014/main" id="{7C618721-9FDE-4F5E-AD71-A130041B197C}"/>
              </a:ext>
            </a:extLst>
          </p:cNvPr>
          <p:cNvCxnSpPr>
            <a:cxnSpLocks/>
          </p:cNvCxnSpPr>
          <p:nvPr/>
        </p:nvCxnSpPr>
        <p:spPr>
          <a:xfrm flipH="1">
            <a:off x="6974128" y="5217864"/>
            <a:ext cx="296052" cy="285815"/>
          </a:xfrm>
          <a:prstGeom prst="straightConnector1">
            <a:avLst/>
          </a:prstGeom>
          <a:ln w="28575">
            <a:solidFill>
              <a:srgbClr val="2FC4FF"/>
            </a:solidFill>
            <a:tailEnd type="triangle"/>
          </a:ln>
        </p:spPr>
        <p:style>
          <a:lnRef idx="3">
            <a:schemeClr val="accent6"/>
          </a:lnRef>
          <a:fillRef idx="0">
            <a:schemeClr val="accent6"/>
          </a:fillRef>
          <a:effectRef idx="2">
            <a:schemeClr val="accent6"/>
          </a:effectRef>
          <a:fontRef idx="minor">
            <a:schemeClr val="tx1"/>
          </a:fontRef>
        </p:style>
      </p:cxnSp>
      <p:cxnSp>
        <p:nvCxnSpPr>
          <p:cNvPr id="157" name="Straight Arrow Connector 156">
            <a:extLst>
              <a:ext uri="{FF2B5EF4-FFF2-40B4-BE49-F238E27FC236}">
                <a16:creationId xmlns:a16="http://schemas.microsoft.com/office/drawing/2014/main" id="{D9B798E3-2B9A-44FC-A199-88C0E7A6404C}"/>
              </a:ext>
            </a:extLst>
          </p:cNvPr>
          <p:cNvCxnSpPr>
            <a:cxnSpLocks/>
            <a:stCxn id="6" idx="3"/>
          </p:cNvCxnSpPr>
          <p:nvPr/>
        </p:nvCxnSpPr>
        <p:spPr>
          <a:xfrm flipH="1">
            <a:off x="7248525" y="5135366"/>
            <a:ext cx="1767973" cy="655834"/>
          </a:xfrm>
          <a:prstGeom prst="straightConnector1">
            <a:avLst/>
          </a:prstGeom>
          <a:ln w="28575">
            <a:solidFill>
              <a:srgbClr val="2FC4FF"/>
            </a:solidFill>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F3787FD7-DF13-4A01-AE82-DD8D5624D998}"/>
                  </a:ext>
                </a:extLst>
              </p:cNvPr>
              <p:cNvSpPr txBox="1"/>
              <p:nvPr/>
            </p:nvSpPr>
            <p:spPr>
              <a:xfrm>
                <a:off x="283596" y="6934"/>
                <a:ext cx="7260722" cy="1139927"/>
              </a:xfrm>
              <a:prstGeom prst="rect">
                <a:avLst/>
              </a:prstGeom>
              <a:noFill/>
            </p:spPr>
            <p:txBody>
              <a:bodyPr wrap="square">
                <a:spAutoFit/>
              </a:bodyPr>
              <a:lstStyle/>
              <a:p>
                <a:r>
                  <a:rPr lang="en-GB" sz="1800" dirty="0">
                    <a:solidFill>
                      <a:srgbClr val="FFC000"/>
                    </a:solidFill>
                    <a:effectLst/>
                    <a:ea typeface="Calibri" panose="020F0502020204030204" pitchFamily="34" charset="0"/>
                    <a:cs typeface="Times New Roman" panose="02020603050405020304" pitchFamily="18" charset="0"/>
                  </a:rPr>
                  <a:t>Loss:  </a:t>
                </a:r>
                <a14:m>
                  <m:oMath xmlns:m="http://schemas.openxmlformats.org/officeDocument/2006/math">
                    <m:sSup>
                      <m:sSupPr>
                        <m:ctrlPr>
                          <a:rPr lang="en-GB" sz="1800" i="1" smtClean="0">
                            <a:solidFill>
                              <a:srgbClr val="FFC000"/>
                            </a:solidFill>
                            <a:effectLst/>
                            <a:latin typeface="Cambria Math" panose="02040503050406030204" pitchFamily="18" charset="0"/>
                            <a:ea typeface="Calibri" panose="020F0502020204030204" pitchFamily="34" charset="0"/>
                            <a:cs typeface="Times New Roman" panose="02020603050405020304" pitchFamily="18" charset="0"/>
                          </a:rPr>
                        </m:ctrlPr>
                      </m:sSupPr>
                      <m:e>
                        <m:f>
                          <m:fPr>
                            <m:type m:val="skw"/>
                            <m:ctrlPr>
                              <a:rPr lang="en-GB" sz="1800" i="1" smtClean="0">
                                <a:solidFill>
                                  <a:srgbClr val="FFC000"/>
                                </a:solidFill>
                                <a:effectLst/>
                                <a:latin typeface="Cambria Math" panose="02040503050406030204" pitchFamily="18" charset="0"/>
                                <a:cs typeface="Times New Roman" panose="02020603050405020304" pitchFamily="18" charset="0"/>
                              </a:rPr>
                            </m:ctrlPr>
                          </m:fPr>
                          <m:num>
                            <m:r>
                              <a:rPr lang="en-GB" sz="1800" b="0" i="1" smtClean="0">
                                <a:solidFill>
                                  <a:srgbClr val="FFC000"/>
                                </a:solidFill>
                                <a:effectLst/>
                                <a:latin typeface="Cambria Math" panose="02040503050406030204" pitchFamily="18" charset="0"/>
                                <a:cs typeface="Times New Roman" panose="02020603050405020304" pitchFamily="18" charset="0"/>
                              </a:rPr>
                              <m:t>1</m:t>
                            </m:r>
                          </m:num>
                          <m:den>
                            <m:r>
                              <a:rPr lang="en-GB" sz="1800" b="0" i="1" smtClean="0">
                                <a:solidFill>
                                  <a:srgbClr val="FFC000"/>
                                </a:solidFill>
                                <a:effectLst/>
                                <a:latin typeface="Cambria Math" panose="02040503050406030204" pitchFamily="18" charset="0"/>
                                <a:cs typeface="Times New Roman" panose="02020603050405020304" pitchFamily="18" charset="0"/>
                              </a:rPr>
                              <m:t>64</m:t>
                            </m:r>
                          </m:den>
                        </m:f>
                        <m:nary>
                          <m:naryPr>
                            <m:chr m:val="∑"/>
                            <m:ctrlPr>
                              <a:rPr lang="en-GB" i="1">
                                <a:solidFill>
                                  <a:srgbClr val="FFC000"/>
                                </a:solidFill>
                                <a:latin typeface="Cambria Math" panose="02040503050406030204" pitchFamily="18" charset="0"/>
                              </a:rPr>
                            </m:ctrlPr>
                          </m:naryPr>
                          <m:sub>
                            <m:r>
                              <a:rPr lang="en-GB" i="1">
                                <a:solidFill>
                                  <a:srgbClr val="FFC000"/>
                                </a:solidFill>
                                <a:latin typeface="Cambria Math" panose="02040503050406030204" pitchFamily="18" charset="0"/>
                              </a:rPr>
                              <m:t>𝑖</m:t>
                            </m:r>
                            <m:r>
                              <a:rPr lang="en-GB" i="1">
                                <a:solidFill>
                                  <a:srgbClr val="FFC000"/>
                                </a:solidFill>
                                <a:latin typeface="Cambria Math" panose="02040503050406030204" pitchFamily="18" charset="0"/>
                              </a:rPr>
                              <m:t>=1</m:t>
                            </m:r>
                          </m:sub>
                          <m:sup>
                            <m:r>
                              <a:rPr lang="en-GB" i="1">
                                <a:solidFill>
                                  <a:srgbClr val="FFC000"/>
                                </a:solidFill>
                                <a:latin typeface="Cambria Math" panose="02040503050406030204" pitchFamily="18" charset="0"/>
                              </a:rPr>
                              <m:t>64</m:t>
                            </m:r>
                          </m:sup>
                          <m:e>
                            <m:d>
                              <m:dPr>
                                <m:ctrlPr>
                                  <a:rPr lang="en-GB" i="1">
                                    <a:solidFill>
                                      <a:srgbClr val="FFC000"/>
                                    </a:solidFill>
                                    <a:latin typeface="Cambria Math" panose="02040503050406030204" pitchFamily="18" charset="0"/>
                                    <a:ea typeface="Calibri" panose="020F0502020204030204" pitchFamily="34" charset="0"/>
                                    <a:cs typeface="Times New Roman" panose="02020603050405020304" pitchFamily="18" charset="0"/>
                                  </a:rPr>
                                </m:ctrlPr>
                              </m:dPr>
                              <m:e>
                                <m:d>
                                  <m:dPr>
                                    <m:ctrlPr>
                                      <a:rPr lang="en-GB" i="1">
                                        <a:solidFill>
                                          <a:srgbClr val="FFC000"/>
                                        </a:solidFill>
                                        <a:latin typeface="Cambria Math" panose="02040503050406030204" pitchFamily="18" charset="0"/>
                                        <a:ea typeface="Calibri" panose="020F0502020204030204" pitchFamily="34" charset="0"/>
                                        <a:cs typeface="Times New Roman" panose="02020603050405020304" pitchFamily="18" charset="0"/>
                                      </a:rPr>
                                    </m:ctrlPr>
                                  </m:dPr>
                                  <m:e>
                                    <m:sSubSup>
                                      <m:sSubSupPr>
                                        <m:ctrlPr>
                                          <a:rPr lang="en-GB" b="0" i="1" smtClean="0">
                                            <a:solidFill>
                                              <a:srgbClr val="FFC000"/>
                                            </a:solidFill>
                                            <a:latin typeface="Cambria Math" panose="02040503050406030204" pitchFamily="18" charset="0"/>
                                            <a:ea typeface="Calibri" panose="020F0502020204030204" pitchFamily="34" charset="0"/>
                                            <a:cs typeface="Times New Roman" panose="02020603050405020304" pitchFamily="18" charset="0"/>
                                          </a:rPr>
                                        </m:ctrlPr>
                                      </m:sSubSupPr>
                                      <m:e>
                                        <m:r>
                                          <a:rPr lang="en-GB" i="1">
                                            <a:solidFill>
                                              <a:srgbClr val="FFC000"/>
                                            </a:solidFill>
                                            <a:latin typeface="Cambria Math" panose="02040503050406030204" pitchFamily="18" charset="0"/>
                                            <a:ea typeface="Calibri" panose="020F0502020204030204" pitchFamily="34" charset="0"/>
                                            <a:cs typeface="Times New Roman" panose="02020603050405020304" pitchFamily="18" charset="0"/>
                                          </a:rPr>
                                          <m:t>𝑟</m:t>
                                        </m:r>
                                      </m:e>
                                      <m:sub>
                                        <m:r>
                                          <a:rPr lang="en-GB" i="1">
                                            <a:solidFill>
                                              <a:srgbClr val="FFC000"/>
                                            </a:solidFill>
                                            <a:latin typeface="Cambria Math" panose="02040503050406030204" pitchFamily="18" charset="0"/>
                                            <a:ea typeface="Calibri" panose="020F0502020204030204" pitchFamily="34" charset="0"/>
                                            <a:cs typeface="Times New Roman" panose="02020603050405020304" pitchFamily="18" charset="0"/>
                                          </a:rPr>
                                          <m:t>𝑡</m:t>
                                        </m:r>
                                      </m:sub>
                                      <m:sup>
                                        <m:r>
                                          <a:rPr lang="en-GB" b="0" i="1" smtClean="0">
                                            <a:solidFill>
                                              <a:srgbClr val="FFC000"/>
                                            </a:solidFill>
                                            <a:latin typeface="Cambria Math" panose="02040503050406030204" pitchFamily="18" charset="0"/>
                                            <a:ea typeface="Calibri" panose="020F0502020204030204" pitchFamily="34" charset="0"/>
                                            <a:cs typeface="Times New Roman" panose="02020603050405020304" pitchFamily="18" charset="0"/>
                                          </a:rPr>
                                          <m:t>𝑖</m:t>
                                        </m:r>
                                      </m:sup>
                                    </m:sSubSup>
                                    <m:r>
                                      <a:rPr lang="en-GB" i="1">
                                        <a:solidFill>
                                          <a:srgbClr val="FFC000"/>
                                        </a:solidFill>
                                        <a:latin typeface="Cambria Math" panose="02040503050406030204" pitchFamily="18" charset="0"/>
                                        <a:ea typeface="Calibri" panose="020F0502020204030204" pitchFamily="34" charset="0"/>
                                        <a:cs typeface="Times New Roman" panose="02020603050405020304" pitchFamily="18" charset="0"/>
                                      </a:rPr>
                                      <m:t>+</m:t>
                                    </m:r>
                                    <m:r>
                                      <m:rPr>
                                        <m:sty m:val="p"/>
                                      </m:rPr>
                                      <a:rPr lang="en-GB">
                                        <a:solidFill>
                                          <a:srgbClr val="FFC000"/>
                                        </a:solidFill>
                                        <a:latin typeface="Cambria Math" panose="02040503050406030204" pitchFamily="18" charset="0"/>
                                        <a:ea typeface="Calibri" panose="020F0502020204030204" pitchFamily="34" charset="0"/>
                                        <a:cs typeface="Times New Roman" panose="02020603050405020304" pitchFamily="18" charset="0"/>
                                      </a:rPr>
                                      <m:t>γ</m:t>
                                    </m:r>
                                    <m:func>
                                      <m:funcPr>
                                        <m:ctrlPr>
                                          <a:rPr lang="en-GB" i="1">
                                            <a:solidFill>
                                              <a:srgbClr val="FFC000"/>
                                            </a:solidFill>
                                            <a:latin typeface="Cambria Math" panose="02040503050406030204" pitchFamily="18" charset="0"/>
                                            <a:ea typeface="Calibri" panose="020F0502020204030204" pitchFamily="34" charset="0"/>
                                            <a:cs typeface="Times New Roman" panose="02020603050405020304" pitchFamily="18" charset="0"/>
                                          </a:rPr>
                                        </m:ctrlPr>
                                      </m:funcPr>
                                      <m:fName>
                                        <m:limLow>
                                          <m:limLowPr>
                                            <m:ctrlPr>
                                              <a:rPr lang="en-GB" i="1">
                                                <a:solidFill>
                                                  <a:srgbClr val="FFC000"/>
                                                </a:solidFill>
                                                <a:latin typeface="Cambria Math" panose="02040503050406030204" pitchFamily="18" charset="0"/>
                                                <a:ea typeface="Calibri" panose="020F0502020204030204" pitchFamily="34" charset="0"/>
                                                <a:cs typeface="Times New Roman" panose="02020603050405020304" pitchFamily="18" charset="0"/>
                                              </a:rPr>
                                            </m:ctrlPr>
                                          </m:limLowPr>
                                          <m:e>
                                            <m:r>
                                              <m:rPr>
                                                <m:sty m:val="p"/>
                                              </m:rPr>
                                              <a:rPr lang="en-GB">
                                                <a:solidFill>
                                                  <a:srgbClr val="FFC000"/>
                                                </a:solidFill>
                                                <a:latin typeface="Cambria Math" panose="02040503050406030204" pitchFamily="18" charset="0"/>
                                                <a:ea typeface="Calibri" panose="020F0502020204030204" pitchFamily="34" charset="0"/>
                                                <a:cs typeface="Times New Roman" panose="02020603050405020304" pitchFamily="18" charset="0"/>
                                              </a:rPr>
                                              <m:t>max</m:t>
                                            </m:r>
                                          </m:e>
                                          <m:lim>
                                            <m:sSup>
                                              <m:sSupPr>
                                                <m:ctrlPr>
                                                  <a:rPr lang="en-GB" i="1">
                                                    <a:solidFill>
                                                      <a:srgbClr val="FFC000"/>
                                                    </a:solidFill>
                                                    <a:latin typeface="Cambria Math" panose="02040503050406030204" pitchFamily="18" charset="0"/>
                                                    <a:ea typeface="Calibri" panose="020F0502020204030204" pitchFamily="34" charset="0"/>
                                                    <a:cs typeface="Times New Roman" panose="02020603050405020304" pitchFamily="18" charset="0"/>
                                                  </a:rPr>
                                                </m:ctrlPr>
                                              </m:sSupPr>
                                              <m:e>
                                                <m:r>
                                                  <a:rPr lang="en-GB" i="1">
                                                    <a:solidFill>
                                                      <a:srgbClr val="FFC000"/>
                                                    </a:solidFill>
                                                    <a:latin typeface="Cambria Math" panose="02040503050406030204" pitchFamily="18" charset="0"/>
                                                    <a:ea typeface="Calibri" panose="020F0502020204030204" pitchFamily="34" charset="0"/>
                                                    <a:cs typeface="Times New Roman" panose="02020603050405020304" pitchFamily="18" charset="0"/>
                                                  </a:rPr>
                                                  <m:t>𝑎</m:t>
                                                </m:r>
                                              </m:e>
                                              <m:sup>
                                                <m:r>
                                                  <a:rPr lang="en-GB" i="1">
                                                    <a:solidFill>
                                                      <a:srgbClr val="FFC000"/>
                                                    </a:solidFill>
                                                    <a:latin typeface="Cambria Math" panose="02040503050406030204" pitchFamily="18" charset="0"/>
                                                    <a:ea typeface="Calibri" panose="020F0502020204030204" pitchFamily="34" charset="0"/>
                                                    <a:cs typeface="Times New Roman" panose="02020603050405020304" pitchFamily="18" charset="0"/>
                                                  </a:rPr>
                                                  <m:t>′</m:t>
                                                </m:r>
                                              </m:sup>
                                            </m:sSup>
                                          </m:lim>
                                        </m:limLow>
                                      </m:fName>
                                      <m:e>
                                        <m:r>
                                          <a:rPr lang="en-GB" i="1">
                                            <a:solidFill>
                                              <a:srgbClr val="FFC000"/>
                                            </a:solidFill>
                                            <a:latin typeface="Cambria Math" panose="02040503050406030204" pitchFamily="18" charset="0"/>
                                            <a:ea typeface="Calibri" panose="020F0502020204030204" pitchFamily="34" charset="0"/>
                                            <a:cs typeface="Times New Roman" panose="02020603050405020304" pitchFamily="18" charset="0"/>
                                          </a:rPr>
                                          <m:t>𝑄</m:t>
                                        </m:r>
                                      </m:e>
                                    </m:func>
                                    <m:d>
                                      <m:dPr>
                                        <m:ctrlPr>
                                          <a:rPr lang="en-GB" i="1">
                                            <a:solidFill>
                                              <a:srgbClr val="FFC000"/>
                                            </a:solidFill>
                                            <a:latin typeface="Cambria Math" panose="02040503050406030204" pitchFamily="18" charset="0"/>
                                            <a:ea typeface="Calibri" panose="020F0502020204030204" pitchFamily="34" charset="0"/>
                                            <a:cs typeface="Times New Roman" panose="02020603050405020304" pitchFamily="18" charset="0"/>
                                          </a:rPr>
                                        </m:ctrlPr>
                                      </m:dPr>
                                      <m:e>
                                        <m:sSubSup>
                                          <m:sSubSupPr>
                                            <m:ctrlPr>
                                              <a:rPr lang="en-GB" b="0" i="1" smtClean="0">
                                                <a:solidFill>
                                                  <a:srgbClr val="FFC000"/>
                                                </a:solidFill>
                                                <a:latin typeface="Cambria Math" panose="02040503050406030204" pitchFamily="18" charset="0"/>
                                                <a:ea typeface="Calibri" panose="020F0502020204030204" pitchFamily="34" charset="0"/>
                                                <a:cs typeface="Times New Roman" panose="02020603050405020304" pitchFamily="18" charset="0"/>
                                              </a:rPr>
                                            </m:ctrlPr>
                                          </m:sSubSupPr>
                                          <m:e>
                                            <m:r>
                                              <a:rPr lang="en-GB" i="1">
                                                <a:solidFill>
                                                  <a:srgbClr val="FFC000"/>
                                                </a:solidFill>
                                                <a:latin typeface="Cambria Math" panose="02040503050406030204" pitchFamily="18" charset="0"/>
                                                <a:ea typeface="Calibri" panose="020F0502020204030204" pitchFamily="34" charset="0"/>
                                                <a:cs typeface="Times New Roman" panose="02020603050405020304" pitchFamily="18" charset="0"/>
                                              </a:rPr>
                                              <m:t>𝑠</m:t>
                                            </m:r>
                                          </m:e>
                                          <m:sub>
                                            <m:r>
                                              <a:rPr lang="en-GB" i="1">
                                                <a:solidFill>
                                                  <a:srgbClr val="FFC000"/>
                                                </a:solidFill>
                                                <a:latin typeface="Cambria Math" panose="02040503050406030204" pitchFamily="18" charset="0"/>
                                                <a:ea typeface="Calibri" panose="020F0502020204030204" pitchFamily="34" charset="0"/>
                                                <a:cs typeface="Times New Roman" panose="02020603050405020304" pitchFamily="18" charset="0"/>
                                              </a:rPr>
                                              <m:t>𝑡</m:t>
                                            </m:r>
                                            <m:r>
                                              <a:rPr lang="en-GB" i="1">
                                                <a:solidFill>
                                                  <a:srgbClr val="FFC000"/>
                                                </a:solidFill>
                                                <a:latin typeface="Cambria Math" panose="02040503050406030204" pitchFamily="18" charset="0"/>
                                                <a:ea typeface="Calibri" panose="020F0502020204030204" pitchFamily="34" charset="0"/>
                                                <a:cs typeface="Times New Roman" panose="02020603050405020304" pitchFamily="18" charset="0"/>
                                              </a:rPr>
                                              <m:t>+1</m:t>
                                            </m:r>
                                          </m:sub>
                                          <m:sup>
                                            <m:r>
                                              <a:rPr lang="en-GB" b="0" i="1" smtClean="0">
                                                <a:solidFill>
                                                  <a:srgbClr val="FFC000"/>
                                                </a:solidFill>
                                                <a:latin typeface="Cambria Math" panose="02040503050406030204" pitchFamily="18" charset="0"/>
                                                <a:ea typeface="Calibri" panose="020F0502020204030204" pitchFamily="34" charset="0"/>
                                                <a:cs typeface="Times New Roman" panose="02020603050405020304" pitchFamily="18" charset="0"/>
                                              </a:rPr>
                                              <m:t>𝑖</m:t>
                                            </m:r>
                                          </m:sup>
                                        </m:sSubSup>
                                        <m:r>
                                          <a:rPr lang="en-GB" i="1">
                                            <a:solidFill>
                                              <a:srgbClr val="FFC000"/>
                                            </a:solidFill>
                                            <a:latin typeface="Cambria Math" panose="02040503050406030204" pitchFamily="18" charset="0"/>
                                            <a:ea typeface="Calibri" panose="020F0502020204030204" pitchFamily="34" charset="0"/>
                                            <a:cs typeface="Times New Roman" panose="02020603050405020304" pitchFamily="18" charset="0"/>
                                          </a:rPr>
                                          <m:t>,</m:t>
                                        </m:r>
                                        <m:sSup>
                                          <m:sSupPr>
                                            <m:ctrlPr>
                                              <a:rPr lang="en-GB" i="1">
                                                <a:solidFill>
                                                  <a:srgbClr val="FFC000"/>
                                                </a:solidFill>
                                                <a:latin typeface="Cambria Math" panose="02040503050406030204" pitchFamily="18" charset="0"/>
                                                <a:ea typeface="Calibri" panose="020F0502020204030204" pitchFamily="34" charset="0"/>
                                                <a:cs typeface="Times New Roman" panose="02020603050405020304" pitchFamily="18" charset="0"/>
                                              </a:rPr>
                                            </m:ctrlPr>
                                          </m:sSupPr>
                                          <m:e>
                                            <m:r>
                                              <a:rPr lang="en-GB" i="1">
                                                <a:solidFill>
                                                  <a:srgbClr val="FFC000"/>
                                                </a:solidFill>
                                                <a:latin typeface="Cambria Math" panose="02040503050406030204" pitchFamily="18" charset="0"/>
                                                <a:ea typeface="Calibri" panose="020F0502020204030204" pitchFamily="34" charset="0"/>
                                                <a:cs typeface="Times New Roman" panose="02020603050405020304" pitchFamily="18" charset="0"/>
                                              </a:rPr>
                                              <m:t>𝑎</m:t>
                                            </m:r>
                                          </m:e>
                                          <m:sup>
                                            <m:r>
                                              <a:rPr lang="en-GB" i="1">
                                                <a:solidFill>
                                                  <a:srgbClr val="FFC000"/>
                                                </a:solidFill>
                                                <a:latin typeface="Cambria Math" panose="02040503050406030204" pitchFamily="18" charset="0"/>
                                                <a:ea typeface="Calibri" panose="020F0502020204030204" pitchFamily="34" charset="0"/>
                                                <a:cs typeface="Times New Roman" panose="02020603050405020304" pitchFamily="18" charset="0"/>
                                              </a:rPr>
                                              <m:t>′</m:t>
                                            </m:r>
                                          </m:sup>
                                        </m:sSup>
                                        <m:r>
                                          <a:rPr lang="en-GB" i="1">
                                            <a:solidFill>
                                              <a:srgbClr val="FFC000"/>
                                            </a:solidFill>
                                            <a:latin typeface="Cambria Math" panose="02040503050406030204" pitchFamily="18" charset="0"/>
                                            <a:ea typeface="Calibri" panose="020F0502020204030204" pitchFamily="34" charset="0"/>
                                            <a:cs typeface="Times New Roman" panose="02020603050405020304" pitchFamily="18" charset="0"/>
                                          </a:rPr>
                                          <m:t>;</m:t>
                                        </m:r>
                                        <m:sSup>
                                          <m:sSupPr>
                                            <m:ctrlPr>
                                              <a:rPr lang="en-GB" b="0" i="1" smtClean="0">
                                                <a:solidFill>
                                                  <a:srgbClr val="FFC000"/>
                                                </a:solidFill>
                                                <a:latin typeface="Cambria Math" panose="02040503050406030204" pitchFamily="18" charset="0"/>
                                                <a:ea typeface="Calibri" panose="020F0502020204030204" pitchFamily="34" charset="0"/>
                                                <a:cs typeface="Times New Roman" panose="02020603050405020304" pitchFamily="18" charset="0"/>
                                              </a:rPr>
                                            </m:ctrlPr>
                                          </m:sSupPr>
                                          <m:e>
                                            <m:r>
                                              <a:rPr lang="en-GB" b="1" i="1" smtClean="0">
                                                <a:solidFill>
                                                  <a:srgbClr val="FFC000"/>
                                                </a:solidFill>
                                                <a:latin typeface="Cambria Math" panose="02040503050406030204" pitchFamily="18" charset="0"/>
                                                <a:ea typeface="Calibri" panose="020F0502020204030204" pitchFamily="34" charset="0"/>
                                                <a:cs typeface="Times New Roman" panose="02020603050405020304" pitchFamily="18" charset="0"/>
                                              </a:rPr>
                                              <m:t>𝜽</m:t>
                                            </m:r>
                                          </m:e>
                                          <m:sup>
                                            <m:r>
                                              <a:rPr lang="en-GB" b="0" i="1" smtClean="0">
                                                <a:solidFill>
                                                  <a:srgbClr val="FFC000"/>
                                                </a:solidFill>
                                                <a:latin typeface="Cambria Math" panose="02040503050406030204" pitchFamily="18" charset="0"/>
                                                <a:ea typeface="Calibri" panose="020F0502020204030204" pitchFamily="34" charset="0"/>
                                                <a:cs typeface="Times New Roman" panose="02020603050405020304" pitchFamily="18" charset="0"/>
                                              </a:rPr>
                                              <m:t>−</m:t>
                                            </m:r>
                                          </m:sup>
                                        </m:sSup>
                                        <m:r>
                                          <a:rPr lang="en-GB" i="1" smtClean="0">
                                            <a:solidFill>
                                              <a:srgbClr val="FFC000"/>
                                            </a:solidFill>
                                            <a:latin typeface="Cambria Math" panose="02040503050406030204" pitchFamily="18" charset="0"/>
                                            <a:ea typeface="Calibri" panose="020F0502020204030204" pitchFamily="34" charset="0"/>
                                            <a:cs typeface="Times New Roman" panose="02020603050405020304" pitchFamily="18" charset="0"/>
                                          </a:rPr>
                                          <m:t> </m:t>
                                        </m:r>
                                      </m:e>
                                    </m:d>
                                  </m:e>
                                </m:d>
                                <m:r>
                                  <a:rPr lang="en-GB" i="1">
                                    <a:solidFill>
                                      <a:srgbClr val="FFC000"/>
                                    </a:solidFill>
                                    <a:latin typeface="Cambria Math" panose="02040503050406030204" pitchFamily="18" charset="0"/>
                                    <a:ea typeface="Calibri" panose="020F0502020204030204" pitchFamily="34" charset="0"/>
                                    <a:cs typeface="Times New Roman" panose="02020603050405020304" pitchFamily="18" charset="0"/>
                                  </a:rPr>
                                  <m:t>−</m:t>
                                </m:r>
                                <m:r>
                                  <a:rPr lang="en-GB" i="1">
                                    <a:solidFill>
                                      <a:srgbClr val="FFC000"/>
                                    </a:solidFill>
                                    <a:latin typeface="Cambria Math" panose="02040503050406030204" pitchFamily="18" charset="0"/>
                                    <a:ea typeface="Calibri" panose="020F0502020204030204" pitchFamily="34" charset="0"/>
                                    <a:cs typeface="Times New Roman" panose="02020603050405020304" pitchFamily="18" charset="0"/>
                                  </a:rPr>
                                  <m:t>𝑄</m:t>
                                </m:r>
                                <m:d>
                                  <m:dPr>
                                    <m:ctrlPr>
                                      <a:rPr lang="en-GB" i="1">
                                        <a:solidFill>
                                          <a:srgbClr val="FFC000"/>
                                        </a:solidFill>
                                        <a:latin typeface="Cambria Math" panose="02040503050406030204" pitchFamily="18" charset="0"/>
                                        <a:ea typeface="Calibri" panose="020F0502020204030204" pitchFamily="34" charset="0"/>
                                        <a:cs typeface="Times New Roman" panose="02020603050405020304" pitchFamily="18" charset="0"/>
                                      </a:rPr>
                                    </m:ctrlPr>
                                  </m:dPr>
                                  <m:e>
                                    <m:sSubSup>
                                      <m:sSubSupPr>
                                        <m:ctrlPr>
                                          <a:rPr lang="en-GB" b="0" i="1" smtClean="0">
                                            <a:solidFill>
                                              <a:srgbClr val="FFC000"/>
                                            </a:solidFill>
                                            <a:latin typeface="Cambria Math" panose="02040503050406030204" pitchFamily="18" charset="0"/>
                                            <a:ea typeface="Calibri" panose="020F0502020204030204" pitchFamily="34" charset="0"/>
                                            <a:cs typeface="Times New Roman" panose="02020603050405020304" pitchFamily="18" charset="0"/>
                                          </a:rPr>
                                        </m:ctrlPr>
                                      </m:sSubSupPr>
                                      <m:e>
                                        <m:r>
                                          <a:rPr lang="en-GB" i="1">
                                            <a:solidFill>
                                              <a:srgbClr val="FFC000"/>
                                            </a:solidFill>
                                            <a:latin typeface="Cambria Math" panose="02040503050406030204" pitchFamily="18" charset="0"/>
                                            <a:ea typeface="Calibri" panose="020F0502020204030204" pitchFamily="34" charset="0"/>
                                            <a:cs typeface="Times New Roman" panose="02020603050405020304" pitchFamily="18" charset="0"/>
                                          </a:rPr>
                                          <m:t>𝑠</m:t>
                                        </m:r>
                                      </m:e>
                                      <m:sub>
                                        <m:r>
                                          <a:rPr lang="en-GB" i="1">
                                            <a:solidFill>
                                              <a:srgbClr val="FFC000"/>
                                            </a:solidFill>
                                            <a:latin typeface="Cambria Math" panose="02040503050406030204" pitchFamily="18" charset="0"/>
                                            <a:ea typeface="Calibri" panose="020F0502020204030204" pitchFamily="34" charset="0"/>
                                            <a:cs typeface="Times New Roman" panose="02020603050405020304" pitchFamily="18" charset="0"/>
                                          </a:rPr>
                                          <m:t>𝑡</m:t>
                                        </m:r>
                                      </m:sub>
                                      <m:sup>
                                        <m:r>
                                          <a:rPr lang="en-GB" b="0" i="1" smtClean="0">
                                            <a:solidFill>
                                              <a:srgbClr val="FFC000"/>
                                            </a:solidFill>
                                            <a:latin typeface="Cambria Math" panose="02040503050406030204" pitchFamily="18" charset="0"/>
                                            <a:ea typeface="Calibri" panose="020F0502020204030204" pitchFamily="34" charset="0"/>
                                            <a:cs typeface="Times New Roman" panose="02020603050405020304" pitchFamily="18" charset="0"/>
                                          </a:rPr>
                                          <m:t>𝑖</m:t>
                                        </m:r>
                                      </m:sup>
                                    </m:sSubSup>
                                    <m:r>
                                      <a:rPr lang="en-GB" i="1">
                                        <a:solidFill>
                                          <a:srgbClr val="FFC000"/>
                                        </a:solidFill>
                                        <a:latin typeface="Cambria Math" panose="02040503050406030204" pitchFamily="18" charset="0"/>
                                        <a:ea typeface="Calibri" panose="020F0502020204030204" pitchFamily="34" charset="0"/>
                                        <a:cs typeface="Times New Roman" panose="02020603050405020304" pitchFamily="18" charset="0"/>
                                      </a:rPr>
                                      <m:t>,</m:t>
                                    </m:r>
                                    <m:sSubSup>
                                      <m:sSubSupPr>
                                        <m:ctrlPr>
                                          <a:rPr lang="en-GB" b="0" i="1" smtClean="0">
                                            <a:solidFill>
                                              <a:srgbClr val="FFC000"/>
                                            </a:solidFill>
                                            <a:latin typeface="Cambria Math" panose="02040503050406030204" pitchFamily="18" charset="0"/>
                                            <a:ea typeface="Calibri" panose="020F0502020204030204" pitchFamily="34" charset="0"/>
                                            <a:cs typeface="Times New Roman" panose="02020603050405020304" pitchFamily="18" charset="0"/>
                                          </a:rPr>
                                        </m:ctrlPr>
                                      </m:sSubSupPr>
                                      <m:e>
                                        <m:r>
                                          <a:rPr lang="en-GB" i="1">
                                            <a:solidFill>
                                              <a:srgbClr val="FFC000"/>
                                            </a:solidFill>
                                            <a:latin typeface="Cambria Math" panose="02040503050406030204" pitchFamily="18" charset="0"/>
                                            <a:ea typeface="Calibri" panose="020F0502020204030204" pitchFamily="34" charset="0"/>
                                            <a:cs typeface="Times New Roman" panose="02020603050405020304" pitchFamily="18" charset="0"/>
                                          </a:rPr>
                                          <m:t>𝑎</m:t>
                                        </m:r>
                                      </m:e>
                                      <m:sub>
                                        <m:r>
                                          <a:rPr lang="en-GB" i="1">
                                            <a:solidFill>
                                              <a:srgbClr val="FFC000"/>
                                            </a:solidFill>
                                            <a:latin typeface="Cambria Math" panose="02040503050406030204" pitchFamily="18" charset="0"/>
                                            <a:ea typeface="Calibri" panose="020F0502020204030204" pitchFamily="34" charset="0"/>
                                            <a:cs typeface="Times New Roman" panose="02020603050405020304" pitchFamily="18" charset="0"/>
                                          </a:rPr>
                                          <m:t>𝑡</m:t>
                                        </m:r>
                                      </m:sub>
                                      <m:sup>
                                        <m:r>
                                          <a:rPr lang="en-GB" b="0" i="1" smtClean="0">
                                            <a:solidFill>
                                              <a:srgbClr val="FFC000"/>
                                            </a:solidFill>
                                            <a:latin typeface="Cambria Math" panose="02040503050406030204" pitchFamily="18" charset="0"/>
                                            <a:ea typeface="Calibri" panose="020F0502020204030204" pitchFamily="34" charset="0"/>
                                            <a:cs typeface="Times New Roman" panose="02020603050405020304" pitchFamily="18" charset="0"/>
                                          </a:rPr>
                                          <m:t>𝑖</m:t>
                                        </m:r>
                                      </m:sup>
                                    </m:sSubSup>
                                    <m:r>
                                      <a:rPr lang="en-GB" i="1">
                                        <a:solidFill>
                                          <a:srgbClr val="FFC000"/>
                                        </a:solidFill>
                                        <a:latin typeface="Cambria Math" panose="02040503050406030204" pitchFamily="18" charset="0"/>
                                        <a:ea typeface="Calibri" panose="020F0502020204030204" pitchFamily="34" charset="0"/>
                                        <a:cs typeface="Times New Roman" panose="02020603050405020304" pitchFamily="18" charset="0"/>
                                      </a:rPr>
                                      <m:t>;</m:t>
                                    </m:r>
                                    <m:r>
                                      <a:rPr lang="en-GB" b="1" i="1" smtClean="0">
                                        <a:solidFill>
                                          <a:srgbClr val="FFC000"/>
                                        </a:solidFill>
                                        <a:latin typeface="Cambria Math" panose="02040503050406030204" pitchFamily="18" charset="0"/>
                                        <a:ea typeface="Calibri" panose="020F0502020204030204" pitchFamily="34" charset="0"/>
                                        <a:cs typeface="Times New Roman" panose="02020603050405020304" pitchFamily="18" charset="0"/>
                                      </a:rPr>
                                      <m:t>𝜽</m:t>
                                    </m:r>
                                    <m:r>
                                      <a:rPr lang="en-GB" i="1" smtClean="0">
                                        <a:solidFill>
                                          <a:srgbClr val="FFC000"/>
                                        </a:solidFill>
                                        <a:latin typeface="Cambria Math" panose="02040503050406030204" pitchFamily="18" charset="0"/>
                                        <a:ea typeface="Calibri" panose="020F0502020204030204" pitchFamily="34" charset="0"/>
                                        <a:cs typeface="Times New Roman" panose="02020603050405020304" pitchFamily="18" charset="0"/>
                                      </a:rPr>
                                      <m:t> </m:t>
                                    </m:r>
                                  </m:e>
                                </m:d>
                              </m:e>
                            </m:d>
                          </m:e>
                        </m:nary>
                      </m:e>
                      <m:sup>
                        <m:r>
                          <a:rPr lang="en-GB" sz="1800" i="1">
                            <a:solidFill>
                              <a:srgbClr val="FFC000"/>
                            </a:solidFill>
                            <a:effectLst/>
                            <a:latin typeface="Cambria Math" panose="02040503050406030204" pitchFamily="18" charset="0"/>
                            <a:ea typeface="Calibri" panose="020F0502020204030204" pitchFamily="34" charset="0"/>
                            <a:cs typeface="Times New Roman" panose="02020603050405020304" pitchFamily="18" charset="0"/>
                          </a:rPr>
                          <m:t>2</m:t>
                        </m:r>
                      </m:sup>
                    </m:sSup>
                  </m:oMath>
                </a14:m>
                <a:endParaRPr lang="en-GB" sz="18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solidFill>
                    <a:srgbClr val="FFC000"/>
                  </a:solidFill>
                </a:endParaRPr>
              </a:p>
            </p:txBody>
          </p:sp>
        </mc:Choice>
        <mc:Fallback xmlns="">
          <p:sp>
            <p:nvSpPr>
              <p:cNvPr id="53" name="TextBox 52">
                <a:extLst>
                  <a:ext uri="{FF2B5EF4-FFF2-40B4-BE49-F238E27FC236}">
                    <a16:creationId xmlns:a16="http://schemas.microsoft.com/office/drawing/2014/main" id="{F3787FD7-DF13-4A01-AE82-DD8D5624D998}"/>
                  </a:ext>
                </a:extLst>
              </p:cNvPr>
              <p:cNvSpPr txBox="1">
                <a:spLocks noRot="1" noChangeAspect="1" noMove="1" noResize="1" noEditPoints="1" noAdjustHandles="1" noChangeArrowheads="1" noChangeShapeType="1" noTextEdit="1"/>
              </p:cNvSpPr>
              <p:nvPr/>
            </p:nvSpPr>
            <p:spPr>
              <a:xfrm>
                <a:off x="283596" y="6934"/>
                <a:ext cx="7260722" cy="1139927"/>
              </a:xfrm>
              <a:prstGeom prst="rect">
                <a:avLst/>
              </a:prstGeom>
              <a:blipFill>
                <a:blip r:embed="rId3"/>
                <a:stretch>
                  <a:fillRect l="-75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C87058D6-7484-498D-BCA4-6A62F103B15C}"/>
                  </a:ext>
                </a:extLst>
              </p:cNvPr>
              <p:cNvSpPr txBox="1"/>
              <p:nvPr/>
            </p:nvSpPr>
            <p:spPr>
              <a:xfrm>
                <a:off x="-323544" y="5644394"/>
                <a:ext cx="12025422" cy="10387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i="1" smtClean="0">
                              <a:solidFill>
                                <a:srgbClr val="2FC4FF"/>
                              </a:solidFill>
                              <a:latin typeface="Cambria Math" panose="02040503050406030204" pitchFamily="18" charset="0"/>
                            </a:rPr>
                          </m:ctrlPr>
                        </m:fPr>
                        <m:num>
                          <m:r>
                            <a:rPr lang="en-GB">
                              <a:solidFill>
                                <a:srgbClr val="2FC4FF"/>
                              </a:solidFill>
                              <a:latin typeface="Cambria Math" panose="02040503050406030204" pitchFamily="18" charset="0"/>
                            </a:rPr>
                            <m:t>1</m:t>
                          </m:r>
                        </m:num>
                        <m:den>
                          <m:r>
                            <a:rPr lang="en-GB" i="0">
                              <a:solidFill>
                                <a:srgbClr val="2FC4FF"/>
                              </a:solidFill>
                              <a:latin typeface="Cambria Math" panose="02040503050406030204" pitchFamily="18" charset="0"/>
                            </a:rPr>
                            <m:t>64</m:t>
                          </m:r>
                        </m:den>
                      </m:f>
                      <m:nary>
                        <m:naryPr>
                          <m:chr m:val="∑"/>
                          <m:limLoc m:val="subSup"/>
                          <m:ctrlPr>
                            <a:rPr lang="en-GB" i="1">
                              <a:solidFill>
                                <a:srgbClr val="2FC4FF"/>
                              </a:solidFill>
                              <a:latin typeface="Cambria Math" panose="02040503050406030204" pitchFamily="18" charset="0"/>
                            </a:rPr>
                          </m:ctrlPr>
                        </m:naryPr>
                        <m:sub>
                          <m:r>
                            <a:rPr lang="en-GB" i="1">
                              <a:solidFill>
                                <a:srgbClr val="2FC4FF"/>
                              </a:solidFill>
                              <a:latin typeface="Cambria Math" panose="02040503050406030204" pitchFamily="18" charset="0"/>
                            </a:rPr>
                            <m:t>𝑖</m:t>
                          </m:r>
                          <m:r>
                            <a:rPr lang="en-GB" i="0">
                              <a:solidFill>
                                <a:srgbClr val="2FC4FF"/>
                              </a:solidFill>
                              <a:latin typeface="Cambria Math" panose="02040503050406030204" pitchFamily="18" charset="0"/>
                            </a:rPr>
                            <m:t>=1</m:t>
                          </m:r>
                        </m:sub>
                        <m:sup>
                          <m:r>
                            <a:rPr lang="en-GB" i="0">
                              <a:solidFill>
                                <a:srgbClr val="2FC4FF"/>
                              </a:solidFill>
                              <a:latin typeface="Cambria Math" panose="02040503050406030204" pitchFamily="18" charset="0"/>
                            </a:rPr>
                            <m:t>64</m:t>
                          </m:r>
                        </m:sup>
                        <m:e>
                          <m:f>
                            <m:fPr>
                              <m:ctrlPr>
                                <a:rPr lang="en-GB" i="1">
                                  <a:solidFill>
                                    <a:srgbClr val="2FC4FF"/>
                                  </a:solidFill>
                                  <a:latin typeface="Cambria Math" panose="02040503050406030204" pitchFamily="18" charset="0"/>
                                </a:rPr>
                              </m:ctrlPr>
                            </m:fPr>
                            <m:num>
                              <m:r>
                                <a:rPr lang="en-GB" i="0">
                                  <a:solidFill>
                                    <a:srgbClr val="2FC4FF"/>
                                  </a:solidFill>
                                  <a:latin typeface="Cambria Math" panose="02040503050406030204" pitchFamily="18" charset="0"/>
                                </a:rPr>
                                <m:t>1</m:t>
                              </m:r>
                            </m:num>
                            <m:den>
                              <m:r>
                                <a:rPr lang="en-GB" i="0">
                                  <a:solidFill>
                                    <a:srgbClr val="2FC4FF"/>
                                  </a:solidFill>
                                  <a:latin typeface="Cambria Math" panose="02040503050406030204" pitchFamily="18" charset="0"/>
                                </a:rPr>
                                <m:t>2</m:t>
                              </m:r>
                            </m:den>
                          </m:f>
                        </m:e>
                      </m:nary>
                      <m:sSub>
                        <m:sSubPr>
                          <m:ctrlPr>
                            <a:rPr lang="en-GB" i="1">
                              <a:solidFill>
                                <a:srgbClr val="2FC4FF"/>
                              </a:solidFill>
                              <a:latin typeface="Cambria Math" panose="02040503050406030204" pitchFamily="18" charset="0"/>
                            </a:rPr>
                          </m:ctrlPr>
                        </m:sSubPr>
                        <m:e>
                          <m:r>
                            <a:rPr lang="en-GB" i="1">
                              <a:solidFill>
                                <a:srgbClr val="2FC4FF"/>
                              </a:solidFill>
                              <a:latin typeface="Cambria Math" panose="02040503050406030204" pitchFamily="18" charset="0"/>
                            </a:rPr>
                            <m:t>𝑤</m:t>
                          </m:r>
                        </m:e>
                        <m:sub>
                          <m:r>
                            <a:rPr lang="en-GB" i="1">
                              <a:solidFill>
                                <a:srgbClr val="2FC4FF"/>
                              </a:solidFill>
                              <a:latin typeface="Cambria Math" panose="02040503050406030204" pitchFamily="18" charset="0"/>
                            </a:rPr>
                            <m:t>𝑖</m:t>
                          </m:r>
                        </m:sub>
                      </m:sSub>
                      <m:nary>
                        <m:naryPr>
                          <m:chr m:val="∑"/>
                          <m:limLoc m:val="subSup"/>
                          <m:ctrlPr>
                            <a:rPr lang="en-GB" i="1">
                              <a:solidFill>
                                <a:srgbClr val="2FC4FF"/>
                              </a:solidFill>
                              <a:latin typeface="Cambria Math" panose="02040503050406030204" pitchFamily="18" charset="0"/>
                            </a:rPr>
                          </m:ctrlPr>
                        </m:naryPr>
                        <m:sub>
                          <m:r>
                            <a:rPr lang="en-GB" i="1">
                              <a:solidFill>
                                <a:srgbClr val="2FC4FF"/>
                              </a:solidFill>
                              <a:latin typeface="Cambria Math" panose="02040503050406030204" pitchFamily="18" charset="0"/>
                            </a:rPr>
                            <m:t>𝑡</m:t>
                          </m:r>
                          <m:r>
                            <a:rPr lang="en-GB" i="0">
                              <a:solidFill>
                                <a:srgbClr val="2FC4FF"/>
                              </a:solidFill>
                              <a:latin typeface="Cambria Math" panose="02040503050406030204" pitchFamily="18" charset="0"/>
                            </a:rPr>
                            <m:t>=0</m:t>
                          </m:r>
                        </m:sub>
                        <m:sup>
                          <m:r>
                            <a:rPr lang="en-GB" i="0">
                              <a:solidFill>
                                <a:srgbClr val="2FC4FF"/>
                              </a:solidFill>
                              <a:latin typeface="Cambria Math" panose="02040503050406030204" pitchFamily="18" charset="0"/>
                            </a:rPr>
                            <m:t>80−</m:t>
                          </m:r>
                          <m:d>
                            <m:dPr>
                              <m:ctrlPr>
                                <a:rPr lang="en-GB" i="1">
                                  <a:solidFill>
                                    <a:srgbClr val="2FC4FF"/>
                                  </a:solidFill>
                                  <a:latin typeface="Cambria Math" panose="02040503050406030204" pitchFamily="18" charset="0"/>
                                </a:rPr>
                              </m:ctrlPr>
                            </m:dPr>
                            <m:e>
                              <m:r>
                                <a:rPr lang="en-GB" i="1">
                                  <a:solidFill>
                                    <a:srgbClr val="2FC4FF"/>
                                  </a:solidFill>
                                  <a:latin typeface="Cambria Math" panose="02040503050406030204" pitchFamily="18" charset="0"/>
                                </a:rPr>
                                <m:t>𝑛</m:t>
                              </m:r>
                              <m:r>
                                <a:rPr lang="en-GB" i="0">
                                  <a:solidFill>
                                    <a:srgbClr val="2FC4FF"/>
                                  </a:solidFill>
                                  <a:latin typeface="Cambria Math" panose="02040503050406030204" pitchFamily="18" charset="0"/>
                                </a:rPr>
                                <m:t>−1</m:t>
                              </m:r>
                            </m:e>
                          </m:d>
                        </m:sup>
                        <m:e>
                          <m:sSup>
                            <m:sSupPr>
                              <m:ctrlPr>
                                <a:rPr lang="en-GB" i="1">
                                  <a:solidFill>
                                    <a:srgbClr val="2FC4FF"/>
                                  </a:solidFill>
                                  <a:latin typeface="Cambria Math" panose="02040503050406030204" pitchFamily="18" charset="0"/>
                                </a:rPr>
                              </m:ctrlPr>
                            </m:sSupPr>
                            <m:e>
                              <m:d>
                                <m:dPr>
                                  <m:ctrlPr>
                                    <a:rPr lang="en-GB" i="1">
                                      <a:solidFill>
                                        <a:srgbClr val="2FC4FF"/>
                                      </a:solidFill>
                                      <a:latin typeface="Cambria Math" panose="02040503050406030204" pitchFamily="18" charset="0"/>
                                    </a:rPr>
                                  </m:ctrlPr>
                                </m:dPr>
                                <m:e>
                                  <m:r>
                                    <a:rPr lang="en-GB" i="1">
                                      <a:solidFill>
                                        <a:srgbClr val="2FC4FF"/>
                                      </a:solidFill>
                                      <a:latin typeface="Cambria Math" panose="02040503050406030204" pitchFamily="18" charset="0"/>
                                    </a:rPr>
                                    <m:t>h</m:t>
                                  </m:r>
                                  <m:d>
                                    <m:dPr>
                                      <m:ctrlPr>
                                        <a:rPr lang="en-GB" i="1">
                                          <a:solidFill>
                                            <a:srgbClr val="2FC4FF"/>
                                          </a:solidFill>
                                          <a:latin typeface="Cambria Math" panose="02040503050406030204" pitchFamily="18" charset="0"/>
                                        </a:rPr>
                                      </m:ctrlPr>
                                    </m:dPr>
                                    <m:e>
                                      <m:nary>
                                        <m:naryPr>
                                          <m:chr m:val="∑"/>
                                          <m:limLoc m:val="subSup"/>
                                          <m:ctrlPr>
                                            <a:rPr lang="en-GB" i="1">
                                              <a:solidFill>
                                                <a:srgbClr val="2FC4FF"/>
                                              </a:solidFill>
                                              <a:latin typeface="Cambria Math" panose="02040503050406030204" pitchFamily="18" charset="0"/>
                                            </a:rPr>
                                          </m:ctrlPr>
                                        </m:naryPr>
                                        <m:sub>
                                          <m:r>
                                            <a:rPr lang="en-GB" i="1">
                                              <a:solidFill>
                                                <a:srgbClr val="2FC4FF"/>
                                              </a:solidFill>
                                              <a:latin typeface="Cambria Math" panose="02040503050406030204" pitchFamily="18" charset="0"/>
                                            </a:rPr>
                                            <m:t>𝑘</m:t>
                                          </m:r>
                                          <m:r>
                                            <a:rPr lang="en-GB" i="0">
                                              <a:solidFill>
                                                <a:srgbClr val="2FC4FF"/>
                                              </a:solidFill>
                                              <a:latin typeface="Cambria Math" panose="02040503050406030204" pitchFamily="18" charset="0"/>
                                            </a:rPr>
                                            <m:t>=0</m:t>
                                          </m:r>
                                        </m:sub>
                                        <m:sup>
                                          <m:r>
                                            <a:rPr lang="en-GB" i="1">
                                              <a:solidFill>
                                                <a:srgbClr val="2FC4FF"/>
                                              </a:solidFill>
                                              <a:latin typeface="Cambria Math" panose="02040503050406030204" pitchFamily="18" charset="0"/>
                                            </a:rPr>
                                            <m:t>𝑛</m:t>
                                          </m:r>
                                          <m:r>
                                            <a:rPr lang="en-GB" i="0">
                                              <a:solidFill>
                                                <a:srgbClr val="2FC4FF"/>
                                              </a:solidFill>
                                              <a:latin typeface="Cambria Math" panose="02040503050406030204" pitchFamily="18" charset="0"/>
                                            </a:rPr>
                                            <m:t>−1</m:t>
                                          </m:r>
                                        </m:sup>
                                        <m:e>
                                          <m:sSup>
                                            <m:sSupPr>
                                              <m:ctrlPr>
                                                <a:rPr lang="en-GB" i="1">
                                                  <a:solidFill>
                                                    <a:srgbClr val="2FC4FF"/>
                                                  </a:solidFill>
                                                  <a:latin typeface="Cambria Math" panose="02040503050406030204" pitchFamily="18" charset="0"/>
                                                </a:rPr>
                                              </m:ctrlPr>
                                            </m:sSupPr>
                                            <m:e>
                                              <m:r>
                                                <a:rPr lang="en-GB" i="1">
                                                  <a:solidFill>
                                                    <a:srgbClr val="2FC4FF"/>
                                                  </a:solidFill>
                                                  <a:latin typeface="Cambria Math" panose="02040503050406030204" pitchFamily="18" charset="0"/>
                                                </a:rPr>
                                                <m:t>𝛾</m:t>
                                              </m:r>
                                            </m:e>
                                            <m:sup>
                                              <m:r>
                                                <a:rPr lang="en-GB" i="1">
                                                  <a:solidFill>
                                                    <a:srgbClr val="2FC4FF"/>
                                                  </a:solidFill>
                                                  <a:latin typeface="Cambria Math" panose="02040503050406030204" pitchFamily="18" charset="0"/>
                                                </a:rPr>
                                                <m:t>𝑘</m:t>
                                              </m:r>
                                            </m:sup>
                                          </m:sSup>
                                          <m:sSubSup>
                                            <m:sSubSupPr>
                                              <m:ctrlPr>
                                                <a:rPr lang="en-GB" i="1">
                                                  <a:solidFill>
                                                    <a:srgbClr val="2FC4FF"/>
                                                  </a:solidFill>
                                                  <a:latin typeface="Cambria Math" panose="02040503050406030204" pitchFamily="18" charset="0"/>
                                                </a:rPr>
                                              </m:ctrlPr>
                                            </m:sSubSupPr>
                                            <m:e>
                                              <m:r>
                                                <a:rPr lang="en-GB" i="1">
                                                  <a:solidFill>
                                                    <a:srgbClr val="2FC4FF"/>
                                                  </a:solidFill>
                                                  <a:latin typeface="Cambria Math" panose="02040503050406030204" pitchFamily="18" charset="0"/>
                                                </a:rPr>
                                                <m:t>𝑟</m:t>
                                              </m:r>
                                            </m:e>
                                            <m:sub>
                                              <m:r>
                                                <a:rPr lang="en-GB" i="1">
                                                  <a:solidFill>
                                                    <a:srgbClr val="2FC4FF"/>
                                                  </a:solidFill>
                                                  <a:latin typeface="Cambria Math" panose="02040503050406030204" pitchFamily="18" charset="0"/>
                                                </a:rPr>
                                                <m:t>𝑡</m:t>
                                              </m:r>
                                              <m:r>
                                                <a:rPr lang="en-GB" i="0">
                                                  <a:solidFill>
                                                    <a:srgbClr val="2FC4FF"/>
                                                  </a:solidFill>
                                                  <a:latin typeface="Cambria Math" panose="02040503050406030204" pitchFamily="18" charset="0"/>
                                                </a:rPr>
                                                <m:t>+</m:t>
                                              </m:r>
                                              <m:r>
                                                <a:rPr lang="en-GB" i="1">
                                                  <a:solidFill>
                                                    <a:srgbClr val="2FC4FF"/>
                                                  </a:solidFill>
                                                  <a:latin typeface="Cambria Math" panose="02040503050406030204" pitchFamily="18" charset="0"/>
                                                </a:rPr>
                                                <m:t>𝑘</m:t>
                                              </m:r>
                                            </m:sub>
                                            <m:sup>
                                              <m:r>
                                                <a:rPr lang="en-GB" i="1">
                                                  <a:solidFill>
                                                    <a:srgbClr val="2FC4FF"/>
                                                  </a:solidFill>
                                                  <a:latin typeface="Cambria Math" panose="02040503050406030204" pitchFamily="18" charset="0"/>
                                                </a:rPr>
                                                <m:t>𝑖</m:t>
                                              </m:r>
                                            </m:sup>
                                          </m:sSubSup>
                                        </m:e>
                                      </m:nary>
                                      <m:r>
                                        <a:rPr lang="en-GB" i="0">
                                          <a:solidFill>
                                            <a:srgbClr val="2FC4FF"/>
                                          </a:solidFill>
                                          <a:latin typeface="Cambria Math" panose="02040503050406030204" pitchFamily="18" charset="0"/>
                                        </a:rPr>
                                        <m:t> + </m:t>
                                      </m:r>
                                      <m:sSup>
                                        <m:sSupPr>
                                          <m:ctrlPr>
                                            <a:rPr lang="en-GB" i="1">
                                              <a:solidFill>
                                                <a:srgbClr val="2FC4FF"/>
                                              </a:solidFill>
                                              <a:latin typeface="Cambria Math" panose="02040503050406030204" pitchFamily="18" charset="0"/>
                                            </a:rPr>
                                          </m:ctrlPr>
                                        </m:sSupPr>
                                        <m:e>
                                          <m:r>
                                            <a:rPr lang="en-GB" i="1">
                                              <a:solidFill>
                                                <a:srgbClr val="2FC4FF"/>
                                              </a:solidFill>
                                              <a:latin typeface="Cambria Math" panose="02040503050406030204" pitchFamily="18" charset="0"/>
                                            </a:rPr>
                                            <m:t>𝛾</m:t>
                                          </m:r>
                                        </m:e>
                                        <m:sup>
                                          <m:r>
                                            <a:rPr lang="en-GB" i="1">
                                              <a:solidFill>
                                                <a:srgbClr val="2FC4FF"/>
                                              </a:solidFill>
                                              <a:latin typeface="Cambria Math" panose="02040503050406030204" pitchFamily="18" charset="0"/>
                                            </a:rPr>
                                            <m:t>𝑛</m:t>
                                          </m:r>
                                        </m:sup>
                                      </m:sSup>
                                      <m:sSup>
                                        <m:sSupPr>
                                          <m:ctrlPr>
                                            <a:rPr lang="en-GB" i="1">
                                              <a:solidFill>
                                                <a:srgbClr val="2FC4FF"/>
                                              </a:solidFill>
                                              <a:latin typeface="Cambria Math" panose="02040503050406030204" pitchFamily="18" charset="0"/>
                                            </a:rPr>
                                          </m:ctrlPr>
                                        </m:sSupPr>
                                        <m:e>
                                          <m:r>
                                            <a:rPr lang="en-GB" i="1">
                                              <a:solidFill>
                                                <a:srgbClr val="2FC4FF"/>
                                              </a:solidFill>
                                              <a:latin typeface="Cambria Math" panose="02040503050406030204" pitchFamily="18" charset="0"/>
                                            </a:rPr>
                                            <m:t>h</m:t>
                                          </m:r>
                                        </m:e>
                                        <m:sup>
                                          <m:r>
                                            <a:rPr lang="en-GB" i="0">
                                              <a:solidFill>
                                                <a:srgbClr val="2FC4FF"/>
                                              </a:solidFill>
                                              <a:latin typeface="Cambria Math" panose="02040503050406030204" pitchFamily="18" charset="0"/>
                                            </a:rPr>
                                            <m:t>−1</m:t>
                                          </m:r>
                                        </m:sup>
                                      </m:sSup>
                                      <m:d>
                                        <m:dPr>
                                          <m:ctrlPr>
                                            <a:rPr lang="en-GB" i="1">
                                              <a:solidFill>
                                                <a:srgbClr val="2FC4FF"/>
                                              </a:solidFill>
                                              <a:latin typeface="Cambria Math" panose="02040503050406030204" pitchFamily="18" charset="0"/>
                                            </a:rPr>
                                          </m:ctrlPr>
                                        </m:dPr>
                                        <m:e>
                                          <m:r>
                                            <a:rPr lang="en-GB" i="1">
                                              <a:solidFill>
                                                <a:srgbClr val="2FC4FF"/>
                                              </a:solidFill>
                                              <a:latin typeface="Cambria Math" panose="02040503050406030204" pitchFamily="18" charset="0"/>
                                            </a:rPr>
                                            <m:t>𝑄</m:t>
                                          </m:r>
                                          <m:d>
                                            <m:dPr>
                                              <m:ctrlPr>
                                                <a:rPr lang="en-GB" i="1">
                                                  <a:solidFill>
                                                    <a:srgbClr val="2FC4FF"/>
                                                  </a:solidFill>
                                                  <a:latin typeface="Cambria Math" panose="02040503050406030204" pitchFamily="18" charset="0"/>
                                                </a:rPr>
                                              </m:ctrlPr>
                                            </m:dPr>
                                            <m:e>
                                              <m:sSubSup>
                                                <m:sSubSupPr>
                                                  <m:ctrlPr>
                                                    <a:rPr lang="en-GB" i="1">
                                                      <a:solidFill>
                                                        <a:srgbClr val="2FC4FF"/>
                                                      </a:solidFill>
                                                      <a:latin typeface="Cambria Math" panose="02040503050406030204" pitchFamily="18" charset="0"/>
                                                    </a:rPr>
                                                  </m:ctrlPr>
                                                </m:sSubSupPr>
                                                <m:e>
                                                  <m:r>
                                                    <a:rPr lang="en-GB" i="1">
                                                      <a:solidFill>
                                                        <a:srgbClr val="2FC4FF"/>
                                                      </a:solidFill>
                                                      <a:latin typeface="Cambria Math" panose="02040503050406030204" pitchFamily="18" charset="0"/>
                                                    </a:rPr>
                                                    <m:t>𝑠</m:t>
                                                  </m:r>
                                                </m:e>
                                                <m:sub>
                                                  <m:r>
                                                    <a:rPr lang="en-GB" i="1">
                                                      <a:solidFill>
                                                        <a:srgbClr val="2FC4FF"/>
                                                      </a:solidFill>
                                                      <a:latin typeface="Cambria Math" panose="02040503050406030204" pitchFamily="18" charset="0"/>
                                                    </a:rPr>
                                                    <m:t>𝑡</m:t>
                                                  </m:r>
                                                  <m:r>
                                                    <a:rPr lang="en-GB" i="0">
                                                      <a:solidFill>
                                                        <a:srgbClr val="2FC4FF"/>
                                                      </a:solidFill>
                                                      <a:latin typeface="Cambria Math" panose="02040503050406030204" pitchFamily="18" charset="0"/>
                                                    </a:rPr>
                                                    <m:t>+</m:t>
                                                  </m:r>
                                                  <m:r>
                                                    <a:rPr lang="en-GB" i="1">
                                                      <a:solidFill>
                                                        <a:srgbClr val="2FC4FF"/>
                                                      </a:solidFill>
                                                      <a:latin typeface="Cambria Math" panose="02040503050406030204" pitchFamily="18" charset="0"/>
                                                    </a:rPr>
                                                    <m:t>𝑛</m:t>
                                                  </m:r>
                                                </m:sub>
                                                <m:sup>
                                                  <m:r>
                                                    <a:rPr lang="en-GB" i="1">
                                                      <a:solidFill>
                                                        <a:srgbClr val="2FC4FF"/>
                                                      </a:solidFill>
                                                      <a:latin typeface="Cambria Math" panose="02040503050406030204" pitchFamily="18" charset="0"/>
                                                    </a:rPr>
                                                    <m:t>𝑖</m:t>
                                                  </m:r>
                                                </m:sup>
                                              </m:sSubSup>
                                              <m:r>
                                                <a:rPr lang="en-GB" i="0">
                                                  <a:solidFill>
                                                    <a:srgbClr val="2FC4FF"/>
                                                  </a:solidFill>
                                                  <a:latin typeface="Cambria Math" panose="02040503050406030204" pitchFamily="18" charset="0"/>
                                                </a:rPr>
                                                <m:t>,</m:t>
                                              </m:r>
                                              <m:r>
                                                <a:rPr lang="en-GB" i="1">
                                                  <a:solidFill>
                                                    <a:srgbClr val="2FC4FF"/>
                                                  </a:solidFill>
                                                  <a:latin typeface="Cambria Math" panose="02040503050406030204" pitchFamily="18" charset="0"/>
                                                </a:rPr>
                                                <m:t>𝑎𝑟𝑔𝑚𝑎</m:t>
                                              </m:r>
                                              <m:sSub>
                                                <m:sSubPr>
                                                  <m:ctrlPr>
                                                    <a:rPr lang="en-GB" i="1">
                                                      <a:solidFill>
                                                        <a:srgbClr val="2FC4FF"/>
                                                      </a:solidFill>
                                                      <a:latin typeface="Cambria Math" panose="02040503050406030204" pitchFamily="18" charset="0"/>
                                                    </a:rPr>
                                                  </m:ctrlPr>
                                                </m:sSubPr>
                                                <m:e>
                                                  <m:r>
                                                    <a:rPr lang="en-GB" i="1">
                                                      <a:solidFill>
                                                        <a:srgbClr val="2FC4FF"/>
                                                      </a:solidFill>
                                                      <a:latin typeface="Cambria Math" panose="02040503050406030204" pitchFamily="18" charset="0"/>
                                                    </a:rPr>
                                                    <m:t>𝑥</m:t>
                                                  </m:r>
                                                </m:e>
                                                <m:sub>
                                                  <m:sSup>
                                                    <m:sSupPr>
                                                      <m:ctrlPr>
                                                        <a:rPr lang="en-GB" i="1">
                                                          <a:solidFill>
                                                            <a:srgbClr val="2FC4FF"/>
                                                          </a:solidFill>
                                                          <a:latin typeface="Cambria Math" panose="02040503050406030204" pitchFamily="18" charset="0"/>
                                                        </a:rPr>
                                                      </m:ctrlPr>
                                                    </m:sSupPr>
                                                    <m:e>
                                                      <m:r>
                                                        <a:rPr lang="en-GB" i="1">
                                                          <a:solidFill>
                                                            <a:srgbClr val="2FC4FF"/>
                                                          </a:solidFill>
                                                          <a:latin typeface="Cambria Math" panose="02040503050406030204" pitchFamily="18" charset="0"/>
                                                        </a:rPr>
                                                        <m:t>𝑎</m:t>
                                                      </m:r>
                                                    </m:e>
                                                    <m:sup>
                                                      <m:r>
                                                        <a:rPr lang="en-GB" i="0">
                                                          <a:solidFill>
                                                            <a:srgbClr val="2FC4FF"/>
                                                          </a:solidFill>
                                                          <a:latin typeface="Cambria Math" panose="02040503050406030204" pitchFamily="18" charset="0"/>
                                                        </a:rPr>
                                                        <m:t>′</m:t>
                                                      </m:r>
                                                    </m:sup>
                                                  </m:sSup>
                                                </m:sub>
                                              </m:sSub>
                                              <m:r>
                                                <a:rPr lang="en-GB" i="1">
                                                  <a:solidFill>
                                                    <a:srgbClr val="2FC4FF"/>
                                                  </a:solidFill>
                                                  <a:latin typeface="Cambria Math" panose="02040503050406030204" pitchFamily="18" charset="0"/>
                                                </a:rPr>
                                                <m:t>𝑄</m:t>
                                              </m:r>
                                              <m:d>
                                                <m:dPr>
                                                  <m:ctrlPr>
                                                    <a:rPr lang="en-GB" i="1">
                                                      <a:solidFill>
                                                        <a:srgbClr val="2FC4FF"/>
                                                      </a:solidFill>
                                                      <a:latin typeface="Cambria Math" panose="02040503050406030204" pitchFamily="18" charset="0"/>
                                                    </a:rPr>
                                                  </m:ctrlPr>
                                                </m:dPr>
                                                <m:e>
                                                  <m:sSubSup>
                                                    <m:sSubSupPr>
                                                      <m:ctrlPr>
                                                        <a:rPr lang="en-GB" i="1">
                                                          <a:solidFill>
                                                            <a:srgbClr val="2FC4FF"/>
                                                          </a:solidFill>
                                                          <a:latin typeface="Cambria Math" panose="02040503050406030204" pitchFamily="18" charset="0"/>
                                                        </a:rPr>
                                                      </m:ctrlPr>
                                                    </m:sSubSupPr>
                                                    <m:e>
                                                      <m:r>
                                                        <a:rPr lang="en-GB" i="1">
                                                          <a:solidFill>
                                                            <a:srgbClr val="2FC4FF"/>
                                                          </a:solidFill>
                                                          <a:latin typeface="Cambria Math" panose="02040503050406030204" pitchFamily="18" charset="0"/>
                                                        </a:rPr>
                                                        <m:t>𝑠</m:t>
                                                      </m:r>
                                                    </m:e>
                                                    <m:sub>
                                                      <m:r>
                                                        <a:rPr lang="en-GB" i="1">
                                                          <a:solidFill>
                                                            <a:srgbClr val="2FC4FF"/>
                                                          </a:solidFill>
                                                          <a:latin typeface="Cambria Math" panose="02040503050406030204" pitchFamily="18" charset="0"/>
                                                        </a:rPr>
                                                        <m:t>𝑡</m:t>
                                                      </m:r>
                                                      <m:r>
                                                        <a:rPr lang="en-GB" i="0">
                                                          <a:solidFill>
                                                            <a:srgbClr val="2FC4FF"/>
                                                          </a:solidFill>
                                                          <a:latin typeface="Cambria Math" panose="02040503050406030204" pitchFamily="18" charset="0"/>
                                                        </a:rPr>
                                                        <m:t>+</m:t>
                                                      </m:r>
                                                      <m:r>
                                                        <a:rPr lang="en-GB" i="1">
                                                          <a:solidFill>
                                                            <a:srgbClr val="2FC4FF"/>
                                                          </a:solidFill>
                                                          <a:latin typeface="Cambria Math" panose="02040503050406030204" pitchFamily="18" charset="0"/>
                                                        </a:rPr>
                                                        <m:t>𝑛</m:t>
                                                      </m:r>
                                                    </m:sub>
                                                    <m:sup>
                                                      <m:r>
                                                        <a:rPr lang="en-GB" i="1">
                                                          <a:solidFill>
                                                            <a:srgbClr val="2FC4FF"/>
                                                          </a:solidFill>
                                                          <a:latin typeface="Cambria Math" panose="02040503050406030204" pitchFamily="18" charset="0"/>
                                                        </a:rPr>
                                                        <m:t>𝑖</m:t>
                                                      </m:r>
                                                    </m:sup>
                                                  </m:sSubSup>
                                                  <m:r>
                                                    <a:rPr lang="en-GB" i="0">
                                                      <a:solidFill>
                                                        <a:srgbClr val="2FC4FF"/>
                                                      </a:solidFill>
                                                      <a:latin typeface="Cambria Math" panose="02040503050406030204" pitchFamily="18" charset="0"/>
                                                    </a:rPr>
                                                    <m:t>,</m:t>
                                                  </m:r>
                                                  <m:sSup>
                                                    <m:sSupPr>
                                                      <m:ctrlPr>
                                                        <a:rPr lang="en-GB" i="1">
                                                          <a:solidFill>
                                                            <a:srgbClr val="2FC4FF"/>
                                                          </a:solidFill>
                                                          <a:latin typeface="Cambria Math" panose="02040503050406030204" pitchFamily="18" charset="0"/>
                                                        </a:rPr>
                                                      </m:ctrlPr>
                                                    </m:sSupPr>
                                                    <m:e>
                                                      <m:r>
                                                        <a:rPr lang="en-GB" i="1">
                                                          <a:solidFill>
                                                            <a:srgbClr val="2FC4FF"/>
                                                          </a:solidFill>
                                                          <a:latin typeface="Cambria Math" panose="02040503050406030204" pitchFamily="18" charset="0"/>
                                                        </a:rPr>
                                                        <m:t>𝑎</m:t>
                                                      </m:r>
                                                    </m:e>
                                                    <m:sup>
                                                      <m:r>
                                                        <a:rPr lang="en-GB" i="0">
                                                          <a:solidFill>
                                                            <a:srgbClr val="2FC4FF"/>
                                                          </a:solidFill>
                                                          <a:latin typeface="Cambria Math" panose="02040503050406030204" pitchFamily="18" charset="0"/>
                                                        </a:rPr>
                                                        <m:t>′</m:t>
                                                      </m:r>
                                                    </m:sup>
                                                  </m:sSup>
                                                  <m:r>
                                                    <a:rPr lang="en-GB" i="0">
                                                      <a:solidFill>
                                                        <a:srgbClr val="2FC4FF"/>
                                                      </a:solidFill>
                                                      <a:latin typeface="Cambria Math" panose="02040503050406030204" pitchFamily="18" charset="0"/>
                                                    </a:rPr>
                                                    <m:t>;</m:t>
                                                  </m:r>
                                                  <m:r>
                                                    <a:rPr lang="en-GB" b="1" i="1">
                                                      <a:solidFill>
                                                        <a:srgbClr val="2FC4FF"/>
                                                      </a:solidFill>
                                                      <a:latin typeface="Cambria Math" panose="02040503050406030204" pitchFamily="18" charset="0"/>
                                                    </a:rPr>
                                                    <m:t>𝜽</m:t>
                                                  </m:r>
                                                </m:e>
                                              </m:d>
                                              <m:r>
                                                <a:rPr lang="en-GB" b="0" i="0">
                                                  <a:solidFill>
                                                    <a:srgbClr val="2FC4FF"/>
                                                  </a:solidFill>
                                                  <a:latin typeface="Cambria Math" panose="02040503050406030204" pitchFamily="18" charset="0"/>
                                                </a:rPr>
                                                <m:t>;</m:t>
                                              </m:r>
                                              <m:sSup>
                                                <m:sSupPr>
                                                  <m:ctrlPr>
                                                    <a:rPr lang="en-GB" b="0" i="1">
                                                      <a:solidFill>
                                                        <a:srgbClr val="2FC4FF"/>
                                                      </a:solidFill>
                                                      <a:latin typeface="Cambria Math" panose="02040503050406030204" pitchFamily="18" charset="0"/>
                                                    </a:rPr>
                                                  </m:ctrlPr>
                                                </m:sSupPr>
                                                <m:e>
                                                  <m:r>
                                                    <a:rPr lang="en-GB" b="1" i="1">
                                                      <a:solidFill>
                                                        <a:srgbClr val="2FC4FF"/>
                                                      </a:solidFill>
                                                      <a:latin typeface="Cambria Math" panose="02040503050406030204" pitchFamily="18" charset="0"/>
                                                    </a:rPr>
                                                    <m:t>𝜽</m:t>
                                                  </m:r>
                                                </m:e>
                                                <m:sup>
                                                  <m:r>
                                                    <a:rPr lang="en-GB" b="0" i="0">
                                                      <a:solidFill>
                                                        <a:srgbClr val="2FC4FF"/>
                                                      </a:solidFill>
                                                      <a:latin typeface="Cambria Math" panose="02040503050406030204" pitchFamily="18" charset="0"/>
                                                    </a:rPr>
                                                    <m:t>−</m:t>
                                                  </m:r>
                                                </m:sup>
                                              </m:sSup>
                                            </m:e>
                                          </m:d>
                                        </m:e>
                                      </m:d>
                                    </m:e>
                                  </m:d>
                                  <m:r>
                                    <a:rPr lang="en-GB" b="0" i="0">
                                      <a:solidFill>
                                        <a:srgbClr val="2FC4FF"/>
                                      </a:solidFill>
                                      <a:latin typeface="Cambria Math" panose="02040503050406030204" pitchFamily="18" charset="0"/>
                                    </a:rPr>
                                    <m:t>−</m:t>
                                  </m:r>
                                  <m:r>
                                    <a:rPr lang="en-GB" b="0" i="1">
                                      <a:solidFill>
                                        <a:srgbClr val="2FC4FF"/>
                                      </a:solidFill>
                                      <a:latin typeface="Cambria Math" panose="02040503050406030204" pitchFamily="18" charset="0"/>
                                    </a:rPr>
                                    <m:t>𝑄</m:t>
                                  </m:r>
                                  <m:d>
                                    <m:dPr>
                                      <m:ctrlPr>
                                        <a:rPr lang="en-GB" b="0" i="1">
                                          <a:solidFill>
                                            <a:srgbClr val="2FC4FF"/>
                                          </a:solidFill>
                                          <a:latin typeface="Cambria Math" panose="02040503050406030204" pitchFamily="18" charset="0"/>
                                        </a:rPr>
                                      </m:ctrlPr>
                                    </m:dPr>
                                    <m:e>
                                      <m:sSubSup>
                                        <m:sSubSupPr>
                                          <m:ctrlPr>
                                            <a:rPr lang="en-GB" b="0" i="1">
                                              <a:solidFill>
                                                <a:srgbClr val="2FC4FF"/>
                                              </a:solidFill>
                                              <a:latin typeface="Cambria Math" panose="02040503050406030204" pitchFamily="18" charset="0"/>
                                            </a:rPr>
                                          </m:ctrlPr>
                                        </m:sSubSupPr>
                                        <m:e>
                                          <m:r>
                                            <a:rPr lang="en-GB" b="0" i="1">
                                              <a:solidFill>
                                                <a:srgbClr val="2FC4FF"/>
                                              </a:solidFill>
                                              <a:latin typeface="Cambria Math" panose="02040503050406030204" pitchFamily="18" charset="0"/>
                                            </a:rPr>
                                            <m:t>𝑠</m:t>
                                          </m:r>
                                        </m:e>
                                        <m:sub>
                                          <m:r>
                                            <a:rPr lang="en-GB" b="0" i="1">
                                              <a:solidFill>
                                                <a:srgbClr val="2FC4FF"/>
                                              </a:solidFill>
                                              <a:latin typeface="Cambria Math" panose="02040503050406030204" pitchFamily="18" charset="0"/>
                                            </a:rPr>
                                            <m:t>𝑡</m:t>
                                          </m:r>
                                        </m:sub>
                                        <m:sup>
                                          <m:r>
                                            <a:rPr lang="en-GB" b="0" i="1">
                                              <a:solidFill>
                                                <a:srgbClr val="2FC4FF"/>
                                              </a:solidFill>
                                              <a:latin typeface="Cambria Math" panose="02040503050406030204" pitchFamily="18" charset="0"/>
                                            </a:rPr>
                                            <m:t>𝑖</m:t>
                                          </m:r>
                                        </m:sup>
                                      </m:sSubSup>
                                      <m:r>
                                        <a:rPr lang="en-GB" b="0" i="0">
                                          <a:solidFill>
                                            <a:srgbClr val="2FC4FF"/>
                                          </a:solidFill>
                                          <a:latin typeface="Cambria Math" panose="02040503050406030204" pitchFamily="18" charset="0"/>
                                        </a:rPr>
                                        <m:t>,</m:t>
                                      </m:r>
                                      <m:sSubSup>
                                        <m:sSubSupPr>
                                          <m:ctrlPr>
                                            <a:rPr lang="en-GB" b="0" i="1">
                                              <a:solidFill>
                                                <a:srgbClr val="2FC4FF"/>
                                              </a:solidFill>
                                              <a:latin typeface="Cambria Math" panose="02040503050406030204" pitchFamily="18" charset="0"/>
                                            </a:rPr>
                                          </m:ctrlPr>
                                        </m:sSubSupPr>
                                        <m:e>
                                          <m:r>
                                            <a:rPr lang="en-GB" b="0" i="1">
                                              <a:solidFill>
                                                <a:srgbClr val="2FC4FF"/>
                                              </a:solidFill>
                                              <a:latin typeface="Cambria Math" panose="02040503050406030204" pitchFamily="18" charset="0"/>
                                            </a:rPr>
                                            <m:t>𝑎</m:t>
                                          </m:r>
                                        </m:e>
                                        <m:sub>
                                          <m:r>
                                            <a:rPr lang="en-GB" b="0" i="1">
                                              <a:solidFill>
                                                <a:srgbClr val="2FC4FF"/>
                                              </a:solidFill>
                                              <a:latin typeface="Cambria Math" panose="02040503050406030204" pitchFamily="18" charset="0"/>
                                            </a:rPr>
                                            <m:t>𝑡</m:t>
                                          </m:r>
                                        </m:sub>
                                        <m:sup>
                                          <m:r>
                                            <a:rPr lang="en-GB" b="0" i="1">
                                              <a:solidFill>
                                                <a:srgbClr val="2FC4FF"/>
                                              </a:solidFill>
                                              <a:latin typeface="Cambria Math" panose="02040503050406030204" pitchFamily="18" charset="0"/>
                                            </a:rPr>
                                            <m:t>𝑖</m:t>
                                          </m:r>
                                        </m:sup>
                                      </m:sSubSup>
                                      <m:r>
                                        <a:rPr lang="en-GB" b="0" i="0">
                                          <a:solidFill>
                                            <a:srgbClr val="2FC4FF"/>
                                          </a:solidFill>
                                          <a:latin typeface="Cambria Math" panose="02040503050406030204" pitchFamily="18" charset="0"/>
                                        </a:rPr>
                                        <m:t>;</m:t>
                                      </m:r>
                                      <m:r>
                                        <a:rPr lang="en-GB" b="1" i="1">
                                          <a:solidFill>
                                            <a:srgbClr val="2FC4FF"/>
                                          </a:solidFill>
                                          <a:latin typeface="Cambria Math" panose="02040503050406030204" pitchFamily="18" charset="0"/>
                                        </a:rPr>
                                        <m:t>𝜽</m:t>
                                      </m:r>
                                    </m:e>
                                  </m:d>
                                </m:e>
                              </m:d>
                            </m:e>
                            <m:sup>
                              <m:r>
                                <a:rPr lang="en-GB" b="0" i="0">
                                  <a:solidFill>
                                    <a:srgbClr val="2FC4FF"/>
                                  </a:solidFill>
                                  <a:latin typeface="Cambria Math" panose="02040503050406030204" pitchFamily="18" charset="0"/>
                                </a:rPr>
                                <m:t>2</m:t>
                              </m:r>
                            </m:sup>
                          </m:sSup>
                        </m:e>
                      </m:nary>
                    </m:oMath>
                  </m:oMathPara>
                </a14:m>
                <a:endParaRPr lang="en-GB" dirty="0">
                  <a:solidFill>
                    <a:srgbClr val="2FC4FF"/>
                  </a:solidFill>
                </a:endParaRPr>
              </a:p>
            </p:txBody>
          </p:sp>
        </mc:Choice>
        <mc:Fallback xmlns="">
          <p:sp>
            <p:nvSpPr>
              <p:cNvPr id="55" name="TextBox 54">
                <a:extLst>
                  <a:ext uri="{FF2B5EF4-FFF2-40B4-BE49-F238E27FC236}">
                    <a16:creationId xmlns:a16="http://schemas.microsoft.com/office/drawing/2014/main" id="{C87058D6-7484-498D-BCA4-6A62F103B15C}"/>
                  </a:ext>
                </a:extLst>
              </p:cNvPr>
              <p:cNvSpPr txBox="1">
                <a:spLocks noRot="1" noChangeAspect="1" noMove="1" noResize="1" noEditPoints="1" noAdjustHandles="1" noChangeArrowheads="1" noChangeShapeType="1" noTextEdit="1"/>
              </p:cNvSpPr>
              <p:nvPr/>
            </p:nvSpPr>
            <p:spPr>
              <a:xfrm>
                <a:off x="-323544" y="5644394"/>
                <a:ext cx="12025422" cy="1038746"/>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4826943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C7365627-2B6B-4F72-9C3B-FFD81E8C0C90}"/>
              </a:ext>
            </a:extLst>
          </p:cNvPr>
          <p:cNvSpPr/>
          <p:nvPr/>
        </p:nvSpPr>
        <p:spPr>
          <a:xfrm>
            <a:off x="2770632" y="3977640"/>
            <a:ext cx="1356360" cy="13563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R2D2 (2018) [21]</a:t>
            </a:r>
          </a:p>
        </p:txBody>
      </p:sp>
      <p:sp>
        <p:nvSpPr>
          <p:cNvPr id="5" name="Oval 4">
            <a:extLst>
              <a:ext uri="{FF2B5EF4-FFF2-40B4-BE49-F238E27FC236}">
                <a16:creationId xmlns:a16="http://schemas.microsoft.com/office/drawing/2014/main" id="{9000169C-B254-4AE9-B46D-E9E148334620}"/>
              </a:ext>
            </a:extLst>
          </p:cNvPr>
          <p:cNvSpPr/>
          <p:nvPr/>
        </p:nvSpPr>
        <p:spPr>
          <a:xfrm>
            <a:off x="6973824" y="3977640"/>
            <a:ext cx="1356360" cy="1356360"/>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600" dirty="0"/>
              <a:t>Rainbow</a:t>
            </a:r>
            <a:r>
              <a:rPr lang="en-GB" dirty="0"/>
              <a:t> (2017) [28]</a:t>
            </a:r>
          </a:p>
        </p:txBody>
      </p:sp>
      <p:sp>
        <p:nvSpPr>
          <p:cNvPr id="6" name="Oval 5">
            <a:extLst>
              <a:ext uri="{FF2B5EF4-FFF2-40B4-BE49-F238E27FC236}">
                <a16:creationId xmlns:a16="http://schemas.microsoft.com/office/drawing/2014/main" id="{00F30EDE-0B94-43DD-9588-D55005F8BA36}"/>
              </a:ext>
            </a:extLst>
          </p:cNvPr>
          <p:cNvSpPr/>
          <p:nvPr/>
        </p:nvSpPr>
        <p:spPr>
          <a:xfrm>
            <a:off x="8817864" y="3977640"/>
            <a:ext cx="1356360" cy="13563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600" dirty="0"/>
              <a:t>D2RL</a:t>
            </a:r>
            <a:r>
              <a:rPr lang="en-GB" dirty="0"/>
              <a:t> (2020) [27]</a:t>
            </a:r>
          </a:p>
        </p:txBody>
      </p:sp>
      <p:sp>
        <p:nvSpPr>
          <p:cNvPr id="7" name="Oval 6">
            <a:extLst>
              <a:ext uri="{FF2B5EF4-FFF2-40B4-BE49-F238E27FC236}">
                <a16:creationId xmlns:a16="http://schemas.microsoft.com/office/drawing/2014/main" id="{138B7079-8A79-4139-A4D0-26F9C375F796}"/>
              </a:ext>
            </a:extLst>
          </p:cNvPr>
          <p:cNvSpPr/>
          <p:nvPr/>
        </p:nvSpPr>
        <p:spPr>
          <a:xfrm>
            <a:off x="10555224" y="3977640"/>
            <a:ext cx="1356360" cy="1356360"/>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600" dirty="0"/>
              <a:t>IQN</a:t>
            </a:r>
            <a:r>
              <a:rPr lang="en-GB" dirty="0"/>
              <a:t> (2018) [26]</a:t>
            </a:r>
          </a:p>
        </p:txBody>
      </p:sp>
      <p:sp>
        <p:nvSpPr>
          <p:cNvPr id="8" name="Oval 7">
            <a:extLst>
              <a:ext uri="{FF2B5EF4-FFF2-40B4-BE49-F238E27FC236}">
                <a16:creationId xmlns:a16="http://schemas.microsoft.com/office/drawing/2014/main" id="{E461FFE4-FEDC-41B1-AEF9-F0F9974D8322}"/>
              </a:ext>
            </a:extLst>
          </p:cNvPr>
          <p:cNvSpPr/>
          <p:nvPr/>
        </p:nvSpPr>
        <p:spPr>
          <a:xfrm>
            <a:off x="914400" y="1935480"/>
            <a:ext cx="1106424" cy="110642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Ape-X (2018) [19]</a:t>
            </a:r>
          </a:p>
        </p:txBody>
      </p:sp>
      <p:sp>
        <p:nvSpPr>
          <p:cNvPr id="9" name="Oval 8">
            <a:extLst>
              <a:ext uri="{FF2B5EF4-FFF2-40B4-BE49-F238E27FC236}">
                <a16:creationId xmlns:a16="http://schemas.microsoft.com/office/drawing/2014/main" id="{7EFC7840-AB31-4A3D-A157-9206126E5A0E}"/>
              </a:ext>
            </a:extLst>
          </p:cNvPr>
          <p:cNvSpPr/>
          <p:nvPr/>
        </p:nvSpPr>
        <p:spPr>
          <a:xfrm>
            <a:off x="2523744" y="1935480"/>
            <a:ext cx="1106424" cy="110642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PER (2016) [18]</a:t>
            </a:r>
          </a:p>
        </p:txBody>
      </p:sp>
      <p:sp>
        <p:nvSpPr>
          <p:cNvPr id="10" name="Oval 9">
            <a:extLst>
              <a:ext uri="{FF2B5EF4-FFF2-40B4-BE49-F238E27FC236}">
                <a16:creationId xmlns:a16="http://schemas.microsoft.com/office/drawing/2014/main" id="{D278EDF8-634C-43F5-8EF7-BCF05851CFCB}"/>
              </a:ext>
            </a:extLst>
          </p:cNvPr>
          <p:cNvSpPr/>
          <p:nvPr/>
        </p:nvSpPr>
        <p:spPr>
          <a:xfrm>
            <a:off x="6492240" y="1935480"/>
            <a:ext cx="1106424" cy="1106424"/>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400" dirty="0" err="1"/>
              <a:t>Dueling</a:t>
            </a:r>
            <a:r>
              <a:rPr lang="en-GB" sz="1400" dirty="0"/>
              <a:t> DDQN </a:t>
            </a:r>
            <a:r>
              <a:rPr lang="en-GB" sz="1600" dirty="0"/>
              <a:t>(2016) [17]</a:t>
            </a:r>
            <a:endParaRPr lang="en-GB" sz="1400" dirty="0"/>
          </a:p>
        </p:txBody>
      </p:sp>
      <p:sp>
        <p:nvSpPr>
          <p:cNvPr id="11" name="Oval 10">
            <a:extLst>
              <a:ext uri="{FF2B5EF4-FFF2-40B4-BE49-F238E27FC236}">
                <a16:creationId xmlns:a16="http://schemas.microsoft.com/office/drawing/2014/main" id="{CFED1E0B-3A44-48C2-BBFE-AB5C196AE308}"/>
              </a:ext>
            </a:extLst>
          </p:cNvPr>
          <p:cNvSpPr/>
          <p:nvPr/>
        </p:nvSpPr>
        <p:spPr>
          <a:xfrm>
            <a:off x="8875776" y="923544"/>
            <a:ext cx="1011936" cy="101193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600" dirty="0"/>
              <a:t>DQN (2013) [13]</a:t>
            </a:r>
          </a:p>
        </p:txBody>
      </p:sp>
      <p:sp>
        <p:nvSpPr>
          <p:cNvPr id="12" name="Oval 11">
            <a:extLst>
              <a:ext uri="{FF2B5EF4-FFF2-40B4-BE49-F238E27FC236}">
                <a16:creationId xmlns:a16="http://schemas.microsoft.com/office/drawing/2014/main" id="{0689DDBB-1369-4C3A-930D-8DCC5019986E}"/>
              </a:ext>
            </a:extLst>
          </p:cNvPr>
          <p:cNvSpPr/>
          <p:nvPr/>
        </p:nvSpPr>
        <p:spPr>
          <a:xfrm>
            <a:off x="9710928" y="1935480"/>
            <a:ext cx="1008888" cy="100888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600" dirty="0"/>
              <a:t>C51 (2017) [24]</a:t>
            </a:r>
          </a:p>
        </p:txBody>
      </p:sp>
      <p:sp>
        <p:nvSpPr>
          <p:cNvPr id="13" name="Oval 12">
            <a:extLst>
              <a:ext uri="{FF2B5EF4-FFF2-40B4-BE49-F238E27FC236}">
                <a16:creationId xmlns:a16="http://schemas.microsoft.com/office/drawing/2014/main" id="{D9EFF264-4421-4966-B18A-E07BA1EA0B46}"/>
              </a:ext>
            </a:extLst>
          </p:cNvPr>
          <p:cNvSpPr/>
          <p:nvPr/>
        </p:nvSpPr>
        <p:spPr>
          <a:xfrm>
            <a:off x="8101584" y="1935480"/>
            <a:ext cx="1106424" cy="110642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800" dirty="0"/>
              <a:t>DDQN (2015) [15]</a:t>
            </a:r>
          </a:p>
        </p:txBody>
      </p:sp>
      <p:sp>
        <p:nvSpPr>
          <p:cNvPr id="17" name="Oval 16">
            <a:extLst>
              <a:ext uri="{FF2B5EF4-FFF2-40B4-BE49-F238E27FC236}">
                <a16:creationId xmlns:a16="http://schemas.microsoft.com/office/drawing/2014/main" id="{2ECE030C-87A1-42C7-9636-98E0588DD43A}"/>
              </a:ext>
            </a:extLst>
          </p:cNvPr>
          <p:cNvSpPr/>
          <p:nvPr/>
        </p:nvSpPr>
        <p:spPr>
          <a:xfrm>
            <a:off x="7717903" y="101793"/>
            <a:ext cx="1011936" cy="101193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200" dirty="0"/>
              <a:t>Double Q </a:t>
            </a:r>
            <a:r>
              <a:rPr lang="en-GB" sz="1600" dirty="0"/>
              <a:t>(2010) [14]</a:t>
            </a:r>
          </a:p>
        </p:txBody>
      </p:sp>
      <p:cxnSp>
        <p:nvCxnSpPr>
          <p:cNvPr id="19" name="Straight Arrow Connector 18">
            <a:extLst>
              <a:ext uri="{FF2B5EF4-FFF2-40B4-BE49-F238E27FC236}">
                <a16:creationId xmlns:a16="http://schemas.microsoft.com/office/drawing/2014/main" id="{04ACEB7B-B9C2-46A1-B0D8-91970B86F6FD}"/>
              </a:ext>
            </a:extLst>
          </p:cNvPr>
          <p:cNvCxnSpPr>
            <a:cxnSpLocks/>
            <a:endCxn id="13" idx="0"/>
          </p:cNvCxnSpPr>
          <p:nvPr/>
        </p:nvCxnSpPr>
        <p:spPr>
          <a:xfrm>
            <a:off x="8441457" y="1100328"/>
            <a:ext cx="213339" cy="83515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878A9F1C-C9DF-4205-9A47-27569579650E}"/>
              </a:ext>
            </a:extLst>
          </p:cNvPr>
          <p:cNvCxnSpPr>
            <a:cxnSpLocks/>
            <a:stCxn id="11" idx="3"/>
          </p:cNvCxnSpPr>
          <p:nvPr/>
        </p:nvCxnSpPr>
        <p:spPr>
          <a:xfrm flipH="1">
            <a:off x="8875776" y="1787285"/>
            <a:ext cx="148195" cy="24268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999029E3-80F2-41D8-90BE-B02562F8FF94}"/>
              </a:ext>
            </a:extLst>
          </p:cNvPr>
          <p:cNvCxnSpPr>
            <a:cxnSpLocks/>
            <a:stCxn id="11" idx="5"/>
          </p:cNvCxnSpPr>
          <p:nvPr/>
        </p:nvCxnSpPr>
        <p:spPr>
          <a:xfrm>
            <a:off x="9739517" y="1787285"/>
            <a:ext cx="213360" cy="24268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8" name="Oval 27">
            <a:extLst>
              <a:ext uri="{FF2B5EF4-FFF2-40B4-BE49-F238E27FC236}">
                <a16:creationId xmlns:a16="http://schemas.microsoft.com/office/drawing/2014/main" id="{AD3C9849-41CA-41E0-BE24-92A51B4E299D}"/>
              </a:ext>
            </a:extLst>
          </p:cNvPr>
          <p:cNvSpPr/>
          <p:nvPr/>
        </p:nvSpPr>
        <p:spPr>
          <a:xfrm>
            <a:off x="10536936" y="2785872"/>
            <a:ext cx="1008888" cy="100888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200" dirty="0"/>
              <a:t>QR-DQN</a:t>
            </a:r>
            <a:r>
              <a:rPr lang="en-GB" sz="1600" dirty="0"/>
              <a:t> (2018) [25]</a:t>
            </a:r>
          </a:p>
        </p:txBody>
      </p:sp>
      <p:cxnSp>
        <p:nvCxnSpPr>
          <p:cNvPr id="29" name="Straight Arrow Connector 28">
            <a:extLst>
              <a:ext uri="{FF2B5EF4-FFF2-40B4-BE49-F238E27FC236}">
                <a16:creationId xmlns:a16="http://schemas.microsoft.com/office/drawing/2014/main" id="{2D37B178-7312-4884-93A6-ED9D36CDA9C7}"/>
              </a:ext>
            </a:extLst>
          </p:cNvPr>
          <p:cNvCxnSpPr>
            <a:cxnSpLocks/>
            <a:stCxn id="12" idx="5"/>
            <a:endCxn id="28" idx="1"/>
          </p:cNvCxnSpPr>
          <p:nvPr/>
        </p:nvCxnSpPr>
        <p:spPr>
          <a:xfrm>
            <a:off x="10572068" y="2796620"/>
            <a:ext cx="112616" cy="1370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43B5B266-FEE5-46C7-AA8D-51638C6C2318}"/>
              </a:ext>
            </a:extLst>
          </p:cNvPr>
          <p:cNvCxnSpPr>
            <a:cxnSpLocks/>
            <a:endCxn id="7" idx="0"/>
          </p:cNvCxnSpPr>
          <p:nvPr/>
        </p:nvCxnSpPr>
        <p:spPr>
          <a:xfrm>
            <a:off x="11137392" y="3794760"/>
            <a:ext cx="96012" cy="18288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1FAD4F2C-F6CE-4654-AE7C-4237118023C3}"/>
              </a:ext>
            </a:extLst>
          </p:cNvPr>
          <p:cNvCxnSpPr>
            <a:cxnSpLocks/>
            <a:stCxn id="13" idx="2"/>
            <a:endCxn id="10" idx="6"/>
          </p:cNvCxnSpPr>
          <p:nvPr/>
        </p:nvCxnSpPr>
        <p:spPr>
          <a:xfrm flipH="1">
            <a:off x="7598664" y="2488692"/>
            <a:ext cx="50292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3A2E556B-705B-48C1-B303-18753D5CB77E}"/>
              </a:ext>
            </a:extLst>
          </p:cNvPr>
          <p:cNvCxnSpPr>
            <a:cxnSpLocks/>
            <a:stCxn id="12" idx="3"/>
            <a:endCxn id="5" idx="7"/>
          </p:cNvCxnSpPr>
          <p:nvPr/>
        </p:nvCxnSpPr>
        <p:spPr>
          <a:xfrm flipH="1">
            <a:off x="8131550" y="2796620"/>
            <a:ext cx="1727126" cy="1379654"/>
          </a:xfrm>
          <a:prstGeom prst="straightConnector1">
            <a:avLst/>
          </a:prstGeom>
          <a:ln w="28575">
            <a:solidFill>
              <a:schemeClr val="tx1"/>
            </a:solidFill>
            <a:prstDash val="dash"/>
            <a:tailEnd type="triangle"/>
          </a:ln>
        </p:spPr>
        <p:style>
          <a:lnRef idx="3">
            <a:schemeClr val="accent6"/>
          </a:lnRef>
          <a:fillRef idx="0">
            <a:schemeClr val="accent6"/>
          </a:fillRef>
          <a:effectRef idx="2">
            <a:schemeClr val="accent6"/>
          </a:effectRef>
          <a:fontRef idx="minor">
            <a:schemeClr val="tx1"/>
          </a:fontRef>
        </p:style>
      </p:cxnSp>
      <p:cxnSp>
        <p:nvCxnSpPr>
          <p:cNvPr id="42" name="Straight Arrow Connector 41">
            <a:extLst>
              <a:ext uri="{FF2B5EF4-FFF2-40B4-BE49-F238E27FC236}">
                <a16:creationId xmlns:a16="http://schemas.microsoft.com/office/drawing/2014/main" id="{D96C53EB-03B0-4FF9-ABD7-F60209F223EE}"/>
              </a:ext>
            </a:extLst>
          </p:cNvPr>
          <p:cNvCxnSpPr>
            <a:cxnSpLocks/>
            <a:stCxn id="13" idx="4"/>
          </p:cNvCxnSpPr>
          <p:nvPr/>
        </p:nvCxnSpPr>
        <p:spPr>
          <a:xfrm flipH="1">
            <a:off x="8000278" y="3041904"/>
            <a:ext cx="654518" cy="1023406"/>
          </a:xfrm>
          <a:prstGeom prst="straightConnector1">
            <a:avLst/>
          </a:prstGeom>
          <a:ln w="28575">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45" name="Straight Arrow Connector 44">
            <a:extLst>
              <a:ext uri="{FF2B5EF4-FFF2-40B4-BE49-F238E27FC236}">
                <a16:creationId xmlns:a16="http://schemas.microsoft.com/office/drawing/2014/main" id="{B8E9715B-B08C-4A2E-AE8B-03F5864563C5}"/>
              </a:ext>
            </a:extLst>
          </p:cNvPr>
          <p:cNvCxnSpPr>
            <a:cxnSpLocks/>
            <a:stCxn id="10" idx="5"/>
            <a:endCxn id="5" idx="0"/>
          </p:cNvCxnSpPr>
          <p:nvPr/>
        </p:nvCxnSpPr>
        <p:spPr>
          <a:xfrm>
            <a:off x="7436632" y="2879872"/>
            <a:ext cx="215372" cy="1097768"/>
          </a:xfrm>
          <a:prstGeom prst="straightConnector1">
            <a:avLst/>
          </a:prstGeom>
          <a:ln w="28575">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49" name="Oval 48">
            <a:extLst>
              <a:ext uri="{FF2B5EF4-FFF2-40B4-BE49-F238E27FC236}">
                <a16:creationId xmlns:a16="http://schemas.microsoft.com/office/drawing/2014/main" id="{BB623552-BC6C-43D8-A377-F50FACA2EF19}"/>
              </a:ext>
            </a:extLst>
          </p:cNvPr>
          <p:cNvSpPr/>
          <p:nvPr/>
        </p:nvSpPr>
        <p:spPr>
          <a:xfrm>
            <a:off x="5233092" y="1935480"/>
            <a:ext cx="1106424" cy="110642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400" dirty="0"/>
              <a:t>Noisy Nets </a:t>
            </a:r>
            <a:r>
              <a:rPr lang="en-GB" sz="1600" dirty="0"/>
              <a:t>(2017) [22]</a:t>
            </a:r>
            <a:endParaRPr lang="en-GB" sz="1400" dirty="0"/>
          </a:p>
        </p:txBody>
      </p:sp>
      <p:cxnSp>
        <p:nvCxnSpPr>
          <p:cNvPr id="50" name="Straight Arrow Connector 49">
            <a:extLst>
              <a:ext uri="{FF2B5EF4-FFF2-40B4-BE49-F238E27FC236}">
                <a16:creationId xmlns:a16="http://schemas.microsoft.com/office/drawing/2014/main" id="{34761BB2-BA8A-4A6E-8344-7C367A3BB0A7}"/>
              </a:ext>
            </a:extLst>
          </p:cNvPr>
          <p:cNvCxnSpPr>
            <a:cxnSpLocks/>
            <a:stCxn id="49" idx="5"/>
          </p:cNvCxnSpPr>
          <p:nvPr/>
        </p:nvCxnSpPr>
        <p:spPr>
          <a:xfrm>
            <a:off x="6177484" y="2879872"/>
            <a:ext cx="1182773" cy="1185438"/>
          </a:xfrm>
          <a:prstGeom prst="straightConnector1">
            <a:avLst/>
          </a:prstGeom>
          <a:ln w="28575">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54" name="Oval 53">
            <a:extLst>
              <a:ext uri="{FF2B5EF4-FFF2-40B4-BE49-F238E27FC236}">
                <a16:creationId xmlns:a16="http://schemas.microsoft.com/office/drawing/2014/main" id="{6AA4C54D-EDB1-4A25-91D7-4E073671A28D}"/>
              </a:ext>
            </a:extLst>
          </p:cNvPr>
          <p:cNvSpPr/>
          <p:nvPr/>
        </p:nvSpPr>
        <p:spPr>
          <a:xfrm>
            <a:off x="3973944" y="1935480"/>
            <a:ext cx="1106424" cy="110642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400" dirty="0"/>
              <a:t>n-step Returns</a:t>
            </a:r>
            <a:r>
              <a:rPr lang="en-GB" sz="1600" dirty="0"/>
              <a:t>(1988) [23]</a:t>
            </a:r>
            <a:endParaRPr lang="en-GB" sz="1400" dirty="0"/>
          </a:p>
        </p:txBody>
      </p:sp>
      <p:sp>
        <p:nvSpPr>
          <p:cNvPr id="57" name="Oval 56">
            <a:extLst>
              <a:ext uri="{FF2B5EF4-FFF2-40B4-BE49-F238E27FC236}">
                <a16:creationId xmlns:a16="http://schemas.microsoft.com/office/drawing/2014/main" id="{EA7C01F9-25E6-47E9-BDA9-94E54BDC2DB6}"/>
              </a:ext>
            </a:extLst>
          </p:cNvPr>
          <p:cNvSpPr/>
          <p:nvPr/>
        </p:nvSpPr>
        <p:spPr>
          <a:xfrm>
            <a:off x="10831780" y="91440"/>
            <a:ext cx="1008888" cy="100888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100" dirty="0"/>
              <a:t>Q Learning </a:t>
            </a:r>
            <a:r>
              <a:rPr lang="en-GB" sz="1400" dirty="0"/>
              <a:t>(1992) [29]</a:t>
            </a:r>
            <a:endParaRPr lang="en-GB" sz="1600" dirty="0"/>
          </a:p>
        </p:txBody>
      </p:sp>
      <p:cxnSp>
        <p:nvCxnSpPr>
          <p:cNvPr id="58" name="Straight Arrow Connector 57">
            <a:extLst>
              <a:ext uri="{FF2B5EF4-FFF2-40B4-BE49-F238E27FC236}">
                <a16:creationId xmlns:a16="http://schemas.microsoft.com/office/drawing/2014/main" id="{DDB90840-ED60-4702-979B-F7E8C7ACA4C4}"/>
              </a:ext>
            </a:extLst>
          </p:cNvPr>
          <p:cNvCxnSpPr>
            <a:cxnSpLocks/>
            <a:endCxn id="11" idx="6"/>
          </p:cNvCxnSpPr>
          <p:nvPr/>
        </p:nvCxnSpPr>
        <p:spPr>
          <a:xfrm flipH="1">
            <a:off x="9887712" y="829056"/>
            <a:ext cx="1021080" cy="6004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6" name="Oval 65">
            <a:extLst>
              <a:ext uri="{FF2B5EF4-FFF2-40B4-BE49-F238E27FC236}">
                <a16:creationId xmlns:a16="http://schemas.microsoft.com/office/drawing/2014/main" id="{FD264435-32C1-4C7B-AB88-6CA51FED64A8}"/>
              </a:ext>
            </a:extLst>
          </p:cNvPr>
          <p:cNvSpPr/>
          <p:nvPr/>
        </p:nvSpPr>
        <p:spPr>
          <a:xfrm>
            <a:off x="6413704" y="559744"/>
            <a:ext cx="923544" cy="92354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100" dirty="0"/>
              <a:t>Replay Buffer </a:t>
            </a:r>
            <a:r>
              <a:rPr lang="en-GB" sz="1400" dirty="0"/>
              <a:t>(1993) [16]</a:t>
            </a:r>
            <a:endParaRPr lang="en-GB" sz="1600" dirty="0"/>
          </a:p>
        </p:txBody>
      </p:sp>
      <p:cxnSp>
        <p:nvCxnSpPr>
          <p:cNvPr id="67" name="Straight Arrow Connector 66">
            <a:extLst>
              <a:ext uri="{FF2B5EF4-FFF2-40B4-BE49-F238E27FC236}">
                <a16:creationId xmlns:a16="http://schemas.microsoft.com/office/drawing/2014/main" id="{2DF2EADC-E83C-4178-BFC8-8FA694E9AD5E}"/>
              </a:ext>
            </a:extLst>
          </p:cNvPr>
          <p:cNvCxnSpPr>
            <a:cxnSpLocks/>
            <a:stCxn id="66" idx="6"/>
            <a:endCxn id="11" idx="2"/>
          </p:cNvCxnSpPr>
          <p:nvPr/>
        </p:nvCxnSpPr>
        <p:spPr>
          <a:xfrm>
            <a:off x="7337248" y="1021516"/>
            <a:ext cx="1538528" cy="40799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7" name="Straight Arrow Connector 76">
            <a:extLst>
              <a:ext uri="{FF2B5EF4-FFF2-40B4-BE49-F238E27FC236}">
                <a16:creationId xmlns:a16="http://schemas.microsoft.com/office/drawing/2014/main" id="{B48FB329-7435-4F01-8AAB-2682DC06A31B}"/>
              </a:ext>
            </a:extLst>
          </p:cNvPr>
          <p:cNvCxnSpPr>
            <a:cxnSpLocks/>
            <a:stCxn id="54" idx="5"/>
            <a:endCxn id="5" idx="1"/>
          </p:cNvCxnSpPr>
          <p:nvPr/>
        </p:nvCxnSpPr>
        <p:spPr>
          <a:xfrm>
            <a:off x="4918336" y="2879872"/>
            <a:ext cx="2254122" cy="1296402"/>
          </a:xfrm>
          <a:prstGeom prst="straightConnector1">
            <a:avLst/>
          </a:prstGeom>
          <a:ln w="28575">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96" name="Connector: Curved 95">
            <a:extLst>
              <a:ext uri="{FF2B5EF4-FFF2-40B4-BE49-F238E27FC236}">
                <a16:creationId xmlns:a16="http://schemas.microsoft.com/office/drawing/2014/main" id="{9170AF63-CB91-48B3-B240-831EB634C287}"/>
              </a:ext>
            </a:extLst>
          </p:cNvPr>
          <p:cNvCxnSpPr>
            <a:stCxn id="13" idx="2"/>
            <a:endCxn id="9" idx="7"/>
          </p:cNvCxnSpPr>
          <p:nvPr/>
        </p:nvCxnSpPr>
        <p:spPr>
          <a:xfrm rot="10800000">
            <a:off x="3468136" y="2097512"/>
            <a:ext cx="4633448" cy="391180"/>
          </a:xfrm>
          <a:prstGeom prst="curvedConnector4">
            <a:avLst>
              <a:gd name="adj1" fmla="val 10558"/>
              <a:gd name="adj2" fmla="val 2192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A2CAD68-F935-4EC6-B0F9-645C5AE064FA}"/>
              </a:ext>
            </a:extLst>
          </p:cNvPr>
          <p:cNvCxnSpPr>
            <a:cxnSpLocks/>
            <a:stCxn id="66" idx="2"/>
            <a:endCxn id="9" idx="0"/>
          </p:cNvCxnSpPr>
          <p:nvPr/>
        </p:nvCxnSpPr>
        <p:spPr>
          <a:xfrm flipH="1">
            <a:off x="3076956" y="1021516"/>
            <a:ext cx="3336748" cy="91396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924EE6DE-60B0-4A8B-93C4-9DC3D4EAFF46}"/>
              </a:ext>
            </a:extLst>
          </p:cNvPr>
          <p:cNvCxnSpPr>
            <a:cxnSpLocks/>
            <a:stCxn id="57" idx="2"/>
            <a:endCxn id="17" idx="6"/>
          </p:cNvCxnSpPr>
          <p:nvPr/>
        </p:nvCxnSpPr>
        <p:spPr>
          <a:xfrm flipH="1">
            <a:off x="8729839" y="595884"/>
            <a:ext cx="2101941" cy="1187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6" name="Straight Arrow Connector 115">
            <a:extLst>
              <a:ext uri="{FF2B5EF4-FFF2-40B4-BE49-F238E27FC236}">
                <a16:creationId xmlns:a16="http://schemas.microsoft.com/office/drawing/2014/main" id="{BFEFDE9A-2196-4B2F-A9B1-578DBA63450E}"/>
              </a:ext>
            </a:extLst>
          </p:cNvPr>
          <p:cNvCxnSpPr>
            <a:cxnSpLocks/>
            <a:stCxn id="9" idx="5"/>
          </p:cNvCxnSpPr>
          <p:nvPr/>
        </p:nvCxnSpPr>
        <p:spPr>
          <a:xfrm>
            <a:off x="3468136" y="2879872"/>
            <a:ext cx="3587496" cy="1489437"/>
          </a:xfrm>
          <a:prstGeom prst="straightConnector1">
            <a:avLst/>
          </a:prstGeom>
          <a:ln w="28575">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119" name="Oval 118">
            <a:extLst>
              <a:ext uri="{FF2B5EF4-FFF2-40B4-BE49-F238E27FC236}">
                <a16:creationId xmlns:a16="http://schemas.microsoft.com/office/drawing/2014/main" id="{C5D58405-30A9-4E77-93EC-B16A8C1599B9}"/>
              </a:ext>
            </a:extLst>
          </p:cNvPr>
          <p:cNvSpPr/>
          <p:nvPr/>
        </p:nvSpPr>
        <p:spPr>
          <a:xfrm>
            <a:off x="548752" y="3332988"/>
            <a:ext cx="1145962" cy="114596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400" dirty="0"/>
              <a:t>Observe</a:t>
            </a:r>
            <a:r>
              <a:rPr lang="en-GB" dirty="0"/>
              <a:t> </a:t>
            </a:r>
            <a:r>
              <a:rPr lang="en-GB" sz="1600" dirty="0"/>
              <a:t>(2018) [20]</a:t>
            </a:r>
            <a:endParaRPr lang="en-GB" dirty="0"/>
          </a:p>
        </p:txBody>
      </p:sp>
      <p:cxnSp>
        <p:nvCxnSpPr>
          <p:cNvPr id="120" name="Straight Arrow Connector 119">
            <a:extLst>
              <a:ext uri="{FF2B5EF4-FFF2-40B4-BE49-F238E27FC236}">
                <a16:creationId xmlns:a16="http://schemas.microsoft.com/office/drawing/2014/main" id="{586BE43B-D0BB-4E3E-87E3-3CD31D0DBF10}"/>
              </a:ext>
            </a:extLst>
          </p:cNvPr>
          <p:cNvCxnSpPr>
            <a:cxnSpLocks/>
            <a:stCxn id="8" idx="5"/>
            <a:endCxn id="4" idx="1"/>
          </p:cNvCxnSpPr>
          <p:nvPr/>
        </p:nvCxnSpPr>
        <p:spPr>
          <a:xfrm>
            <a:off x="1858792" y="2879872"/>
            <a:ext cx="1110474" cy="1296402"/>
          </a:xfrm>
          <a:prstGeom prst="straightConnector1">
            <a:avLst/>
          </a:prstGeom>
          <a:ln w="28575">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123" name="Straight Arrow Connector 122">
            <a:extLst>
              <a:ext uri="{FF2B5EF4-FFF2-40B4-BE49-F238E27FC236}">
                <a16:creationId xmlns:a16="http://schemas.microsoft.com/office/drawing/2014/main" id="{509654F8-B5E7-4243-A810-49DB47F561A1}"/>
              </a:ext>
            </a:extLst>
          </p:cNvPr>
          <p:cNvCxnSpPr>
            <a:cxnSpLocks/>
            <a:endCxn id="119" idx="0"/>
          </p:cNvCxnSpPr>
          <p:nvPr/>
        </p:nvCxnSpPr>
        <p:spPr>
          <a:xfrm flipH="1">
            <a:off x="1121733" y="3017520"/>
            <a:ext cx="121851" cy="315468"/>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29" name="Straight Arrow Connector 128">
            <a:extLst>
              <a:ext uri="{FF2B5EF4-FFF2-40B4-BE49-F238E27FC236}">
                <a16:creationId xmlns:a16="http://schemas.microsoft.com/office/drawing/2014/main" id="{51EB5BD6-A03C-47DF-80C9-F7EA024A07A7}"/>
              </a:ext>
            </a:extLst>
          </p:cNvPr>
          <p:cNvCxnSpPr>
            <a:cxnSpLocks/>
          </p:cNvCxnSpPr>
          <p:nvPr/>
        </p:nvCxnSpPr>
        <p:spPr>
          <a:xfrm>
            <a:off x="1619023" y="4176274"/>
            <a:ext cx="1170853" cy="291084"/>
          </a:xfrm>
          <a:prstGeom prst="straightConnector1">
            <a:avLst/>
          </a:prstGeom>
          <a:ln w="28575">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133" name="Straight Arrow Connector 132">
            <a:extLst>
              <a:ext uri="{FF2B5EF4-FFF2-40B4-BE49-F238E27FC236}">
                <a16:creationId xmlns:a16="http://schemas.microsoft.com/office/drawing/2014/main" id="{76B0953F-E1E7-43D0-8926-75C7A683F4FF}"/>
              </a:ext>
            </a:extLst>
          </p:cNvPr>
          <p:cNvCxnSpPr>
            <a:cxnSpLocks/>
            <a:stCxn id="9" idx="4"/>
            <a:endCxn id="4" idx="0"/>
          </p:cNvCxnSpPr>
          <p:nvPr/>
        </p:nvCxnSpPr>
        <p:spPr>
          <a:xfrm>
            <a:off x="3076956" y="3041904"/>
            <a:ext cx="371856" cy="935736"/>
          </a:xfrm>
          <a:prstGeom prst="straightConnector1">
            <a:avLst/>
          </a:prstGeom>
          <a:ln w="28575">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136" name="Straight Arrow Connector 135">
            <a:extLst>
              <a:ext uri="{FF2B5EF4-FFF2-40B4-BE49-F238E27FC236}">
                <a16:creationId xmlns:a16="http://schemas.microsoft.com/office/drawing/2014/main" id="{C29AE9E6-5D8F-4AD2-AE88-1BCA9F2A0D63}"/>
              </a:ext>
            </a:extLst>
          </p:cNvPr>
          <p:cNvCxnSpPr>
            <a:cxnSpLocks/>
            <a:stCxn id="54" idx="3"/>
          </p:cNvCxnSpPr>
          <p:nvPr/>
        </p:nvCxnSpPr>
        <p:spPr>
          <a:xfrm flipH="1">
            <a:off x="3600373" y="2879872"/>
            <a:ext cx="535603" cy="1097768"/>
          </a:xfrm>
          <a:prstGeom prst="straightConnector1">
            <a:avLst/>
          </a:prstGeom>
          <a:ln w="28575">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139" name="Straight Arrow Connector 138">
            <a:extLst>
              <a:ext uri="{FF2B5EF4-FFF2-40B4-BE49-F238E27FC236}">
                <a16:creationId xmlns:a16="http://schemas.microsoft.com/office/drawing/2014/main" id="{C39624C2-AD75-459D-AA76-1B582D765E90}"/>
              </a:ext>
            </a:extLst>
          </p:cNvPr>
          <p:cNvCxnSpPr>
            <a:cxnSpLocks/>
            <a:stCxn id="10" idx="3"/>
            <a:endCxn id="4" idx="7"/>
          </p:cNvCxnSpPr>
          <p:nvPr/>
        </p:nvCxnSpPr>
        <p:spPr>
          <a:xfrm flipH="1">
            <a:off x="3928358" y="2879872"/>
            <a:ext cx="2725914" cy="1296402"/>
          </a:xfrm>
          <a:prstGeom prst="straightConnector1">
            <a:avLst/>
          </a:prstGeom>
          <a:ln w="28575">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142" name="Straight Arrow Connector 141">
            <a:extLst>
              <a:ext uri="{FF2B5EF4-FFF2-40B4-BE49-F238E27FC236}">
                <a16:creationId xmlns:a16="http://schemas.microsoft.com/office/drawing/2014/main" id="{2984349A-254D-4FAA-B7A0-2086F29D9501}"/>
              </a:ext>
            </a:extLst>
          </p:cNvPr>
          <p:cNvCxnSpPr>
            <a:cxnSpLocks/>
            <a:stCxn id="13" idx="3"/>
          </p:cNvCxnSpPr>
          <p:nvPr/>
        </p:nvCxnSpPr>
        <p:spPr>
          <a:xfrm flipH="1">
            <a:off x="4088833" y="2879872"/>
            <a:ext cx="4174783" cy="1576618"/>
          </a:xfrm>
          <a:prstGeom prst="straightConnector1">
            <a:avLst/>
          </a:prstGeom>
          <a:ln w="28575">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145" name="Straight Arrow Connector 144">
            <a:extLst>
              <a:ext uri="{FF2B5EF4-FFF2-40B4-BE49-F238E27FC236}">
                <a16:creationId xmlns:a16="http://schemas.microsoft.com/office/drawing/2014/main" id="{3628D61A-F36C-4E61-B85A-63751207924A}"/>
              </a:ext>
            </a:extLst>
          </p:cNvPr>
          <p:cNvCxnSpPr>
            <a:cxnSpLocks/>
            <a:stCxn id="9" idx="2"/>
            <a:endCxn id="8" idx="6"/>
          </p:cNvCxnSpPr>
          <p:nvPr/>
        </p:nvCxnSpPr>
        <p:spPr>
          <a:xfrm flipH="1">
            <a:off x="2020824" y="2488692"/>
            <a:ext cx="50292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9" name="Straight Arrow Connector 148">
            <a:extLst>
              <a:ext uri="{FF2B5EF4-FFF2-40B4-BE49-F238E27FC236}">
                <a16:creationId xmlns:a16="http://schemas.microsoft.com/office/drawing/2014/main" id="{41062E26-8CC8-4360-B554-DD629C914227}"/>
              </a:ext>
            </a:extLst>
          </p:cNvPr>
          <p:cNvCxnSpPr>
            <a:cxnSpLocks/>
            <a:stCxn id="4" idx="5"/>
          </p:cNvCxnSpPr>
          <p:nvPr/>
        </p:nvCxnSpPr>
        <p:spPr>
          <a:xfrm>
            <a:off x="3928358" y="5135366"/>
            <a:ext cx="1274552" cy="541534"/>
          </a:xfrm>
          <a:prstGeom prst="straightConnector1">
            <a:avLst/>
          </a:prstGeom>
          <a:ln w="28575">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153" name="Straight Arrow Connector 152">
            <a:extLst>
              <a:ext uri="{FF2B5EF4-FFF2-40B4-BE49-F238E27FC236}">
                <a16:creationId xmlns:a16="http://schemas.microsoft.com/office/drawing/2014/main" id="{7C618721-9FDE-4F5E-AD71-A130041B197C}"/>
              </a:ext>
            </a:extLst>
          </p:cNvPr>
          <p:cNvCxnSpPr>
            <a:cxnSpLocks/>
          </p:cNvCxnSpPr>
          <p:nvPr/>
        </p:nvCxnSpPr>
        <p:spPr>
          <a:xfrm flipH="1">
            <a:off x="6889898" y="5217864"/>
            <a:ext cx="380282" cy="573336"/>
          </a:xfrm>
          <a:prstGeom prst="straightConnector1">
            <a:avLst/>
          </a:prstGeom>
          <a:ln w="28575">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157" name="Straight Arrow Connector 156">
            <a:extLst>
              <a:ext uri="{FF2B5EF4-FFF2-40B4-BE49-F238E27FC236}">
                <a16:creationId xmlns:a16="http://schemas.microsoft.com/office/drawing/2014/main" id="{D9B798E3-2B9A-44FC-A199-88C0E7A6404C}"/>
              </a:ext>
            </a:extLst>
          </p:cNvPr>
          <p:cNvCxnSpPr>
            <a:cxnSpLocks/>
            <a:stCxn id="6" idx="3"/>
          </p:cNvCxnSpPr>
          <p:nvPr/>
        </p:nvCxnSpPr>
        <p:spPr>
          <a:xfrm flipH="1">
            <a:off x="7248525" y="5135366"/>
            <a:ext cx="1767973" cy="655834"/>
          </a:xfrm>
          <a:prstGeom prst="straightConnector1">
            <a:avLst/>
          </a:prstGeom>
          <a:ln w="28575">
            <a:solidFill>
              <a:schemeClr val="tx1"/>
            </a:solidFill>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F3787FD7-DF13-4A01-AE82-DD8D5624D998}"/>
                  </a:ext>
                </a:extLst>
              </p:cNvPr>
              <p:cNvSpPr txBox="1"/>
              <p:nvPr/>
            </p:nvSpPr>
            <p:spPr>
              <a:xfrm>
                <a:off x="283596" y="6934"/>
                <a:ext cx="7260722" cy="1139927"/>
              </a:xfrm>
              <a:prstGeom prst="rect">
                <a:avLst/>
              </a:prstGeom>
              <a:noFill/>
            </p:spPr>
            <p:txBody>
              <a:bodyPr wrap="square">
                <a:spAutoFit/>
              </a:bodyPr>
              <a:lstStyle/>
              <a:p>
                <a:r>
                  <a:rPr lang="en-GB" sz="1800" dirty="0">
                    <a:solidFill>
                      <a:schemeClr val="tx1"/>
                    </a:solidFill>
                    <a:effectLst/>
                    <a:ea typeface="Calibri" panose="020F0502020204030204" pitchFamily="34" charset="0"/>
                    <a:cs typeface="Times New Roman" panose="02020603050405020304" pitchFamily="18" charset="0"/>
                  </a:rPr>
                  <a:t>Loss:  </a:t>
                </a:r>
                <a14:m>
                  <m:oMath xmlns:m="http://schemas.openxmlformats.org/officeDocument/2006/math">
                    <m:sSup>
                      <m:sSupPr>
                        <m:ctrlPr>
                          <a:rPr lang="en-GB" sz="1800"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pPr>
                      <m:e>
                        <m:f>
                          <m:fPr>
                            <m:type m:val="skw"/>
                            <m:ctrlPr>
                              <a:rPr lang="en-GB" sz="1800" i="1" smtClean="0">
                                <a:solidFill>
                                  <a:schemeClr val="tx1"/>
                                </a:solidFill>
                                <a:effectLst/>
                                <a:latin typeface="Cambria Math" panose="02040503050406030204" pitchFamily="18" charset="0"/>
                                <a:cs typeface="Times New Roman" panose="02020603050405020304" pitchFamily="18" charset="0"/>
                              </a:rPr>
                            </m:ctrlPr>
                          </m:fPr>
                          <m:num>
                            <m:r>
                              <a:rPr lang="en-GB" sz="1800" b="0" i="1" smtClean="0">
                                <a:solidFill>
                                  <a:schemeClr val="tx1"/>
                                </a:solidFill>
                                <a:effectLst/>
                                <a:latin typeface="Cambria Math" panose="02040503050406030204" pitchFamily="18" charset="0"/>
                                <a:cs typeface="Times New Roman" panose="02020603050405020304" pitchFamily="18" charset="0"/>
                              </a:rPr>
                              <m:t>1</m:t>
                            </m:r>
                          </m:num>
                          <m:den>
                            <m:r>
                              <a:rPr lang="en-GB" sz="1800" b="0" i="1" smtClean="0">
                                <a:solidFill>
                                  <a:schemeClr val="tx1"/>
                                </a:solidFill>
                                <a:effectLst/>
                                <a:latin typeface="Cambria Math" panose="02040503050406030204" pitchFamily="18" charset="0"/>
                                <a:cs typeface="Times New Roman" panose="02020603050405020304" pitchFamily="18" charset="0"/>
                              </a:rPr>
                              <m:t>64</m:t>
                            </m:r>
                          </m:den>
                        </m:f>
                        <m:nary>
                          <m:naryPr>
                            <m:chr m:val="∑"/>
                            <m:ctrlPr>
                              <a:rPr lang="en-GB" i="1">
                                <a:solidFill>
                                  <a:schemeClr val="tx1"/>
                                </a:solidFill>
                                <a:latin typeface="Cambria Math" panose="02040503050406030204" pitchFamily="18" charset="0"/>
                              </a:rPr>
                            </m:ctrlPr>
                          </m:naryPr>
                          <m:sub>
                            <m:r>
                              <a:rPr lang="en-GB" i="1">
                                <a:solidFill>
                                  <a:schemeClr val="tx1"/>
                                </a:solidFill>
                                <a:latin typeface="Cambria Math" panose="02040503050406030204" pitchFamily="18" charset="0"/>
                              </a:rPr>
                              <m:t>𝑖</m:t>
                            </m:r>
                            <m:r>
                              <a:rPr lang="en-GB" i="1">
                                <a:solidFill>
                                  <a:schemeClr val="tx1"/>
                                </a:solidFill>
                                <a:latin typeface="Cambria Math" panose="02040503050406030204" pitchFamily="18" charset="0"/>
                              </a:rPr>
                              <m:t>=1</m:t>
                            </m:r>
                          </m:sub>
                          <m:sup>
                            <m:r>
                              <a:rPr lang="en-GB" i="1">
                                <a:solidFill>
                                  <a:schemeClr val="tx1"/>
                                </a:solidFill>
                                <a:latin typeface="Cambria Math" panose="02040503050406030204" pitchFamily="18" charset="0"/>
                              </a:rPr>
                              <m:t>64</m:t>
                            </m:r>
                          </m:sup>
                          <m:e>
                            <m:d>
                              <m:dPr>
                                <m:ctrlP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dPr>
                              <m:e>
                                <m:d>
                                  <m:dPr>
                                    <m:ctrlP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dPr>
                                  <m:e>
                                    <m:sSubSup>
                                      <m:sSubSupPr>
                                        <m:ctrlPr>
                                          <a:rPr lang="en-GB"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SupPr>
                                      <m:e>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𝑟</m:t>
                                        </m:r>
                                      </m:e>
                                      <m:sub>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𝑡</m:t>
                                        </m:r>
                                      </m:sub>
                                      <m:sup>
                                        <m:r>
                                          <a:rPr lang="en-GB"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𝑖</m:t>
                                        </m:r>
                                      </m:sup>
                                    </m:sSubSup>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r>
                                      <m:rPr>
                                        <m:sty m:val="p"/>
                                      </m:rPr>
                                      <a:rPr lang="en-GB">
                                        <a:solidFill>
                                          <a:schemeClr val="tx1"/>
                                        </a:solidFill>
                                        <a:latin typeface="Cambria Math" panose="02040503050406030204" pitchFamily="18" charset="0"/>
                                        <a:ea typeface="Calibri" panose="020F0502020204030204" pitchFamily="34" charset="0"/>
                                        <a:cs typeface="Times New Roman" panose="02020603050405020304" pitchFamily="18" charset="0"/>
                                      </a:rPr>
                                      <m:t>γ</m:t>
                                    </m:r>
                                    <m:func>
                                      <m:funcPr>
                                        <m:ctrlP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funcPr>
                                      <m:fName>
                                        <m:limLow>
                                          <m:limLowPr>
                                            <m:ctrlP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limLowPr>
                                          <m:e>
                                            <m:r>
                                              <m:rPr>
                                                <m:sty m:val="p"/>
                                              </m:rPr>
                                              <a:rPr lang="en-GB">
                                                <a:solidFill>
                                                  <a:schemeClr val="tx1"/>
                                                </a:solidFill>
                                                <a:latin typeface="Cambria Math" panose="02040503050406030204" pitchFamily="18" charset="0"/>
                                                <a:ea typeface="Calibri" panose="020F0502020204030204" pitchFamily="34" charset="0"/>
                                                <a:cs typeface="Times New Roman" panose="02020603050405020304" pitchFamily="18" charset="0"/>
                                              </a:rPr>
                                              <m:t>max</m:t>
                                            </m:r>
                                          </m:e>
                                          <m:lim>
                                            <m:sSup>
                                              <m:sSupPr>
                                                <m:ctrlP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pPr>
                                              <m:e>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𝑎</m:t>
                                                </m:r>
                                              </m:e>
                                              <m:sup>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sup>
                                            </m:sSup>
                                          </m:lim>
                                        </m:limLow>
                                      </m:fName>
                                      <m:e>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𝑄</m:t>
                                        </m:r>
                                      </m:e>
                                    </m:func>
                                    <m:d>
                                      <m:dPr>
                                        <m:ctrlP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dPr>
                                      <m:e>
                                        <m:sSubSup>
                                          <m:sSubSupPr>
                                            <m:ctrlPr>
                                              <a:rPr lang="en-GB"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SupPr>
                                          <m:e>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𝑠</m:t>
                                            </m:r>
                                          </m:e>
                                          <m:sub>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𝑡</m:t>
                                            </m:r>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+1</m:t>
                                            </m:r>
                                          </m:sub>
                                          <m:sup>
                                            <m:r>
                                              <a:rPr lang="en-GB"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𝑖</m:t>
                                            </m:r>
                                          </m:sup>
                                        </m:sSubSup>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sSup>
                                          <m:sSupPr>
                                            <m:ctrlP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pPr>
                                          <m:e>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𝑎</m:t>
                                            </m:r>
                                          </m:e>
                                          <m:sup>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sup>
                                        </m:sSup>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sSup>
                                          <m:sSupPr>
                                            <m:ctrlPr>
                                              <a:rPr lang="en-GB"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pPr>
                                          <m:e>
                                            <m:r>
                                              <a:rPr lang="en-GB" b="1"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𝜽</m:t>
                                            </m:r>
                                          </m:e>
                                          <m:sup>
                                            <m:r>
                                              <a:rPr lang="en-GB"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sup>
                                        </m:sSup>
                                        <m:r>
                                          <a:rPr lang="en-GB"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 </m:t>
                                        </m:r>
                                      </m:e>
                                    </m:d>
                                  </m:e>
                                </m:d>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𝑄</m:t>
                                </m:r>
                                <m:d>
                                  <m:dPr>
                                    <m:ctrlP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dPr>
                                  <m:e>
                                    <m:sSubSup>
                                      <m:sSubSupPr>
                                        <m:ctrlPr>
                                          <a:rPr lang="en-GB"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SupPr>
                                      <m:e>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𝑠</m:t>
                                        </m:r>
                                      </m:e>
                                      <m:sub>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𝑡</m:t>
                                        </m:r>
                                      </m:sub>
                                      <m:sup>
                                        <m:r>
                                          <a:rPr lang="en-GB"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𝑖</m:t>
                                        </m:r>
                                      </m:sup>
                                    </m:sSubSup>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sSubSup>
                                      <m:sSubSupPr>
                                        <m:ctrlPr>
                                          <a:rPr lang="en-GB"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SupPr>
                                      <m:e>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𝑎</m:t>
                                        </m:r>
                                      </m:e>
                                      <m:sub>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𝑡</m:t>
                                        </m:r>
                                      </m:sub>
                                      <m:sup>
                                        <m:r>
                                          <a:rPr lang="en-GB"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𝑖</m:t>
                                        </m:r>
                                      </m:sup>
                                    </m:sSubSup>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r>
                                      <a:rPr lang="en-GB" b="1"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𝜽</m:t>
                                    </m:r>
                                    <m:r>
                                      <a:rPr lang="en-GB"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 </m:t>
                                    </m:r>
                                  </m:e>
                                </m:d>
                              </m:e>
                            </m:d>
                          </m:e>
                        </m:nary>
                      </m:e>
                      <m:sup>
                        <m:r>
                          <a:rPr lang="en-GB"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2</m:t>
                        </m:r>
                      </m:sup>
                    </m:sSup>
                  </m:oMath>
                </a14:m>
                <a:endParaRPr lang="en-GB"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solidFill>
                    <a:schemeClr val="tx1"/>
                  </a:solidFill>
                </a:endParaRPr>
              </a:p>
            </p:txBody>
          </p:sp>
        </mc:Choice>
        <mc:Fallback xmlns="">
          <p:sp>
            <p:nvSpPr>
              <p:cNvPr id="53" name="TextBox 52">
                <a:extLst>
                  <a:ext uri="{FF2B5EF4-FFF2-40B4-BE49-F238E27FC236}">
                    <a16:creationId xmlns:a16="http://schemas.microsoft.com/office/drawing/2014/main" id="{F3787FD7-DF13-4A01-AE82-DD8D5624D998}"/>
                  </a:ext>
                </a:extLst>
              </p:cNvPr>
              <p:cNvSpPr txBox="1">
                <a:spLocks noRot="1" noChangeAspect="1" noMove="1" noResize="1" noEditPoints="1" noAdjustHandles="1" noChangeArrowheads="1" noChangeShapeType="1" noTextEdit="1"/>
              </p:cNvSpPr>
              <p:nvPr/>
            </p:nvSpPr>
            <p:spPr>
              <a:xfrm>
                <a:off x="283596" y="6934"/>
                <a:ext cx="7260722" cy="1139927"/>
              </a:xfrm>
              <a:prstGeom prst="rect">
                <a:avLst/>
              </a:prstGeom>
              <a:blipFill>
                <a:blip r:embed="rId3"/>
                <a:stretch>
                  <a:fillRect l="-75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C87058D6-7484-498D-BCA4-6A62F103B15C}"/>
                  </a:ext>
                </a:extLst>
              </p:cNvPr>
              <p:cNvSpPr txBox="1"/>
              <p:nvPr/>
            </p:nvSpPr>
            <p:spPr>
              <a:xfrm>
                <a:off x="-323544" y="5644394"/>
                <a:ext cx="12025422" cy="10387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i="1" smtClean="0">
                              <a:solidFill>
                                <a:srgbClr val="836967"/>
                              </a:solidFill>
                              <a:latin typeface="Cambria Math" panose="02040503050406030204" pitchFamily="18" charset="0"/>
                            </a:rPr>
                          </m:ctrlPr>
                        </m:fPr>
                        <m:num>
                          <m:r>
                            <a:rPr lang="en-GB">
                              <a:latin typeface="Cambria Math" panose="02040503050406030204" pitchFamily="18" charset="0"/>
                            </a:rPr>
                            <m:t>1</m:t>
                          </m:r>
                        </m:num>
                        <m:den>
                          <m:r>
                            <a:rPr lang="en-GB" i="0">
                              <a:latin typeface="Cambria Math" panose="02040503050406030204" pitchFamily="18" charset="0"/>
                            </a:rPr>
                            <m:t>64</m:t>
                          </m:r>
                        </m:den>
                      </m:f>
                      <m:nary>
                        <m:naryPr>
                          <m:chr m:val="∑"/>
                          <m:limLoc m:val="subSup"/>
                          <m:ctrlPr>
                            <a:rPr lang="en-GB" i="1">
                              <a:latin typeface="Cambria Math" panose="02040503050406030204" pitchFamily="18" charset="0"/>
                            </a:rPr>
                          </m:ctrlPr>
                        </m:naryPr>
                        <m:sub>
                          <m:r>
                            <a:rPr lang="en-GB" i="1">
                              <a:latin typeface="Cambria Math" panose="02040503050406030204" pitchFamily="18" charset="0"/>
                            </a:rPr>
                            <m:t>𝑖</m:t>
                          </m:r>
                          <m:r>
                            <a:rPr lang="en-GB" i="0">
                              <a:latin typeface="Cambria Math" panose="02040503050406030204" pitchFamily="18" charset="0"/>
                            </a:rPr>
                            <m:t>=1</m:t>
                          </m:r>
                        </m:sub>
                        <m:sup>
                          <m:r>
                            <a:rPr lang="en-GB" i="0">
                              <a:latin typeface="Cambria Math" panose="02040503050406030204" pitchFamily="18" charset="0"/>
                            </a:rPr>
                            <m:t>64</m:t>
                          </m:r>
                        </m:sup>
                        <m:e>
                          <m:f>
                            <m:fPr>
                              <m:ctrlPr>
                                <a:rPr lang="en-GB" i="1">
                                  <a:solidFill>
                                    <a:srgbClr val="836967"/>
                                  </a:solidFill>
                                  <a:latin typeface="Cambria Math" panose="02040503050406030204" pitchFamily="18" charset="0"/>
                                </a:rPr>
                              </m:ctrlPr>
                            </m:fPr>
                            <m:num>
                              <m:r>
                                <a:rPr lang="en-GB" i="0">
                                  <a:latin typeface="Cambria Math" panose="02040503050406030204" pitchFamily="18" charset="0"/>
                                </a:rPr>
                                <m:t>1</m:t>
                              </m:r>
                            </m:num>
                            <m:den>
                              <m:r>
                                <a:rPr lang="en-GB" i="0">
                                  <a:latin typeface="Cambria Math" panose="02040503050406030204" pitchFamily="18" charset="0"/>
                                </a:rPr>
                                <m:t>2</m:t>
                              </m:r>
                            </m:den>
                          </m:f>
                        </m:e>
                      </m:nary>
                      <m:sSub>
                        <m:sSubPr>
                          <m:ctrlPr>
                            <a:rPr lang="en-GB" i="1">
                              <a:solidFill>
                                <a:srgbClr val="836967"/>
                              </a:solidFill>
                              <a:latin typeface="Cambria Math" panose="02040503050406030204" pitchFamily="18" charset="0"/>
                            </a:rPr>
                          </m:ctrlPr>
                        </m:sSubPr>
                        <m:e>
                          <m:r>
                            <a:rPr lang="en-GB" i="1">
                              <a:latin typeface="Cambria Math" panose="02040503050406030204" pitchFamily="18" charset="0"/>
                            </a:rPr>
                            <m:t>𝑤</m:t>
                          </m:r>
                        </m:e>
                        <m:sub>
                          <m:r>
                            <a:rPr lang="en-GB" i="1">
                              <a:latin typeface="Cambria Math" panose="02040503050406030204" pitchFamily="18" charset="0"/>
                            </a:rPr>
                            <m:t>𝑖</m:t>
                          </m:r>
                        </m:sub>
                      </m:sSub>
                      <m:nary>
                        <m:naryPr>
                          <m:chr m:val="∑"/>
                          <m:limLoc m:val="subSup"/>
                          <m:ctrlPr>
                            <a:rPr lang="en-GB" i="1">
                              <a:latin typeface="Cambria Math" panose="02040503050406030204" pitchFamily="18" charset="0"/>
                            </a:rPr>
                          </m:ctrlPr>
                        </m:naryPr>
                        <m:sub>
                          <m:r>
                            <a:rPr lang="en-GB" i="1">
                              <a:latin typeface="Cambria Math" panose="02040503050406030204" pitchFamily="18" charset="0"/>
                            </a:rPr>
                            <m:t>𝑡</m:t>
                          </m:r>
                          <m:r>
                            <a:rPr lang="en-GB" i="0">
                              <a:latin typeface="Cambria Math" panose="02040503050406030204" pitchFamily="18" charset="0"/>
                            </a:rPr>
                            <m:t>=0</m:t>
                          </m:r>
                        </m:sub>
                        <m:sup>
                          <m:r>
                            <a:rPr lang="en-GB" i="0">
                              <a:latin typeface="Cambria Math" panose="02040503050406030204" pitchFamily="18" charset="0"/>
                            </a:rPr>
                            <m:t>80−</m:t>
                          </m:r>
                          <m:d>
                            <m:dPr>
                              <m:ctrlPr>
                                <a:rPr lang="en-GB" i="1">
                                  <a:solidFill>
                                    <a:srgbClr val="836967"/>
                                  </a:solidFill>
                                  <a:latin typeface="Cambria Math" panose="02040503050406030204" pitchFamily="18" charset="0"/>
                                </a:rPr>
                              </m:ctrlPr>
                            </m:dPr>
                            <m:e>
                              <m:r>
                                <a:rPr lang="en-GB" i="1">
                                  <a:latin typeface="Cambria Math" panose="02040503050406030204" pitchFamily="18" charset="0"/>
                                </a:rPr>
                                <m:t>𝑛</m:t>
                              </m:r>
                              <m:r>
                                <a:rPr lang="en-GB" i="0">
                                  <a:latin typeface="Cambria Math" panose="02040503050406030204" pitchFamily="18" charset="0"/>
                                </a:rPr>
                                <m:t>−1</m:t>
                              </m:r>
                            </m:e>
                          </m:d>
                        </m:sup>
                        <m:e>
                          <m:sSup>
                            <m:sSupPr>
                              <m:ctrlPr>
                                <a:rPr lang="en-GB" i="1">
                                  <a:solidFill>
                                    <a:srgbClr val="836967"/>
                                  </a:solidFill>
                                  <a:latin typeface="Cambria Math" panose="02040503050406030204" pitchFamily="18" charset="0"/>
                                </a:rPr>
                              </m:ctrlPr>
                            </m:sSupPr>
                            <m:e>
                              <m:d>
                                <m:dPr>
                                  <m:ctrlPr>
                                    <a:rPr lang="en-GB" i="1">
                                      <a:solidFill>
                                        <a:srgbClr val="836967"/>
                                      </a:solidFill>
                                      <a:latin typeface="Cambria Math" panose="02040503050406030204" pitchFamily="18" charset="0"/>
                                    </a:rPr>
                                  </m:ctrlPr>
                                </m:dPr>
                                <m:e>
                                  <m:r>
                                    <a:rPr lang="en-GB" i="1" smtClean="0">
                                      <a:solidFill>
                                        <a:schemeClr val="tx1"/>
                                      </a:solidFill>
                                      <a:latin typeface="Cambria Math" panose="02040503050406030204" pitchFamily="18" charset="0"/>
                                    </a:rPr>
                                    <m:t>h</m:t>
                                  </m:r>
                                  <m:d>
                                    <m:dPr>
                                      <m:ctrlPr>
                                        <a:rPr lang="en-GB" i="1">
                                          <a:solidFill>
                                            <a:srgbClr val="836967"/>
                                          </a:solidFill>
                                          <a:latin typeface="Cambria Math" panose="02040503050406030204" pitchFamily="18" charset="0"/>
                                        </a:rPr>
                                      </m:ctrlPr>
                                    </m:dPr>
                                    <m:e>
                                      <m:nary>
                                        <m:naryPr>
                                          <m:chr m:val="∑"/>
                                          <m:limLoc m:val="subSup"/>
                                          <m:ctrlPr>
                                            <a:rPr lang="en-GB" i="1">
                                              <a:latin typeface="Cambria Math" panose="02040503050406030204" pitchFamily="18" charset="0"/>
                                            </a:rPr>
                                          </m:ctrlPr>
                                        </m:naryPr>
                                        <m:sub>
                                          <m:r>
                                            <a:rPr lang="en-GB" i="1">
                                              <a:latin typeface="Cambria Math" panose="02040503050406030204" pitchFamily="18" charset="0"/>
                                            </a:rPr>
                                            <m:t>𝑘</m:t>
                                          </m:r>
                                          <m:r>
                                            <a:rPr lang="en-GB" i="0">
                                              <a:latin typeface="Cambria Math" panose="02040503050406030204" pitchFamily="18" charset="0"/>
                                            </a:rPr>
                                            <m:t>=0</m:t>
                                          </m:r>
                                        </m:sub>
                                        <m:sup>
                                          <m:r>
                                            <a:rPr lang="en-GB" i="1">
                                              <a:latin typeface="Cambria Math" panose="02040503050406030204" pitchFamily="18" charset="0"/>
                                            </a:rPr>
                                            <m:t>𝑛</m:t>
                                          </m:r>
                                          <m:r>
                                            <a:rPr lang="en-GB" i="0">
                                              <a:latin typeface="Cambria Math" panose="02040503050406030204" pitchFamily="18" charset="0"/>
                                            </a:rPr>
                                            <m:t>−1</m:t>
                                          </m:r>
                                        </m:sup>
                                        <m:e>
                                          <m:sSup>
                                            <m:sSupPr>
                                              <m:ctrlPr>
                                                <a:rPr lang="en-GB" i="1">
                                                  <a:solidFill>
                                                    <a:srgbClr val="836967"/>
                                                  </a:solidFill>
                                                  <a:latin typeface="Cambria Math" panose="02040503050406030204" pitchFamily="18" charset="0"/>
                                                </a:rPr>
                                              </m:ctrlPr>
                                            </m:sSupPr>
                                            <m:e>
                                              <m:r>
                                                <a:rPr lang="en-GB" i="1">
                                                  <a:latin typeface="Cambria Math" panose="02040503050406030204" pitchFamily="18" charset="0"/>
                                                </a:rPr>
                                                <m:t>𝛾</m:t>
                                              </m:r>
                                            </m:e>
                                            <m:sup>
                                              <m:r>
                                                <a:rPr lang="en-GB" i="1">
                                                  <a:latin typeface="Cambria Math" panose="02040503050406030204" pitchFamily="18" charset="0"/>
                                                </a:rPr>
                                                <m:t>𝑘</m:t>
                                              </m:r>
                                            </m:sup>
                                          </m:sSup>
                                          <m:sSubSup>
                                            <m:sSubSupPr>
                                              <m:ctrlPr>
                                                <a:rPr lang="en-GB" i="1">
                                                  <a:solidFill>
                                                    <a:srgbClr val="836967"/>
                                                  </a:solidFill>
                                                  <a:latin typeface="Cambria Math" panose="02040503050406030204" pitchFamily="18" charset="0"/>
                                                </a:rPr>
                                              </m:ctrlPr>
                                            </m:sSubSupPr>
                                            <m:e>
                                              <m:r>
                                                <a:rPr lang="en-GB" i="1">
                                                  <a:latin typeface="Cambria Math" panose="02040503050406030204" pitchFamily="18" charset="0"/>
                                                </a:rPr>
                                                <m:t>𝑟</m:t>
                                              </m:r>
                                            </m:e>
                                            <m:sub>
                                              <m:r>
                                                <a:rPr lang="en-GB" i="1">
                                                  <a:latin typeface="Cambria Math" panose="02040503050406030204" pitchFamily="18" charset="0"/>
                                                </a:rPr>
                                                <m:t>𝑡</m:t>
                                              </m:r>
                                              <m:r>
                                                <a:rPr lang="en-GB" i="0">
                                                  <a:latin typeface="Cambria Math" panose="02040503050406030204" pitchFamily="18" charset="0"/>
                                                </a:rPr>
                                                <m:t>+</m:t>
                                              </m:r>
                                              <m:r>
                                                <a:rPr lang="en-GB" i="1">
                                                  <a:latin typeface="Cambria Math" panose="02040503050406030204" pitchFamily="18" charset="0"/>
                                                </a:rPr>
                                                <m:t>𝑘</m:t>
                                              </m:r>
                                            </m:sub>
                                            <m:sup>
                                              <m:r>
                                                <a:rPr lang="en-GB" i="1">
                                                  <a:latin typeface="Cambria Math" panose="02040503050406030204" pitchFamily="18" charset="0"/>
                                                </a:rPr>
                                                <m:t>𝑖</m:t>
                                              </m:r>
                                            </m:sup>
                                          </m:sSubSup>
                                        </m:e>
                                      </m:nary>
                                      <m:r>
                                        <a:rPr lang="en-GB" i="0">
                                          <a:latin typeface="Cambria Math" panose="02040503050406030204" pitchFamily="18" charset="0"/>
                                        </a:rPr>
                                        <m:t> + </m:t>
                                      </m:r>
                                      <m:sSup>
                                        <m:sSupPr>
                                          <m:ctrlPr>
                                            <a:rPr lang="en-GB" i="1">
                                              <a:solidFill>
                                                <a:srgbClr val="836967"/>
                                              </a:solidFill>
                                              <a:latin typeface="Cambria Math" panose="02040503050406030204" pitchFamily="18" charset="0"/>
                                            </a:rPr>
                                          </m:ctrlPr>
                                        </m:sSupPr>
                                        <m:e>
                                          <m:r>
                                            <a:rPr lang="en-GB" i="1">
                                              <a:latin typeface="Cambria Math" panose="02040503050406030204" pitchFamily="18" charset="0"/>
                                            </a:rPr>
                                            <m:t>𝛾</m:t>
                                          </m:r>
                                        </m:e>
                                        <m:sup>
                                          <m:r>
                                            <a:rPr lang="en-GB" i="1">
                                              <a:latin typeface="Cambria Math" panose="02040503050406030204" pitchFamily="18" charset="0"/>
                                            </a:rPr>
                                            <m:t>𝑛</m:t>
                                          </m:r>
                                        </m:sup>
                                      </m:sSup>
                                      <m:sSup>
                                        <m:sSupPr>
                                          <m:ctrlPr>
                                            <a:rPr lang="en-GB" i="1" smtClean="0">
                                              <a:solidFill>
                                                <a:schemeClr val="tx1"/>
                                              </a:solidFill>
                                              <a:latin typeface="Cambria Math" panose="02040503050406030204" pitchFamily="18" charset="0"/>
                                            </a:rPr>
                                          </m:ctrlPr>
                                        </m:sSupPr>
                                        <m:e>
                                          <m:r>
                                            <a:rPr lang="en-GB" i="1">
                                              <a:solidFill>
                                                <a:schemeClr val="tx1"/>
                                              </a:solidFill>
                                              <a:latin typeface="Cambria Math" panose="02040503050406030204" pitchFamily="18" charset="0"/>
                                            </a:rPr>
                                            <m:t>h</m:t>
                                          </m:r>
                                        </m:e>
                                        <m:sup>
                                          <m:r>
                                            <a:rPr lang="en-GB" i="0">
                                              <a:solidFill>
                                                <a:schemeClr val="tx1"/>
                                              </a:solidFill>
                                              <a:latin typeface="Cambria Math" panose="02040503050406030204" pitchFamily="18" charset="0"/>
                                            </a:rPr>
                                            <m:t>−1</m:t>
                                          </m:r>
                                        </m:sup>
                                      </m:sSup>
                                      <m:d>
                                        <m:dPr>
                                          <m:ctrlPr>
                                            <a:rPr lang="en-GB" i="1">
                                              <a:solidFill>
                                                <a:srgbClr val="836967"/>
                                              </a:solidFill>
                                              <a:latin typeface="Cambria Math" panose="02040503050406030204" pitchFamily="18" charset="0"/>
                                            </a:rPr>
                                          </m:ctrlPr>
                                        </m:dPr>
                                        <m:e>
                                          <m:r>
                                            <a:rPr lang="en-GB" i="1">
                                              <a:latin typeface="Cambria Math" panose="02040503050406030204" pitchFamily="18" charset="0"/>
                                            </a:rPr>
                                            <m:t>𝑄</m:t>
                                          </m:r>
                                          <m:d>
                                            <m:dPr>
                                              <m:ctrlPr>
                                                <a:rPr lang="en-GB" i="1">
                                                  <a:solidFill>
                                                    <a:srgbClr val="836967"/>
                                                  </a:solidFill>
                                                  <a:latin typeface="Cambria Math" panose="02040503050406030204" pitchFamily="18" charset="0"/>
                                                </a:rPr>
                                              </m:ctrlPr>
                                            </m:dPr>
                                            <m:e>
                                              <m:sSubSup>
                                                <m:sSubSupPr>
                                                  <m:ctrlPr>
                                                    <a:rPr lang="en-GB" i="1">
                                                      <a:solidFill>
                                                        <a:srgbClr val="836967"/>
                                                      </a:solidFill>
                                                      <a:latin typeface="Cambria Math" panose="02040503050406030204" pitchFamily="18" charset="0"/>
                                                    </a:rPr>
                                                  </m:ctrlPr>
                                                </m:sSubSupPr>
                                                <m:e>
                                                  <m:r>
                                                    <a:rPr lang="en-GB" i="1">
                                                      <a:latin typeface="Cambria Math" panose="02040503050406030204" pitchFamily="18" charset="0"/>
                                                    </a:rPr>
                                                    <m:t>𝑠</m:t>
                                                  </m:r>
                                                </m:e>
                                                <m:sub>
                                                  <m:r>
                                                    <a:rPr lang="en-GB" i="1">
                                                      <a:latin typeface="Cambria Math" panose="02040503050406030204" pitchFamily="18" charset="0"/>
                                                    </a:rPr>
                                                    <m:t>𝑡</m:t>
                                                  </m:r>
                                                  <m:r>
                                                    <a:rPr lang="en-GB" i="0">
                                                      <a:latin typeface="Cambria Math" panose="02040503050406030204" pitchFamily="18" charset="0"/>
                                                    </a:rPr>
                                                    <m:t>+</m:t>
                                                  </m:r>
                                                  <m:r>
                                                    <a:rPr lang="en-GB" i="1">
                                                      <a:latin typeface="Cambria Math" panose="02040503050406030204" pitchFamily="18" charset="0"/>
                                                    </a:rPr>
                                                    <m:t>𝑛</m:t>
                                                  </m:r>
                                                </m:sub>
                                                <m:sup>
                                                  <m:r>
                                                    <a:rPr lang="en-GB" i="1">
                                                      <a:latin typeface="Cambria Math" panose="02040503050406030204" pitchFamily="18" charset="0"/>
                                                    </a:rPr>
                                                    <m:t>𝑖</m:t>
                                                  </m:r>
                                                </m:sup>
                                              </m:sSubSup>
                                              <m:r>
                                                <a:rPr lang="en-GB" i="0">
                                                  <a:latin typeface="Cambria Math" panose="02040503050406030204" pitchFamily="18" charset="0"/>
                                                </a:rPr>
                                                <m:t>,</m:t>
                                              </m:r>
                                              <m:r>
                                                <a:rPr lang="en-GB" i="1">
                                                  <a:latin typeface="Cambria Math" panose="02040503050406030204" pitchFamily="18" charset="0"/>
                                                </a:rPr>
                                                <m:t>𝑎𝑟𝑔𝑚𝑎</m:t>
                                              </m:r>
                                              <m:sSub>
                                                <m:sSubPr>
                                                  <m:ctrlPr>
                                                    <a:rPr lang="en-GB" i="1">
                                                      <a:solidFill>
                                                        <a:srgbClr val="836967"/>
                                                      </a:solidFill>
                                                      <a:latin typeface="Cambria Math" panose="02040503050406030204" pitchFamily="18" charset="0"/>
                                                    </a:rPr>
                                                  </m:ctrlPr>
                                                </m:sSubPr>
                                                <m:e>
                                                  <m:r>
                                                    <a:rPr lang="en-GB" i="1">
                                                      <a:latin typeface="Cambria Math" panose="02040503050406030204" pitchFamily="18" charset="0"/>
                                                    </a:rPr>
                                                    <m:t>𝑥</m:t>
                                                  </m:r>
                                                </m:e>
                                                <m:sub>
                                                  <m:sSup>
                                                    <m:sSupPr>
                                                      <m:ctrlPr>
                                                        <a:rPr lang="en-GB" i="1">
                                                          <a:solidFill>
                                                            <a:srgbClr val="836967"/>
                                                          </a:solidFill>
                                                          <a:latin typeface="Cambria Math" panose="02040503050406030204" pitchFamily="18" charset="0"/>
                                                        </a:rPr>
                                                      </m:ctrlPr>
                                                    </m:sSupPr>
                                                    <m:e>
                                                      <m:r>
                                                        <a:rPr lang="en-GB" i="1">
                                                          <a:latin typeface="Cambria Math" panose="02040503050406030204" pitchFamily="18" charset="0"/>
                                                        </a:rPr>
                                                        <m:t>𝑎</m:t>
                                                      </m:r>
                                                    </m:e>
                                                    <m:sup>
                                                      <m:r>
                                                        <a:rPr lang="en-GB" i="0">
                                                          <a:latin typeface="Cambria Math" panose="02040503050406030204" pitchFamily="18" charset="0"/>
                                                        </a:rPr>
                                                        <m:t>′</m:t>
                                                      </m:r>
                                                    </m:sup>
                                                  </m:sSup>
                                                </m:sub>
                                              </m:sSub>
                                              <m:r>
                                                <a:rPr lang="en-GB" i="1">
                                                  <a:latin typeface="Cambria Math" panose="02040503050406030204" pitchFamily="18" charset="0"/>
                                                </a:rPr>
                                                <m:t>𝑄</m:t>
                                              </m:r>
                                              <m:d>
                                                <m:dPr>
                                                  <m:ctrlPr>
                                                    <a:rPr lang="en-GB" i="1">
                                                      <a:solidFill>
                                                        <a:srgbClr val="836967"/>
                                                      </a:solidFill>
                                                      <a:latin typeface="Cambria Math" panose="02040503050406030204" pitchFamily="18" charset="0"/>
                                                    </a:rPr>
                                                  </m:ctrlPr>
                                                </m:dPr>
                                                <m:e>
                                                  <m:sSubSup>
                                                    <m:sSubSupPr>
                                                      <m:ctrlPr>
                                                        <a:rPr lang="en-GB" i="1">
                                                          <a:solidFill>
                                                            <a:srgbClr val="836967"/>
                                                          </a:solidFill>
                                                          <a:latin typeface="Cambria Math" panose="02040503050406030204" pitchFamily="18" charset="0"/>
                                                        </a:rPr>
                                                      </m:ctrlPr>
                                                    </m:sSubSupPr>
                                                    <m:e>
                                                      <m:r>
                                                        <a:rPr lang="en-GB" i="1">
                                                          <a:latin typeface="Cambria Math" panose="02040503050406030204" pitchFamily="18" charset="0"/>
                                                        </a:rPr>
                                                        <m:t>𝑠</m:t>
                                                      </m:r>
                                                    </m:e>
                                                    <m:sub>
                                                      <m:r>
                                                        <a:rPr lang="en-GB" i="1">
                                                          <a:latin typeface="Cambria Math" panose="02040503050406030204" pitchFamily="18" charset="0"/>
                                                        </a:rPr>
                                                        <m:t>𝑡</m:t>
                                                      </m:r>
                                                      <m:r>
                                                        <a:rPr lang="en-GB" i="0">
                                                          <a:latin typeface="Cambria Math" panose="02040503050406030204" pitchFamily="18" charset="0"/>
                                                        </a:rPr>
                                                        <m:t>+</m:t>
                                                      </m:r>
                                                      <m:r>
                                                        <a:rPr lang="en-GB" i="1">
                                                          <a:latin typeface="Cambria Math" panose="02040503050406030204" pitchFamily="18" charset="0"/>
                                                        </a:rPr>
                                                        <m:t>𝑛</m:t>
                                                      </m:r>
                                                    </m:sub>
                                                    <m:sup>
                                                      <m:r>
                                                        <a:rPr lang="en-GB" i="1">
                                                          <a:latin typeface="Cambria Math" panose="02040503050406030204" pitchFamily="18" charset="0"/>
                                                        </a:rPr>
                                                        <m:t>𝑖</m:t>
                                                      </m:r>
                                                    </m:sup>
                                                  </m:sSubSup>
                                                  <m:r>
                                                    <a:rPr lang="en-GB" i="0">
                                                      <a:latin typeface="Cambria Math" panose="02040503050406030204" pitchFamily="18" charset="0"/>
                                                    </a:rPr>
                                                    <m:t>,</m:t>
                                                  </m:r>
                                                  <m:sSup>
                                                    <m:sSupPr>
                                                      <m:ctrlPr>
                                                        <a:rPr lang="en-GB" i="1">
                                                          <a:solidFill>
                                                            <a:srgbClr val="836967"/>
                                                          </a:solidFill>
                                                          <a:latin typeface="Cambria Math" panose="02040503050406030204" pitchFamily="18" charset="0"/>
                                                        </a:rPr>
                                                      </m:ctrlPr>
                                                    </m:sSupPr>
                                                    <m:e>
                                                      <m:r>
                                                        <a:rPr lang="en-GB" i="1">
                                                          <a:latin typeface="Cambria Math" panose="02040503050406030204" pitchFamily="18" charset="0"/>
                                                        </a:rPr>
                                                        <m:t>𝑎</m:t>
                                                      </m:r>
                                                    </m:e>
                                                    <m:sup>
                                                      <m:r>
                                                        <a:rPr lang="en-GB" i="0">
                                                          <a:latin typeface="Cambria Math" panose="02040503050406030204" pitchFamily="18" charset="0"/>
                                                        </a:rPr>
                                                        <m:t>′</m:t>
                                                      </m:r>
                                                    </m:sup>
                                                  </m:sSup>
                                                  <m:r>
                                                    <a:rPr lang="en-GB" i="0">
                                                      <a:latin typeface="Cambria Math" panose="02040503050406030204" pitchFamily="18" charset="0"/>
                                                    </a:rPr>
                                                    <m:t>;</m:t>
                                                  </m:r>
                                                  <m:r>
                                                    <a:rPr lang="en-GB" b="1" i="1">
                                                      <a:latin typeface="Cambria Math" panose="02040503050406030204" pitchFamily="18" charset="0"/>
                                                    </a:rPr>
                                                    <m:t>𝜽</m:t>
                                                  </m:r>
                                                </m:e>
                                              </m:d>
                                              <m:r>
                                                <a:rPr lang="en-GB" b="0" i="0">
                                                  <a:latin typeface="Cambria Math" panose="02040503050406030204" pitchFamily="18" charset="0"/>
                                                </a:rPr>
                                                <m:t>;</m:t>
                                              </m:r>
                                              <m:sSup>
                                                <m:sSupPr>
                                                  <m:ctrlPr>
                                                    <a:rPr lang="en-GB" b="0" i="1">
                                                      <a:solidFill>
                                                        <a:srgbClr val="836967"/>
                                                      </a:solidFill>
                                                      <a:latin typeface="Cambria Math" panose="02040503050406030204" pitchFamily="18" charset="0"/>
                                                    </a:rPr>
                                                  </m:ctrlPr>
                                                </m:sSupPr>
                                                <m:e>
                                                  <m:r>
                                                    <a:rPr lang="en-GB" b="1" i="1">
                                                      <a:latin typeface="Cambria Math" panose="02040503050406030204" pitchFamily="18" charset="0"/>
                                                    </a:rPr>
                                                    <m:t>𝜽</m:t>
                                                  </m:r>
                                                </m:e>
                                                <m:sup>
                                                  <m:r>
                                                    <a:rPr lang="en-GB" b="0" i="0">
                                                      <a:latin typeface="Cambria Math" panose="02040503050406030204" pitchFamily="18" charset="0"/>
                                                    </a:rPr>
                                                    <m:t>−</m:t>
                                                  </m:r>
                                                </m:sup>
                                              </m:sSup>
                                            </m:e>
                                          </m:d>
                                        </m:e>
                                      </m:d>
                                    </m:e>
                                  </m:d>
                                  <m:r>
                                    <a:rPr lang="en-GB" b="0" i="0">
                                      <a:latin typeface="Cambria Math" panose="02040503050406030204" pitchFamily="18" charset="0"/>
                                    </a:rPr>
                                    <m:t>−</m:t>
                                  </m:r>
                                  <m:r>
                                    <a:rPr lang="en-GB" b="0" i="1">
                                      <a:latin typeface="Cambria Math" panose="02040503050406030204" pitchFamily="18" charset="0"/>
                                    </a:rPr>
                                    <m:t>𝑄</m:t>
                                  </m:r>
                                  <m:d>
                                    <m:dPr>
                                      <m:ctrlPr>
                                        <a:rPr lang="en-GB" b="0" i="1">
                                          <a:solidFill>
                                            <a:srgbClr val="836967"/>
                                          </a:solidFill>
                                          <a:latin typeface="Cambria Math" panose="02040503050406030204" pitchFamily="18" charset="0"/>
                                        </a:rPr>
                                      </m:ctrlPr>
                                    </m:dPr>
                                    <m:e>
                                      <m:sSubSup>
                                        <m:sSubSupPr>
                                          <m:ctrlPr>
                                            <a:rPr lang="en-GB" b="0" i="1">
                                              <a:solidFill>
                                                <a:srgbClr val="836967"/>
                                              </a:solidFill>
                                              <a:latin typeface="Cambria Math" panose="02040503050406030204" pitchFamily="18" charset="0"/>
                                            </a:rPr>
                                          </m:ctrlPr>
                                        </m:sSubSupPr>
                                        <m:e>
                                          <m:r>
                                            <a:rPr lang="en-GB" b="0" i="1">
                                              <a:latin typeface="Cambria Math" panose="02040503050406030204" pitchFamily="18" charset="0"/>
                                            </a:rPr>
                                            <m:t>𝑠</m:t>
                                          </m:r>
                                        </m:e>
                                        <m:sub>
                                          <m:r>
                                            <a:rPr lang="en-GB" b="0" i="1">
                                              <a:latin typeface="Cambria Math" panose="02040503050406030204" pitchFamily="18" charset="0"/>
                                            </a:rPr>
                                            <m:t>𝑡</m:t>
                                          </m:r>
                                        </m:sub>
                                        <m:sup>
                                          <m:r>
                                            <a:rPr lang="en-GB" b="0" i="1">
                                              <a:latin typeface="Cambria Math" panose="02040503050406030204" pitchFamily="18" charset="0"/>
                                            </a:rPr>
                                            <m:t>𝑖</m:t>
                                          </m:r>
                                        </m:sup>
                                      </m:sSubSup>
                                      <m:r>
                                        <a:rPr lang="en-GB" b="0" i="0">
                                          <a:latin typeface="Cambria Math" panose="02040503050406030204" pitchFamily="18" charset="0"/>
                                        </a:rPr>
                                        <m:t>,</m:t>
                                      </m:r>
                                      <m:sSubSup>
                                        <m:sSubSupPr>
                                          <m:ctrlPr>
                                            <a:rPr lang="en-GB" b="0" i="1">
                                              <a:solidFill>
                                                <a:srgbClr val="836967"/>
                                              </a:solidFill>
                                              <a:latin typeface="Cambria Math" panose="02040503050406030204" pitchFamily="18" charset="0"/>
                                            </a:rPr>
                                          </m:ctrlPr>
                                        </m:sSubSupPr>
                                        <m:e>
                                          <m:r>
                                            <a:rPr lang="en-GB" b="0" i="1">
                                              <a:latin typeface="Cambria Math" panose="02040503050406030204" pitchFamily="18" charset="0"/>
                                            </a:rPr>
                                            <m:t>𝑎</m:t>
                                          </m:r>
                                        </m:e>
                                        <m:sub>
                                          <m:r>
                                            <a:rPr lang="en-GB" b="0" i="1">
                                              <a:latin typeface="Cambria Math" panose="02040503050406030204" pitchFamily="18" charset="0"/>
                                            </a:rPr>
                                            <m:t>𝑡</m:t>
                                          </m:r>
                                        </m:sub>
                                        <m:sup>
                                          <m:r>
                                            <a:rPr lang="en-GB" b="0" i="1">
                                              <a:latin typeface="Cambria Math" panose="02040503050406030204" pitchFamily="18" charset="0"/>
                                            </a:rPr>
                                            <m:t>𝑖</m:t>
                                          </m:r>
                                        </m:sup>
                                      </m:sSubSup>
                                      <m:r>
                                        <a:rPr lang="en-GB" b="0" i="0">
                                          <a:latin typeface="Cambria Math" panose="02040503050406030204" pitchFamily="18" charset="0"/>
                                        </a:rPr>
                                        <m:t>;</m:t>
                                      </m:r>
                                      <m:r>
                                        <a:rPr lang="en-GB" b="1" i="1">
                                          <a:latin typeface="Cambria Math" panose="02040503050406030204" pitchFamily="18" charset="0"/>
                                        </a:rPr>
                                        <m:t>𝜽</m:t>
                                      </m:r>
                                    </m:e>
                                  </m:d>
                                </m:e>
                              </m:d>
                            </m:e>
                            <m:sup>
                              <m:r>
                                <a:rPr lang="en-GB" b="0" i="0">
                                  <a:latin typeface="Cambria Math" panose="02040503050406030204" pitchFamily="18" charset="0"/>
                                </a:rPr>
                                <m:t>2</m:t>
                              </m:r>
                            </m:sup>
                          </m:sSup>
                        </m:e>
                      </m:nary>
                    </m:oMath>
                  </m:oMathPara>
                </a14:m>
                <a:endParaRPr lang="en-GB" dirty="0"/>
              </a:p>
            </p:txBody>
          </p:sp>
        </mc:Choice>
        <mc:Fallback xmlns="">
          <p:sp>
            <p:nvSpPr>
              <p:cNvPr id="55" name="TextBox 54">
                <a:extLst>
                  <a:ext uri="{FF2B5EF4-FFF2-40B4-BE49-F238E27FC236}">
                    <a16:creationId xmlns:a16="http://schemas.microsoft.com/office/drawing/2014/main" id="{C87058D6-7484-498D-BCA4-6A62F103B15C}"/>
                  </a:ext>
                </a:extLst>
              </p:cNvPr>
              <p:cNvSpPr txBox="1">
                <a:spLocks noRot="1" noChangeAspect="1" noMove="1" noResize="1" noEditPoints="1" noAdjustHandles="1" noChangeArrowheads="1" noChangeShapeType="1" noTextEdit="1"/>
              </p:cNvSpPr>
              <p:nvPr/>
            </p:nvSpPr>
            <p:spPr>
              <a:xfrm>
                <a:off x="-323544" y="5644394"/>
                <a:ext cx="12025422" cy="1038746"/>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1903153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C7365627-2B6B-4F72-9C3B-FFD81E8C0C90}"/>
              </a:ext>
            </a:extLst>
          </p:cNvPr>
          <p:cNvSpPr/>
          <p:nvPr/>
        </p:nvSpPr>
        <p:spPr>
          <a:xfrm>
            <a:off x="2770632" y="3977640"/>
            <a:ext cx="1356360" cy="13563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R2D2 (2018) [21]</a:t>
            </a:r>
          </a:p>
        </p:txBody>
      </p:sp>
      <p:sp>
        <p:nvSpPr>
          <p:cNvPr id="5" name="Oval 4">
            <a:extLst>
              <a:ext uri="{FF2B5EF4-FFF2-40B4-BE49-F238E27FC236}">
                <a16:creationId xmlns:a16="http://schemas.microsoft.com/office/drawing/2014/main" id="{9000169C-B254-4AE9-B46D-E9E148334620}"/>
              </a:ext>
            </a:extLst>
          </p:cNvPr>
          <p:cNvSpPr/>
          <p:nvPr/>
        </p:nvSpPr>
        <p:spPr>
          <a:xfrm>
            <a:off x="6973824" y="3977640"/>
            <a:ext cx="1356360" cy="1356360"/>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600" dirty="0"/>
              <a:t>Rainbow</a:t>
            </a:r>
            <a:r>
              <a:rPr lang="en-GB" dirty="0"/>
              <a:t> (2017) [28]</a:t>
            </a:r>
          </a:p>
        </p:txBody>
      </p:sp>
      <p:sp>
        <p:nvSpPr>
          <p:cNvPr id="6" name="Oval 5">
            <a:extLst>
              <a:ext uri="{FF2B5EF4-FFF2-40B4-BE49-F238E27FC236}">
                <a16:creationId xmlns:a16="http://schemas.microsoft.com/office/drawing/2014/main" id="{00F30EDE-0B94-43DD-9588-D55005F8BA36}"/>
              </a:ext>
            </a:extLst>
          </p:cNvPr>
          <p:cNvSpPr/>
          <p:nvPr/>
        </p:nvSpPr>
        <p:spPr>
          <a:xfrm>
            <a:off x="8817864" y="3977640"/>
            <a:ext cx="1356360" cy="13563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600" dirty="0"/>
              <a:t>D2RL</a:t>
            </a:r>
            <a:r>
              <a:rPr lang="en-GB" dirty="0"/>
              <a:t> (2020) [27]</a:t>
            </a:r>
          </a:p>
        </p:txBody>
      </p:sp>
      <p:sp>
        <p:nvSpPr>
          <p:cNvPr id="7" name="Oval 6">
            <a:extLst>
              <a:ext uri="{FF2B5EF4-FFF2-40B4-BE49-F238E27FC236}">
                <a16:creationId xmlns:a16="http://schemas.microsoft.com/office/drawing/2014/main" id="{138B7079-8A79-4139-A4D0-26F9C375F796}"/>
              </a:ext>
            </a:extLst>
          </p:cNvPr>
          <p:cNvSpPr/>
          <p:nvPr/>
        </p:nvSpPr>
        <p:spPr>
          <a:xfrm>
            <a:off x="10555224" y="3977640"/>
            <a:ext cx="1356360" cy="1356360"/>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600" dirty="0"/>
              <a:t>IQN</a:t>
            </a:r>
            <a:r>
              <a:rPr lang="en-GB" dirty="0"/>
              <a:t> (2018) [26]</a:t>
            </a:r>
          </a:p>
        </p:txBody>
      </p:sp>
      <p:sp>
        <p:nvSpPr>
          <p:cNvPr id="8" name="Oval 7">
            <a:extLst>
              <a:ext uri="{FF2B5EF4-FFF2-40B4-BE49-F238E27FC236}">
                <a16:creationId xmlns:a16="http://schemas.microsoft.com/office/drawing/2014/main" id="{E461FFE4-FEDC-41B1-AEF9-F0F9974D8322}"/>
              </a:ext>
            </a:extLst>
          </p:cNvPr>
          <p:cNvSpPr/>
          <p:nvPr/>
        </p:nvSpPr>
        <p:spPr>
          <a:xfrm>
            <a:off x="914400" y="1935480"/>
            <a:ext cx="1106424" cy="110642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Ape-X (2018) [19]</a:t>
            </a:r>
          </a:p>
        </p:txBody>
      </p:sp>
      <p:sp>
        <p:nvSpPr>
          <p:cNvPr id="9" name="Oval 8">
            <a:extLst>
              <a:ext uri="{FF2B5EF4-FFF2-40B4-BE49-F238E27FC236}">
                <a16:creationId xmlns:a16="http://schemas.microsoft.com/office/drawing/2014/main" id="{7EFC7840-AB31-4A3D-A157-9206126E5A0E}"/>
              </a:ext>
            </a:extLst>
          </p:cNvPr>
          <p:cNvSpPr/>
          <p:nvPr/>
        </p:nvSpPr>
        <p:spPr>
          <a:xfrm>
            <a:off x="2523744" y="1935480"/>
            <a:ext cx="1106424" cy="110642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PER (2016) [18]</a:t>
            </a:r>
          </a:p>
        </p:txBody>
      </p:sp>
      <p:sp>
        <p:nvSpPr>
          <p:cNvPr id="10" name="Oval 9">
            <a:extLst>
              <a:ext uri="{FF2B5EF4-FFF2-40B4-BE49-F238E27FC236}">
                <a16:creationId xmlns:a16="http://schemas.microsoft.com/office/drawing/2014/main" id="{D278EDF8-634C-43F5-8EF7-BCF05851CFCB}"/>
              </a:ext>
            </a:extLst>
          </p:cNvPr>
          <p:cNvSpPr/>
          <p:nvPr/>
        </p:nvSpPr>
        <p:spPr>
          <a:xfrm>
            <a:off x="6492240" y="1935480"/>
            <a:ext cx="1106424" cy="1106424"/>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400" dirty="0" err="1"/>
              <a:t>Dueling</a:t>
            </a:r>
            <a:r>
              <a:rPr lang="en-GB" sz="1400" dirty="0"/>
              <a:t> DDQN </a:t>
            </a:r>
            <a:r>
              <a:rPr lang="en-GB" sz="1600" dirty="0"/>
              <a:t>(2016) [17]</a:t>
            </a:r>
            <a:endParaRPr lang="en-GB" sz="1400" dirty="0"/>
          </a:p>
        </p:txBody>
      </p:sp>
      <p:sp>
        <p:nvSpPr>
          <p:cNvPr id="11" name="Oval 10">
            <a:extLst>
              <a:ext uri="{FF2B5EF4-FFF2-40B4-BE49-F238E27FC236}">
                <a16:creationId xmlns:a16="http://schemas.microsoft.com/office/drawing/2014/main" id="{CFED1E0B-3A44-48C2-BBFE-AB5C196AE308}"/>
              </a:ext>
            </a:extLst>
          </p:cNvPr>
          <p:cNvSpPr/>
          <p:nvPr/>
        </p:nvSpPr>
        <p:spPr>
          <a:xfrm>
            <a:off x="8875776" y="923544"/>
            <a:ext cx="1011936" cy="101193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600" dirty="0"/>
              <a:t>DQN (2013) [13]</a:t>
            </a:r>
          </a:p>
        </p:txBody>
      </p:sp>
      <p:sp>
        <p:nvSpPr>
          <p:cNvPr id="12" name="Oval 11">
            <a:extLst>
              <a:ext uri="{FF2B5EF4-FFF2-40B4-BE49-F238E27FC236}">
                <a16:creationId xmlns:a16="http://schemas.microsoft.com/office/drawing/2014/main" id="{0689DDBB-1369-4C3A-930D-8DCC5019986E}"/>
              </a:ext>
            </a:extLst>
          </p:cNvPr>
          <p:cNvSpPr/>
          <p:nvPr/>
        </p:nvSpPr>
        <p:spPr>
          <a:xfrm>
            <a:off x="9710928" y="1935480"/>
            <a:ext cx="1008888" cy="100888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600" dirty="0"/>
              <a:t>C51 (2017) [24]</a:t>
            </a:r>
          </a:p>
        </p:txBody>
      </p:sp>
      <p:sp>
        <p:nvSpPr>
          <p:cNvPr id="13" name="Oval 12">
            <a:extLst>
              <a:ext uri="{FF2B5EF4-FFF2-40B4-BE49-F238E27FC236}">
                <a16:creationId xmlns:a16="http://schemas.microsoft.com/office/drawing/2014/main" id="{D9EFF264-4421-4966-B18A-E07BA1EA0B46}"/>
              </a:ext>
            </a:extLst>
          </p:cNvPr>
          <p:cNvSpPr/>
          <p:nvPr/>
        </p:nvSpPr>
        <p:spPr>
          <a:xfrm>
            <a:off x="8101584" y="1935480"/>
            <a:ext cx="1106424" cy="110642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800" dirty="0"/>
              <a:t>DDQN (2015) [15]</a:t>
            </a:r>
          </a:p>
        </p:txBody>
      </p:sp>
      <p:sp>
        <p:nvSpPr>
          <p:cNvPr id="17" name="Oval 16">
            <a:extLst>
              <a:ext uri="{FF2B5EF4-FFF2-40B4-BE49-F238E27FC236}">
                <a16:creationId xmlns:a16="http://schemas.microsoft.com/office/drawing/2014/main" id="{2ECE030C-87A1-42C7-9636-98E0588DD43A}"/>
              </a:ext>
            </a:extLst>
          </p:cNvPr>
          <p:cNvSpPr/>
          <p:nvPr/>
        </p:nvSpPr>
        <p:spPr>
          <a:xfrm>
            <a:off x="7717903" y="101793"/>
            <a:ext cx="1011936" cy="101193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200" dirty="0"/>
              <a:t>Double Q </a:t>
            </a:r>
            <a:r>
              <a:rPr lang="en-GB" sz="1600" dirty="0"/>
              <a:t>(2010) [14]</a:t>
            </a:r>
          </a:p>
        </p:txBody>
      </p:sp>
      <p:cxnSp>
        <p:nvCxnSpPr>
          <p:cNvPr id="19" name="Straight Arrow Connector 18">
            <a:extLst>
              <a:ext uri="{FF2B5EF4-FFF2-40B4-BE49-F238E27FC236}">
                <a16:creationId xmlns:a16="http://schemas.microsoft.com/office/drawing/2014/main" id="{04ACEB7B-B9C2-46A1-B0D8-91970B86F6FD}"/>
              </a:ext>
            </a:extLst>
          </p:cNvPr>
          <p:cNvCxnSpPr>
            <a:cxnSpLocks/>
            <a:endCxn id="13" idx="0"/>
          </p:cNvCxnSpPr>
          <p:nvPr/>
        </p:nvCxnSpPr>
        <p:spPr>
          <a:xfrm>
            <a:off x="8441457" y="1100328"/>
            <a:ext cx="213339" cy="83515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878A9F1C-C9DF-4205-9A47-27569579650E}"/>
              </a:ext>
            </a:extLst>
          </p:cNvPr>
          <p:cNvCxnSpPr>
            <a:cxnSpLocks/>
            <a:stCxn id="11" idx="3"/>
          </p:cNvCxnSpPr>
          <p:nvPr/>
        </p:nvCxnSpPr>
        <p:spPr>
          <a:xfrm flipH="1">
            <a:off x="8875776" y="1787285"/>
            <a:ext cx="148195" cy="24268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999029E3-80F2-41D8-90BE-B02562F8FF94}"/>
              </a:ext>
            </a:extLst>
          </p:cNvPr>
          <p:cNvCxnSpPr>
            <a:cxnSpLocks/>
            <a:stCxn id="11" idx="5"/>
          </p:cNvCxnSpPr>
          <p:nvPr/>
        </p:nvCxnSpPr>
        <p:spPr>
          <a:xfrm>
            <a:off x="9739517" y="1787285"/>
            <a:ext cx="213360" cy="24268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8" name="Oval 27">
            <a:extLst>
              <a:ext uri="{FF2B5EF4-FFF2-40B4-BE49-F238E27FC236}">
                <a16:creationId xmlns:a16="http://schemas.microsoft.com/office/drawing/2014/main" id="{AD3C9849-41CA-41E0-BE24-92A51B4E299D}"/>
              </a:ext>
            </a:extLst>
          </p:cNvPr>
          <p:cNvSpPr/>
          <p:nvPr/>
        </p:nvSpPr>
        <p:spPr>
          <a:xfrm>
            <a:off x="10536936" y="2785872"/>
            <a:ext cx="1008888" cy="100888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200" dirty="0"/>
              <a:t>QR-DQN</a:t>
            </a:r>
            <a:r>
              <a:rPr lang="en-GB" sz="1600" dirty="0"/>
              <a:t> (2018) [25]</a:t>
            </a:r>
          </a:p>
        </p:txBody>
      </p:sp>
      <p:cxnSp>
        <p:nvCxnSpPr>
          <p:cNvPr id="29" name="Straight Arrow Connector 28">
            <a:extLst>
              <a:ext uri="{FF2B5EF4-FFF2-40B4-BE49-F238E27FC236}">
                <a16:creationId xmlns:a16="http://schemas.microsoft.com/office/drawing/2014/main" id="{2D37B178-7312-4884-93A6-ED9D36CDA9C7}"/>
              </a:ext>
            </a:extLst>
          </p:cNvPr>
          <p:cNvCxnSpPr>
            <a:cxnSpLocks/>
            <a:stCxn id="12" idx="5"/>
            <a:endCxn id="28" idx="1"/>
          </p:cNvCxnSpPr>
          <p:nvPr/>
        </p:nvCxnSpPr>
        <p:spPr>
          <a:xfrm>
            <a:off x="10572068" y="2796620"/>
            <a:ext cx="112616" cy="1370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43B5B266-FEE5-46C7-AA8D-51638C6C2318}"/>
              </a:ext>
            </a:extLst>
          </p:cNvPr>
          <p:cNvCxnSpPr>
            <a:cxnSpLocks/>
            <a:endCxn id="7" idx="0"/>
          </p:cNvCxnSpPr>
          <p:nvPr/>
        </p:nvCxnSpPr>
        <p:spPr>
          <a:xfrm>
            <a:off x="11137392" y="3794760"/>
            <a:ext cx="96012" cy="18288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1FAD4F2C-F6CE-4654-AE7C-4237118023C3}"/>
              </a:ext>
            </a:extLst>
          </p:cNvPr>
          <p:cNvCxnSpPr>
            <a:cxnSpLocks/>
            <a:stCxn id="13" idx="2"/>
            <a:endCxn id="10" idx="6"/>
          </p:cNvCxnSpPr>
          <p:nvPr/>
        </p:nvCxnSpPr>
        <p:spPr>
          <a:xfrm flipH="1">
            <a:off x="7598664" y="2488692"/>
            <a:ext cx="50292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3A2E556B-705B-48C1-B303-18753D5CB77E}"/>
              </a:ext>
            </a:extLst>
          </p:cNvPr>
          <p:cNvCxnSpPr>
            <a:cxnSpLocks/>
            <a:stCxn id="12" idx="3"/>
            <a:endCxn id="5" idx="7"/>
          </p:cNvCxnSpPr>
          <p:nvPr/>
        </p:nvCxnSpPr>
        <p:spPr>
          <a:xfrm flipH="1">
            <a:off x="8131550" y="2796620"/>
            <a:ext cx="1727126" cy="1379654"/>
          </a:xfrm>
          <a:prstGeom prst="straightConnector1">
            <a:avLst/>
          </a:prstGeom>
          <a:ln w="28575">
            <a:solidFill>
              <a:schemeClr val="tx1"/>
            </a:solidFill>
            <a:prstDash val="dash"/>
            <a:tailEnd type="triangle"/>
          </a:ln>
        </p:spPr>
        <p:style>
          <a:lnRef idx="3">
            <a:schemeClr val="accent6"/>
          </a:lnRef>
          <a:fillRef idx="0">
            <a:schemeClr val="accent6"/>
          </a:fillRef>
          <a:effectRef idx="2">
            <a:schemeClr val="accent6"/>
          </a:effectRef>
          <a:fontRef idx="minor">
            <a:schemeClr val="tx1"/>
          </a:fontRef>
        </p:style>
      </p:cxnSp>
      <p:cxnSp>
        <p:nvCxnSpPr>
          <p:cNvPr id="42" name="Straight Arrow Connector 41">
            <a:extLst>
              <a:ext uri="{FF2B5EF4-FFF2-40B4-BE49-F238E27FC236}">
                <a16:creationId xmlns:a16="http://schemas.microsoft.com/office/drawing/2014/main" id="{D96C53EB-03B0-4FF9-ABD7-F60209F223EE}"/>
              </a:ext>
            </a:extLst>
          </p:cNvPr>
          <p:cNvCxnSpPr>
            <a:cxnSpLocks/>
            <a:stCxn id="13" idx="4"/>
          </p:cNvCxnSpPr>
          <p:nvPr/>
        </p:nvCxnSpPr>
        <p:spPr>
          <a:xfrm flipH="1">
            <a:off x="8000278" y="3041904"/>
            <a:ext cx="654518" cy="1023406"/>
          </a:xfrm>
          <a:prstGeom prst="straightConnector1">
            <a:avLst/>
          </a:prstGeom>
          <a:ln w="28575">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45" name="Straight Arrow Connector 44">
            <a:extLst>
              <a:ext uri="{FF2B5EF4-FFF2-40B4-BE49-F238E27FC236}">
                <a16:creationId xmlns:a16="http://schemas.microsoft.com/office/drawing/2014/main" id="{B8E9715B-B08C-4A2E-AE8B-03F5864563C5}"/>
              </a:ext>
            </a:extLst>
          </p:cNvPr>
          <p:cNvCxnSpPr>
            <a:cxnSpLocks/>
            <a:stCxn id="10" idx="5"/>
            <a:endCxn id="5" idx="0"/>
          </p:cNvCxnSpPr>
          <p:nvPr/>
        </p:nvCxnSpPr>
        <p:spPr>
          <a:xfrm>
            <a:off x="7436632" y="2879872"/>
            <a:ext cx="215372" cy="1097768"/>
          </a:xfrm>
          <a:prstGeom prst="straightConnector1">
            <a:avLst/>
          </a:prstGeom>
          <a:ln w="28575">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49" name="Oval 48">
            <a:extLst>
              <a:ext uri="{FF2B5EF4-FFF2-40B4-BE49-F238E27FC236}">
                <a16:creationId xmlns:a16="http://schemas.microsoft.com/office/drawing/2014/main" id="{BB623552-BC6C-43D8-A377-F50FACA2EF19}"/>
              </a:ext>
            </a:extLst>
          </p:cNvPr>
          <p:cNvSpPr/>
          <p:nvPr/>
        </p:nvSpPr>
        <p:spPr>
          <a:xfrm>
            <a:off x="5233092" y="1935480"/>
            <a:ext cx="1106424" cy="110642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400" dirty="0"/>
              <a:t>Noisy Nets </a:t>
            </a:r>
            <a:r>
              <a:rPr lang="en-GB" sz="1600" dirty="0"/>
              <a:t>(2017) [22]</a:t>
            </a:r>
            <a:endParaRPr lang="en-GB" sz="1400" dirty="0"/>
          </a:p>
        </p:txBody>
      </p:sp>
      <p:cxnSp>
        <p:nvCxnSpPr>
          <p:cNvPr id="50" name="Straight Arrow Connector 49">
            <a:extLst>
              <a:ext uri="{FF2B5EF4-FFF2-40B4-BE49-F238E27FC236}">
                <a16:creationId xmlns:a16="http://schemas.microsoft.com/office/drawing/2014/main" id="{34761BB2-BA8A-4A6E-8344-7C367A3BB0A7}"/>
              </a:ext>
            </a:extLst>
          </p:cNvPr>
          <p:cNvCxnSpPr>
            <a:cxnSpLocks/>
            <a:stCxn id="49" idx="5"/>
          </p:cNvCxnSpPr>
          <p:nvPr/>
        </p:nvCxnSpPr>
        <p:spPr>
          <a:xfrm>
            <a:off x="6177484" y="2879872"/>
            <a:ext cx="1182773" cy="1185438"/>
          </a:xfrm>
          <a:prstGeom prst="straightConnector1">
            <a:avLst/>
          </a:prstGeom>
          <a:ln w="28575">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54" name="Oval 53">
            <a:extLst>
              <a:ext uri="{FF2B5EF4-FFF2-40B4-BE49-F238E27FC236}">
                <a16:creationId xmlns:a16="http://schemas.microsoft.com/office/drawing/2014/main" id="{6AA4C54D-EDB1-4A25-91D7-4E073671A28D}"/>
              </a:ext>
            </a:extLst>
          </p:cNvPr>
          <p:cNvSpPr/>
          <p:nvPr/>
        </p:nvSpPr>
        <p:spPr>
          <a:xfrm>
            <a:off x="3973944" y="1935480"/>
            <a:ext cx="1106424" cy="110642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n-step Returns</a:t>
            </a:r>
            <a:r>
              <a:rPr lang="en-GB" sz="1600" dirty="0"/>
              <a:t>(1988) [23]</a:t>
            </a:r>
            <a:endParaRPr lang="en-GB" sz="1400" dirty="0"/>
          </a:p>
        </p:txBody>
      </p:sp>
      <p:sp>
        <p:nvSpPr>
          <p:cNvPr id="57" name="Oval 56">
            <a:extLst>
              <a:ext uri="{FF2B5EF4-FFF2-40B4-BE49-F238E27FC236}">
                <a16:creationId xmlns:a16="http://schemas.microsoft.com/office/drawing/2014/main" id="{EA7C01F9-25E6-47E9-BDA9-94E54BDC2DB6}"/>
              </a:ext>
            </a:extLst>
          </p:cNvPr>
          <p:cNvSpPr/>
          <p:nvPr/>
        </p:nvSpPr>
        <p:spPr>
          <a:xfrm>
            <a:off x="10831780" y="91440"/>
            <a:ext cx="1008888" cy="100888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100" dirty="0"/>
              <a:t>Q Learning </a:t>
            </a:r>
            <a:r>
              <a:rPr lang="en-GB" sz="1400" dirty="0"/>
              <a:t>(1992) [29]</a:t>
            </a:r>
            <a:endParaRPr lang="en-GB" sz="1600" dirty="0"/>
          </a:p>
        </p:txBody>
      </p:sp>
      <p:cxnSp>
        <p:nvCxnSpPr>
          <p:cNvPr id="58" name="Straight Arrow Connector 57">
            <a:extLst>
              <a:ext uri="{FF2B5EF4-FFF2-40B4-BE49-F238E27FC236}">
                <a16:creationId xmlns:a16="http://schemas.microsoft.com/office/drawing/2014/main" id="{DDB90840-ED60-4702-979B-F7E8C7ACA4C4}"/>
              </a:ext>
            </a:extLst>
          </p:cNvPr>
          <p:cNvCxnSpPr>
            <a:cxnSpLocks/>
            <a:endCxn id="11" idx="6"/>
          </p:cNvCxnSpPr>
          <p:nvPr/>
        </p:nvCxnSpPr>
        <p:spPr>
          <a:xfrm flipH="1">
            <a:off x="9887712" y="829056"/>
            <a:ext cx="1021080" cy="6004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6" name="Oval 65">
            <a:extLst>
              <a:ext uri="{FF2B5EF4-FFF2-40B4-BE49-F238E27FC236}">
                <a16:creationId xmlns:a16="http://schemas.microsoft.com/office/drawing/2014/main" id="{FD264435-32C1-4C7B-AB88-6CA51FED64A8}"/>
              </a:ext>
            </a:extLst>
          </p:cNvPr>
          <p:cNvSpPr/>
          <p:nvPr/>
        </p:nvSpPr>
        <p:spPr>
          <a:xfrm>
            <a:off x="6413704" y="559744"/>
            <a:ext cx="923544" cy="92354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100" dirty="0"/>
              <a:t>Replay Buffer </a:t>
            </a:r>
            <a:r>
              <a:rPr lang="en-GB" sz="1400" dirty="0"/>
              <a:t>(1993) [16]</a:t>
            </a:r>
            <a:endParaRPr lang="en-GB" sz="1600" dirty="0"/>
          </a:p>
        </p:txBody>
      </p:sp>
      <p:cxnSp>
        <p:nvCxnSpPr>
          <p:cNvPr id="67" name="Straight Arrow Connector 66">
            <a:extLst>
              <a:ext uri="{FF2B5EF4-FFF2-40B4-BE49-F238E27FC236}">
                <a16:creationId xmlns:a16="http://schemas.microsoft.com/office/drawing/2014/main" id="{2DF2EADC-E83C-4178-BFC8-8FA694E9AD5E}"/>
              </a:ext>
            </a:extLst>
          </p:cNvPr>
          <p:cNvCxnSpPr>
            <a:cxnSpLocks/>
            <a:stCxn id="66" idx="6"/>
            <a:endCxn id="11" idx="2"/>
          </p:cNvCxnSpPr>
          <p:nvPr/>
        </p:nvCxnSpPr>
        <p:spPr>
          <a:xfrm>
            <a:off x="7337248" y="1021516"/>
            <a:ext cx="1538528" cy="40799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7" name="Straight Arrow Connector 76">
            <a:extLst>
              <a:ext uri="{FF2B5EF4-FFF2-40B4-BE49-F238E27FC236}">
                <a16:creationId xmlns:a16="http://schemas.microsoft.com/office/drawing/2014/main" id="{B48FB329-7435-4F01-8AAB-2682DC06A31B}"/>
              </a:ext>
            </a:extLst>
          </p:cNvPr>
          <p:cNvCxnSpPr>
            <a:cxnSpLocks/>
            <a:stCxn id="54" idx="5"/>
            <a:endCxn id="5" idx="1"/>
          </p:cNvCxnSpPr>
          <p:nvPr/>
        </p:nvCxnSpPr>
        <p:spPr>
          <a:xfrm>
            <a:off x="4918336" y="2879872"/>
            <a:ext cx="2254122" cy="1296402"/>
          </a:xfrm>
          <a:prstGeom prst="straightConnector1">
            <a:avLst/>
          </a:prstGeom>
          <a:ln w="28575">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96" name="Connector: Curved 95">
            <a:extLst>
              <a:ext uri="{FF2B5EF4-FFF2-40B4-BE49-F238E27FC236}">
                <a16:creationId xmlns:a16="http://schemas.microsoft.com/office/drawing/2014/main" id="{9170AF63-CB91-48B3-B240-831EB634C287}"/>
              </a:ext>
            </a:extLst>
          </p:cNvPr>
          <p:cNvCxnSpPr>
            <a:stCxn id="13" idx="2"/>
            <a:endCxn id="9" idx="7"/>
          </p:cNvCxnSpPr>
          <p:nvPr/>
        </p:nvCxnSpPr>
        <p:spPr>
          <a:xfrm rot="10800000">
            <a:off x="3468136" y="2097512"/>
            <a:ext cx="4633448" cy="391180"/>
          </a:xfrm>
          <a:prstGeom prst="curvedConnector4">
            <a:avLst>
              <a:gd name="adj1" fmla="val 10558"/>
              <a:gd name="adj2" fmla="val 2192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A2CAD68-F935-4EC6-B0F9-645C5AE064FA}"/>
              </a:ext>
            </a:extLst>
          </p:cNvPr>
          <p:cNvCxnSpPr>
            <a:cxnSpLocks/>
            <a:stCxn id="66" idx="2"/>
            <a:endCxn id="9" idx="0"/>
          </p:cNvCxnSpPr>
          <p:nvPr/>
        </p:nvCxnSpPr>
        <p:spPr>
          <a:xfrm flipH="1">
            <a:off x="3076956" y="1021516"/>
            <a:ext cx="3336748" cy="91396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924EE6DE-60B0-4A8B-93C4-9DC3D4EAFF46}"/>
              </a:ext>
            </a:extLst>
          </p:cNvPr>
          <p:cNvCxnSpPr>
            <a:cxnSpLocks/>
            <a:stCxn id="57" idx="2"/>
            <a:endCxn id="17" idx="6"/>
          </p:cNvCxnSpPr>
          <p:nvPr/>
        </p:nvCxnSpPr>
        <p:spPr>
          <a:xfrm flipH="1">
            <a:off x="8729839" y="595884"/>
            <a:ext cx="2101941" cy="1187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6" name="Straight Arrow Connector 115">
            <a:extLst>
              <a:ext uri="{FF2B5EF4-FFF2-40B4-BE49-F238E27FC236}">
                <a16:creationId xmlns:a16="http://schemas.microsoft.com/office/drawing/2014/main" id="{BFEFDE9A-2196-4B2F-A9B1-578DBA63450E}"/>
              </a:ext>
            </a:extLst>
          </p:cNvPr>
          <p:cNvCxnSpPr>
            <a:cxnSpLocks/>
            <a:stCxn id="9" idx="5"/>
          </p:cNvCxnSpPr>
          <p:nvPr/>
        </p:nvCxnSpPr>
        <p:spPr>
          <a:xfrm>
            <a:off x="3468136" y="2879872"/>
            <a:ext cx="3587496" cy="1489437"/>
          </a:xfrm>
          <a:prstGeom prst="straightConnector1">
            <a:avLst/>
          </a:prstGeom>
          <a:ln w="28575">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119" name="Oval 118">
            <a:extLst>
              <a:ext uri="{FF2B5EF4-FFF2-40B4-BE49-F238E27FC236}">
                <a16:creationId xmlns:a16="http://schemas.microsoft.com/office/drawing/2014/main" id="{C5D58405-30A9-4E77-93EC-B16A8C1599B9}"/>
              </a:ext>
            </a:extLst>
          </p:cNvPr>
          <p:cNvSpPr/>
          <p:nvPr/>
        </p:nvSpPr>
        <p:spPr>
          <a:xfrm>
            <a:off x="548752" y="3332988"/>
            <a:ext cx="1145962" cy="114596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400" dirty="0"/>
              <a:t>Observe</a:t>
            </a:r>
            <a:r>
              <a:rPr lang="en-GB" dirty="0"/>
              <a:t> </a:t>
            </a:r>
            <a:r>
              <a:rPr lang="en-GB" sz="1600" dirty="0"/>
              <a:t>(2018) [20]</a:t>
            </a:r>
            <a:endParaRPr lang="en-GB" dirty="0"/>
          </a:p>
        </p:txBody>
      </p:sp>
      <p:cxnSp>
        <p:nvCxnSpPr>
          <p:cNvPr id="120" name="Straight Arrow Connector 119">
            <a:extLst>
              <a:ext uri="{FF2B5EF4-FFF2-40B4-BE49-F238E27FC236}">
                <a16:creationId xmlns:a16="http://schemas.microsoft.com/office/drawing/2014/main" id="{586BE43B-D0BB-4E3E-87E3-3CD31D0DBF10}"/>
              </a:ext>
            </a:extLst>
          </p:cNvPr>
          <p:cNvCxnSpPr>
            <a:cxnSpLocks/>
            <a:stCxn id="8" idx="5"/>
            <a:endCxn id="4" idx="1"/>
          </p:cNvCxnSpPr>
          <p:nvPr/>
        </p:nvCxnSpPr>
        <p:spPr>
          <a:xfrm>
            <a:off x="1858792" y="2879872"/>
            <a:ext cx="1110474" cy="1296402"/>
          </a:xfrm>
          <a:prstGeom prst="straightConnector1">
            <a:avLst/>
          </a:prstGeom>
          <a:ln w="28575">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123" name="Straight Arrow Connector 122">
            <a:extLst>
              <a:ext uri="{FF2B5EF4-FFF2-40B4-BE49-F238E27FC236}">
                <a16:creationId xmlns:a16="http://schemas.microsoft.com/office/drawing/2014/main" id="{509654F8-B5E7-4243-A810-49DB47F561A1}"/>
              </a:ext>
            </a:extLst>
          </p:cNvPr>
          <p:cNvCxnSpPr>
            <a:cxnSpLocks/>
            <a:endCxn id="119" idx="0"/>
          </p:cNvCxnSpPr>
          <p:nvPr/>
        </p:nvCxnSpPr>
        <p:spPr>
          <a:xfrm flipH="1">
            <a:off x="1121733" y="3017520"/>
            <a:ext cx="121851" cy="315468"/>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29" name="Straight Arrow Connector 128">
            <a:extLst>
              <a:ext uri="{FF2B5EF4-FFF2-40B4-BE49-F238E27FC236}">
                <a16:creationId xmlns:a16="http://schemas.microsoft.com/office/drawing/2014/main" id="{51EB5BD6-A03C-47DF-80C9-F7EA024A07A7}"/>
              </a:ext>
            </a:extLst>
          </p:cNvPr>
          <p:cNvCxnSpPr>
            <a:cxnSpLocks/>
          </p:cNvCxnSpPr>
          <p:nvPr/>
        </p:nvCxnSpPr>
        <p:spPr>
          <a:xfrm>
            <a:off x="1619023" y="4176274"/>
            <a:ext cx="1170853" cy="291084"/>
          </a:xfrm>
          <a:prstGeom prst="straightConnector1">
            <a:avLst/>
          </a:prstGeom>
          <a:ln w="28575">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133" name="Straight Arrow Connector 132">
            <a:extLst>
              <a:ext uri="{FF2B5EF4-FFF2-40B4-BE49-F238E27FC236}">
                <a16:creationId xmlns:a16="http://schemas.microsoft.com/office/drawing/2014/main" id="{76B0953F-E1E7-43D0-8926-75C7A683F4FF}"/>
              </a:ext>
            </a:extLst>
          </p:cNvPr>
          <p:cNvCxnSpPr>
            <a:cxnSpLocks/>
            <a:stCxn id="9" idx="4"/>
            <a:endCxn id="4" idx="0"/>
          </p:cNvCxnSpPr>
          <p:nvPr/>
        </p:nvCxnSpPr>
        <p:spPr>
          <a:xfrm>
            <a:off x="3076956" y="3041904"/>
            <a:ext cx="371856" cy="935736"/>
          </a:xfrm>
          <a:prstGeom prst="straightConnector1">
            <a:avLst/>
          </a:prstGeom>
          <a:ln w="28575">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136" name="Straight Arrow Connector 135">
            <a:extLst>
              <a:ext uri="{FF2B5EF4-FFF2-40B4-BE49-F238E27FC236}">
                <a16:creationId xmlns:a16="http://schemas.microsoft.com/office/drawing/2014/main" id="{C29AE9E6-5D8F-4AD2-AE88-1BCA9F2A0D63}"/>
              </a:ext>
            </a:extLst>
          </p:cNvPr>
          <p:cNvCxnSpPr>
            <a:cxnSpLocks/>
            <a:stCxn id="54" idx="3"/>
          </p:cNvCxnSpPr>
          <p:nvPr/>
        </p:nvCxnSpPr>
        <p:spPr>
          <a:xfrm flipH="1">
            <a:off x="3600373" y="2879872"/>
            <a:ext cx="535603" cy="1097768"/>
          </a:xfrm>
          <a:prstGeom prst="straightConnector1">
            <a:avLst/>
          </a:prstGeom>
          <a:ln w="28575">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139" name="Straight Arrow Connector 138">
            <a:extLst>
              <a:ext uri="{FF2B5EF4-FFF2-40B4-BE49-F238E27FC236}">
                <a16:creationId xmlns:a16="http://schemas.microsoft.com/office/drawing/2014/main" id="{C39624C2-AD75-459D-AA76-1B582D765E90}"/>
              </a:ext>
            </a:extLst>
          </p:cNvPr>
          <p:cNvCxnSpPr>
            <a:cxnSpLocks/>
            <a:stCxn id="10" idx="3"/>
            <a:endCxn id="4" idx="7"/>
          </p:cNvCxnSpPr>
          <p:nvPr/>
        </p:nvCxnSpPr>
        <p:spPr>
          <a:xfrm flipH="1">
            <a:off x="3928358" y="2879872"/>
            <a:ext cx="2725914" cy="1296402"/>
          </a:xfrm>
          <a:prstGeom prst="straightConnector1">
            <a:avLst/>
          </a:prstGeom>
          <a:ln w="28575">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142" name="Straight Arrow Connector 141">
            <a:extLst>
              <a:ext uri="{FF2B5EF4-FFF2-40B4-BE49-F238E27FC236}">
                <a16:creationId xmlns:a16="http://schemas.microsoft.com/office/drawing/2014/main" id="{2984349A-254D-4FAA-B7A0-2086F29D9501}"/>
              </a:ext>
            </a:extLst>
          </p:cNvPr>
          <p:cNvCxnSpPr>
            <a:cxnSpLocks/>
            <a:stCxn id="13" idx="3"/>
          </p:cNvCxnSpPr>
          <p:nvPr/>
        </p:nvCxnSpPr>
        <p:spPr>
          <a:xfrm flipH="1">
            <a:off x="4088833" y="2879872"/>
            <a:ext cx="4174783" cy="1576618"/>
          </a:xfrm>
          <a:prstGeom prst="straightConnector1">
            <a:avLst/>
          </a:prstGeom>
          <a:ln w="28575">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145" name="Straight Arrow Connector 144">
            <a:extLst>
              <a:ext uri="{FF2B5EF4-FFF2-40B4-BE49-F238E27FC236}">
                <a16:creationId xmlns:a16="http://schemas.microsoft.com/office/drawing/2014/main" id="{3628D61A-F36C-4E61-B85A-63751207924A}"/>
              </a:ext>
            </a:extLst>
          </p:cNvPr>
          <p:cNvCxnSpPr>
            <a:cxnSpLocks/>
            <a:stCxn id="9" idx="2"/>
            <a:endCxn id="8" idx="6"/>
          </p:cNvCxnSpPr>
          <p:nvPr/>
        </p:nvCxnSpPr>
        <p:spPr>
          <a:xfrm flipH="1">
            <a:off x="2020824" y="2488692"/>
            <a:ext cx="50292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9" name="Straight Arrow Connector 148">
            <a:extLst>
              <a:ext uri="{FF2B5EF4-FFF2-40B4-BE49-F238E27FC236}">
                <a16:creationId xmlns:a16="http://schemas.microsoft.com/office/drawing/2014/main" id="{41062E26-8CC8-4360-B554-DD629C914227}"/>
              </a:ext>
            </a:extLst>
          </p:cNvPr>
          <p:cNvCxnSpPr>
            <a:cxnSpLocks/>
            <a:stCxn id="4" idx="5"/>
          </p:cNvCxnSpPr>
          <p:nvPr/>
        </p:nvCxnSpPr>
        <p:spPr>
          <a:xfrm>
            <a:off x="3928358" y="5135366"/>
            <a:ext cx="1274552" cy="541534"/>
          </a:xfrm>
          <a:prstGeom prst="straightConnector1">
            <a:avLst/>
          </a:prstGeom>
          <a:ln w="28575">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153" name="Straight Arrow Connector 152">
            <a:extLst>
              <a:ext uri="{FF2B5EF4-FFF2-40B4-BE49-F238E27FC236}">
                <a16:creationId xmlns:a16="http://schemas.microsoft.com/office/drawing/2014/main" id="{7C618721-9FDE-4F5E-AD71-A130041B197C}"/>
              </a:ext>
            </a:extLst>
          </p:cNvPr>
          <p:cNvCxnSpPr>
            <a:cxnSpLocks/>
          </p:cNvCxnSpPr>
          <p:nvPr/>
        </p:nvCxnSpPr>
        <p:spPr>
          <a:xfrm flipH="1">
            <a:off x="6889898" y="5217864"/>
            <a:ext cx="380282" cy="573336"/>
          </a:xfrm>
          <a:prstGeom prst="straightConnector1">
            <a:avLst/>
          </a:prstGeom>
          <a:ln w="28575">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157" name="Straight Arrow Connector 156">
            <a:extLst>
              <a:ext uri="{FF2B5EF4-FFF2-40B4-BE49-F238E27FC236}">
                <a16:creationId xmlns:a16="http://schemas.microsoft.com/office/drawing/2014/main" id="{D9B798E3-2B9A-44FC-A199-88C0E7A6404C}"/>
              </a:ext>
            </a:extLst>
          </p:cNvPr>
          <p:cNvCxnSpPr>
            <a:cxnSpLocks/>
            <a:stCxn id="6" idx="3"/>
          </p:cNvCxnSpPr>
          <p:nvPr/>
        </p:nvCxnSpPr>
        <p:spPr>
          <a:xfrm flipH="1">
            <a:off x="7248525" y="5135366"/>
            <a:ext cx="1767973" cy="655834"/>
          </a:xfrm>
          <a:prstGeom prst="straightConnector1">
            <a:avLst/>
          </a:prstGeom>
          <a:ln w="28575">
            <a:solidFill>
              <a:schemeClr val="tx1"/>
            </a:solidFill>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F3787FD7-DF13-4A01-AE82-DD8D5624D998}"/>
                  </a:ext>
                </a:extLst>
              </p:cNvPr>
              <p:cNvSpPr txBox="1"/>
              <p:nvPr/>
            </p:nvSpPr>
            <p:spPr>
              <a:xfrm>
                <a:off x="283596" y="6934"/>
                <a:ext cx="7260722" cy="1139927"/>
              </a:xfrm>
              <a:prstGeom prst="rect">
                <a:avLst/>
              </a:prstGeom>
              <a:noFill/>
            </p:spPr>
            <p:txBody>
              <a:bodyPr wrap="square">
                <a:spAutoFit/>
              </a:bodyPr>
              <a:lstStyle/>
              <a:p>
                <a:r>
                  <a:rPr lang="en-GB" sz="1800" dirty="0">
                    <a:solidFill>
                      <a:schemeClr val="tx1"/>
                    </a:solidFill>
                    <a:effectLst/>
                    <a:ea typeface="Calibri" panose="020F0502020204030204" pitchFamily="34" charset="0"/>
                    <a:cs typeface="Times New Roman" panose="02020603050405020304" pitchFamily="18" charset="0"/>
                  </a:rPr>
                  <a:t>Loss:  </a:t>
                </a:r>
                <a14:m>
                  <m:oMath xmlns:m="http://schemas.openxmlformats.org/officeDocument/2006/math">
                    <m:sSup>
                      <m:sSupPr>
                        <m:ctrlPr>
                          <a:rPr lang="en-GB" sz="1800"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pPr>
                      <m:e>
                        <m:f>
                          <m:fPr>
                            <m:type m:val="skw"/>
                            <m:ctrlPr>
                              <a:rPr lang="en-GB" sz="1800" i="1" smtClean="0">
                                <a:solidFill>
                                  <a:schemeClr val="tx1"/>
                                </a:solidFill>
                                <a:effectLst/>
                                <a:latin typeface="Cambria Math" panose="02040503050406030204" pitchFamily="18" charset="0"/>
                                <a:cs typeface="Times New Roman" panose="02020603050405020304" pitchFamily="18" charset="0"/>
                              </a:rPr>
                            </m:ctrlPr>
                          </m:fPr>
                          <m:num>
                            <m:r>
                              <a:rPr lang="en-GB" sz="1800" b="0" i="1" smtClean="0">
                                <a:solidFill>
                                  <a:schemeClr val="tx1"/>
                                </a:solidFill>
                                <a:effectLst/>
                                <a:latin typeface="Cambria Math" panose="02040503050406030204" pitchFamily="18" charset="0"/>
                                <a:cs typeface="Times New Roman" panose="02020603050405020304" pitchFamily="18" charset="0"/>
                              </a:rPr>
                              <m:t>1</m:t>
                            </m:r>
                          </m:num>
                          <m:den>
                            <m:r>
                              <a:rPr lang="en-GB" sz="1800" b="0" i="1" smtClean="0">
                                <a:solidFill>
                                  <a:schemeClr val="tx1"/>
                                </a:solidFill>
                                <a:effectLst/>
                                <a:latin typeface="Cambria Math" panose="02040503050406030204" pitchFamily="18" charset="0"/>
                                <a:cs typeface="Times New Roman" panose="02020603050405020304" pitchFamily="18" charset="0"/>
                              </a:rPr>
                              <m:t>64</m:t>
                            </m:r>
                          </m:den>
                        </m:f>
                        <m:nary>
                          <m:naryPr>
                            <m:chr m:val="∑"/>
                            <m:ctrlPr>
                              <a:rPr lang="en-GB" i="1">
                                <a:solidFill>
                                  <a:schemeClr val="tx1"/>
                                </a:solidFill>
                                <a:latin typeface="Cambria Math" panose="02040503050406030204" pitchFamily="18" charset="0"/>
                              </a:rPr>
                            </m:ctrlPr>
                          </m:naryPr>
                          <m:sub>
                            <m:r>
                              <a:rPr lang="en-GB" i="1">
                                <a:solidFill>
                                  <a:schemeClr val="tx1"/>
                                </a:solidFill>
                                <a:latin typeface="Cambria Math" panose="02040503050406030204" pitchFamily="18" charset="0"/>
                              </a:rPr>
                              <m:t>𝑖</m:t>
                            </m:r>
                            <m:r>
                              <a:rPr lang="en-GB" i="1">
                                <a:solidFill>
                                  <a:schemeClr val="tx1"/>
                                </a:solidFill>
                                <a:latin typeface="Cambria Math" panose="02040503050406030204" pitchFamily="18" charset="0"/>
                              </a:rPr>
                              <m:t>=1</m:t>
                            </m:r>
                          </m:sub>
                          <m:sup>
                            <m:r>
                              <a:rPr lang="en-GB" i="1">
                                <a:solidFill>
                                  <a:schemeClr val="tx1"/>
                                </a:solidFill>
                                <a:latin typeface="Cambria Math" panose="02040503050406030204" pitchFamily="18" charset="0"/>
                              </a:rPr>
                              <m:t>64</m:t>
                            </m:r>
                          </m:sup>
                          <m:e>
                            <m:d>
                              <m:dPr>
                                <m:ctrlP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dPr>
                              <m:e>
                                <m:d>
                                  <m:dPr>
                                    <m:ctrlP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dPr>
                                  <m:e>
                                    <m:sSubSup>
                                      <m:sSubSupPr>
                                        <m:ctrlPr>
                                          <a:rPr lang="en-GB"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SupPr>
                                      <m:e>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𝑟</m:t>
                                        </m:r>
                                      </m:e>
                                      <m:sub>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𝑡</m:t>
                                        </m:r>
                                      </m:sub>
                                      <m:sup>
                                        <m:r>
                                          <a:rPr lang="en-GB"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𝑖</m:t>
                                        </m:r>
                                      </m:sup>
                                    </m:sSubSup>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r>
                                      <m:rPr>
                                        <m:sty m:val="p"/>
                                      </m:rPr>
                                      <a:rPr lang="en-GB">
                                        <a:solidFill>
                                          <a:schemeClr val="tx1"/>
                                        </a:solidFill>
                                        <a:latin typeface="Cambria Math" panose="02040503050406030204" pitchFamily="18" charset="0"/>
                                        <a:ea typeface="Calibri" panose="020F0502020204030204" pitchFamily="34" charset="0"/>
                                        <a:cs typeface="Times New Roman" panose="02020603050405020304" pitchFamily="18" charset="0"/>
                                      </a:rPr>
                                      <m:t>γ</m:t>
                                    </m:r>
                                    <m:func>
                                      <m:funcPr>
                                        <m:ctrlP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funcPr>
                                      <m:fName>
                                        <m:limLow>
                                          <m:limLowPr>
                                            <m:ctrlP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limLowPr>
                                          <m:e>
                                            <m:r>
                                              <m:rPr>
                                                <m:sty m:val="p"/>
                                              </m:rPr>
                                              <a:rPr lang="en-GB">
                                                <a:solidFill>
                                                  <a:schemeClr val="tx1"/>
                                                </a:solidFill>
                                                <a:latin typeface="Cambria Math" panose="02040503050406030204" pitchFamily="18" charset="0"/>
                                                <a:ea typeface="Calibri" panose="020F0502020204030204" pitchFamily="34" charset="0"/>
                                                <a:cs typeface="Times New Roman" panose="02020603050405020304" pitchFamily="18" charset="0"/>
                                              </a:rPr>
                                              <m:t>max</m:t>
                                            </m:r>
                                          </m:e>
                                          <m:lim>
                                            <m:sSup>
                                              <m:sSupPr>
                                                <m:ctrlP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pPr>
                                              <m:e>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𝑎</m:t>
                                                </m:r>
                                              </m:e>
                                              <m:sup>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sup>
                                            </m:sSup>
                                          </m:lim>
                                        </m:limLow>
                                      </m:fName>
                                      <m:e>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𝑄</m:t>
                                        </m:r>
                                      </m:e>
                                    </m:func>
                                    <m:d>
                                      <m:dPr>
                                        <m:ctrlP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dPr>
                                      <m:e>
                                        <m:sSubSup>
                                          <m:sSubSupPr>
                                            <m:ctrlPr>
                                              <a:rPr lang="en-GB"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SupPr>
                                          <m:e>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𝑠</m:t>
                                            </m:r>
                                          </m:e>
                                          <m:sub>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𝑡</m:t>
                                            </m:r>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+1</m:t>
                                            </m:r>
                                          </m:sub>
                                          <m:sup>
                                            <m:r>
                                              <a:rPr lang="en-GB"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𝑖</m:t>
                                            </m:r>
                                          </m:sup>
                                        </m:sSubSup>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sSup>
                                          <m:sSupPr>
                                            <m:ctrlP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pPr>
                                          <m:e>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𝑎</m:t>
                                            </m:r>
                                          </m:e>
                                          <m:sup>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sup>
                                        </m:sSup>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sSup>
                                          <m:sSupPr>
                                            <m:ctrlPr>
                                              <a:rPr lang="en-GB"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pPr>
                                          <m:e>
                                            <m:r>
                                              <a:rPr lang="en-GB" b="1"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𝜽</m:t>
                                            </m:r>
                                          </m:e>
                                          <m:sup>
                                            <m:r>
                                              <a:rPr lang="en-GB"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sup>
                                        </m:sSup>
                                        <m:r>
                                          <a:rPr lang="en-GB"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 </m:t>
                                        </m:r>
                                      </m:e>
                                    </m:d>
                                  </m:e>
                                </m:d>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𝑄</m:t>
                                </m:r>
                                <m:d>
                                  <m:dPr>
                                    <m:ctrlP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dPr>
                                  <m:e>
                                    <m:sSubSup>
                                      <m:sSubSupPr>
                                        <m:ctrlPr>
                                          <a:rPr lang="en-GB"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SupPr>
                                      <m:e>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𝑠</m:t>
                                        </m:r>
                                      </m:e>
                                      <m:sub>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𝑡</m:t>
                                        </m:r>
                                      </m:sub>
                                      <m:sup>
                                        <m:r>
                                          <a:rPr lang="en-GB"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𝑖</m:t>
                                        </m:r>
                                      </m:sup>
                                    </m:sSubSup>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sSubSup>
                                      <m:sSubSupPr>
                                        <m:ctrlPr>
                                          <a:rPr lang="en-GB"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SupPr>
                                      <m:e>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𝑎</m:t>
                                        </m:r>
                                      </m:e>
                                      <m:sub>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𝑡</m:t>
                                        </m:r>
                                      </m:sub>
                                      <m:sup>
                                        <m:r>
                                          <a:rPr lang="en-GB"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𝑖</m:t>
                                        </m:r>
                                      </m:sup>
                                    </m:sSubSup>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r>
                                      <a:rPr lang="en-GB" b="1"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𝜽</m:t>
                                    </m:r>
                                    <m:r>
                                      <a:rPr lang="en-GB"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 </m:t>
                                    </m:r>
                                  </m:e>
                                </m:d>
                              </m:e>
                            </m:d>
                          </m:e>
                        </m:nary>
                      </m:e>
                      <m:sup>
                        <m:r>
                          <a:rPr lang="en-GB"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2</m:t>
                        </m:r>
                      </m:sup>
                    </m:sSup>
                  </m:oMath>
                </a14:m>
                <a:endParaRPr lang="en-GB"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solidFill>
                    <a:schemeClr val="tx1"/>
                  </a:solidFill>
                </a:endParaRPr>
              </a:p>
            </p:txBody>
          </p:sp>
        </mc:Choice>
        <mc:Fallback xmlns="">
          <p:sp>
            <p:nvSpPr>
              <p:cNvPr id="53" name="TextBox 52">
                <a:extLst>
                  <a:ext uri="{FF2B5EF4-FFF2-40B4-BE49-F238E27FC236}">
                    <a16:creationId xmlns:a16="http://schemas.microsoft.com/office/drawing/2014/main" id="{F3787FD7-DF13-4A01-AE82-DD8D5624D998}"/>
                  </a:ext>
                </a:extLst>
              </p:cNvPr>
              <p:cNvSpPr txBox="1">
                <a:spLocks noRot="1" noChangeAspect="1" noMove="1" noResize="1" noEditPoints="1" noAdjustHandles="1" noChangeArrowheads="1" noChangeShapeType="1" noTextEdit="1"/>
              </p:cNvSpPr>
              <p:nvPr/>
            </p:nvSpPr>
            <p:spPr>
              <a:xfrm>
                <a:off x="283596" y="6934"/>
                <a:ext cx="7260722" cy="1139927"/>
              </a:xfrm>
              <a:prstGeom prst="rect">
                <a:avLst/>
              </a:prstGeom>
              <a:blipFill>
                <a:blip r:embed="rId3"/>
                <a:stretch>
                  <a:fillRect l="-75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C87058D6-7484-498D-BCA4-6A62F103B15C}"/>
                  </a:ext>
                </a:extLst>
              </p:cNvPr>
              <p:cNvSpPr txBox="1"/>
              <p:nvPr/>
            </p:nvSpPr>
            <p:spPr>
              <a:xfrm>
                <a:off x="-323544" y="5644394"/>
                <a:ext cx="12025422" cy="10387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i="1" smtClean="0">
                              <a:solidFill>
                                <a:srgbClr val="836967"/>
                              </a:solidFill>
                              <a:latin typeface="Cambria Math" panose="02040503050406030204" pitchFamily="18" charset="0"/>
                            </a:rPr>
                          </m:ctrlPr>
                        </m:fPr>
                        <m:num>
                          <m:r>
                            <a:rPr lang="en-GB">
                              <a:latin typeface="Cambria Math" panose="02040503050406030204" pitchFamily="18" charset="0"/>
                            </a:rPr>
                            <m:t>1</m:t>
                          </m:r>
                        </m:num>
                        <m:den>
                          <m:r>
                            <a:rPr lang="en-GB" i="0">
                              <a:latin typeface="Cambria Math" panose="02040503050406030204" pitchFamily="18" charset="0"/>
                            </a:rPr>
                            <m:t>64</m:t>
                          </m:r>
                        </m:den>
                      </m:f>
                      <m:nary>
                        <m:naryPr>
                          <m:chr m:val="∑"/>
                          <m:limLoc m:val="subSup"/>
                          <m:ctrlPr>
                            <a:rPr lang="en-GB" i="1">
                              <a:latin typeface="Cambria Math" panose="02040503050406030204" pitchFamily="18" charset="0"/>
                            </a:rPr>
                          </m:ctrlPr>
                        </m:naryPr>
                        <m:sub>
                          <m:r>
                            <a:rPr lang="en-GB" i="1">
                              <a:latin typeface="Cambria Math" panose="02040503050406030204" pitchFamily="18" charset="0"/>
                            </a:rPr>
                            <m:t>𝑖</m:t>
                          </m:r>
                          <m:r>
                            <a:rPr lang="en-GB" i="0">
                              <a:latin typeface="Cambria Math" panose="02040503050406030204" pitchFamily="18" charset="0"/>
                            </a:rPr>
                            <m:t>=1</m:t>
                          </m:r>
                        </m:sub>
                        <m:sup>
                          <m:r>
                            <a:rPr lang="en-GB" i="0">
                              <a:latin typeface="Cambria Math" panose="02040503050406030204" pitchFamily="18" charset="0"/>
                            </a:rPr>
                            <m:t>64</m:t>
                          </m:r>
                        </m:sup>
                        <m:e>
                          <m:f>
                            <m:fPr>
                              <m:ctrlPr>
                                <a:rPr lang="en-GB" i="1">
                                  <a:solidFill>
                                    <a:srgbClr val="836967"/>
                                  </a:solidFill>
                                  <a:latin typeface="Cambria Math" panose="02040503050406030204" pitchFamily="18" charset="0"/>
                                </a:rPr>
                              </m:ctrlPr>
                            </m:fPr>
                            <m:num>
                              <m:r>
                                <a:rPr lang="en-GB" i="0">
                                  <a:latin typeface="Cambria Math" panose="02040503050406030204" pitchFamily="18" charset="0"/>
                                </a:rPr>
                                <m:t>1</m:t>
                              </m:r>
                            </m:num>
                            <m:den>
                              <m:r>
                                <a:rPr lang="en-GB" i="0">
                                  <a:latin typeface="Cambria Math" panose="02040503050406030204" pitchFamily="18" charset="0"/>
                                </a:rPr>
                                <m:t>2</m:t>
                              </m:r>
                            </m:den>
                          </m:f>
                        </m:e>
                      </m:nary>
                      <m:sSub>
                        <m:sSubPr>
                          <m:ctrlPr>
                            <a:rPr lang="en-GB" i="1" smtClean="0">
                              <a:solidFill>
                                <a:schemeClr val="tx2">
                                  <a:lumMod val="50000"/>
                                </a:schemeClr>
                              </a:solidFill>
                              <a:latin typeface="Cambria Math" panose="02040503050406030204" pitchFamily="18" charset="0"/>
                            </a:rPr>
                          </m:ctrlPr>
                        </m:sSubPr>
                        <m:e>
                          <m:r>
                            <a:rPr lang="en-GB" i="1">
                              <a:solidFill>
                                <a:schemeClr val="tx2">
                                  <a:lumMod val="50000"/>
                                </a:schemeClr>
                              </a:solidFill>
                              <a:latin typeface="Cambria Math" panose="02040503050406030204" pitchFamily="18" charset="0"/>
                            </a:rPr>
                            <m:t>𝑤</m:t>
                          </m:r>
                        </m:e>
                        <m:sub>
                          <m:r>
                            <a:rPr lang="en-GB" i="1">
                              <a:solidFill>
                                <a:schemeClr val="tx2">
                                  <a:lumMod val="50000"/>
                                </a:schemeClr>
                              </a:solidFill>
                              <a:latin typeface="Cambria Math" panose="02040503050406030204" pitchFamily="18" charset="0"/>
                            </a:rPr>
                            <m:t>𝑖</m:t>
                          </m:r>
                        </m:sub>
                      </m:sSub>
                      <m:nary>
                        <m:naryPr>
                          <m:chr m:val="∑"/>
                          <m:limLoc m:val="subSup"/>
                          <m:ctrlPr>
                            <a:rPr lang="en-GB" i="1" smtClean="0">
                              <a:latin typeface="Cambria Math" panose="02040503050406030204" pitchFamily="18" charset="0"/>
                            </a:rPr>
                          </m:ctrlPr>
                        </m:naryPr>
                        <m:sub>
                          <m:r>
                            <a:rPr lang="en-GB" i="1" smtClean="0">
                              <a:solidFill>
                                <a:schemeClr val="tx1"/>
                              </a:solidFill>
                              <a:latin typeface="Cambria Math" panose="02040503050406030204" pitchFamily="18" charset="0"/>
                            </a:rPr>
                            <m:t>𝑡</m:t>
                          </m:r>
                          <m:r>
                            <a:rPr lang="en-GB" i="0">
                              <a:solidFill>
                                <a:schemeClr val="tx1"/>
                              </a:solidFill>
                              <a:latin typeface="Cambria Math" panose="02040503050406030204" pitchFamily="18" charset="0"/>
                            </a:rPr>
                            <m:t>=0</m:t>
                          </m:r>
                        </m:sub>
                        <m:sup>
                          <m:r>
                            <a:rPr lang="en-GB" i="0" smtClean="0">
                              <a:solidFill>
                                <a:schemeClr val="tx1"/>
                              </a:solidFill>
                              <a:latin typeface="Cambria Math" panose="02040503050406030204" pitchFamily="18" charset="0"/>
                            </a:rPr>
                            <m:t>80−</m:t>
                          </m:r>
                          <m:d>
                            <m:dPr>
                              <m:ctrlPr>
                                <a:rPr lang="en-GB" i="1">
                                  <a:solidFill>
                                    <a:schemeClr val="tx1"/>
                                  </a:solidFill>
                                  <a:latin typeface="Cambria Math" panose="02040503050406030204" pitchFamily="18" charset="0"/>
                                </a:rPr>
                              </m:ctrlPr>
                            </m:dPr>
                            <m:e>
                              <m:r>
                                <a:rPr lang="en-GB" i="1">
                                  <a:solidFill>
                                    <a:schemeClr val="tx1"/>
                                  </a:solidFill>
                                  <a:latin typeface="Cambria Math" panose="02040503050406030204" pitchFamily="18" charset="0"/>
                                </a:rPr>
                                <m:t>𝑛</m:t>
                              </m:r>
                              <m:r>
                                <a:rPr lang="en-GB" i="0">
                                  <a:solidFill>
                                    <a:schemeClr val="tx1"/>
                                  </a:solidFill>
                                  <a:latin typeface="Cambria Math" panose="02040503050406030204" pitchFamily="18" charset="0"/>
                                </a:rPr>
                                <m:t>−1</m:t>
                              </m:r>
                            </m:e>
                          </m:d>
                        </m:sup>
                        <m:e>
                          <m:sSup>
                            <m:sSupPr>
                              <m:ctrlPr>
                                <a:rPr lang="en-GB" i="1">
                                  <a:solidFill>
                                    <a:srgbClr val="836967"/>
                                  </a:solidFill>
                                  <a:latin typeface="Cambria Math" panose="02040503050406030204" pitchFamily="18" charset="0"/>
                                </a:rPr>
                              </m:ctrlPr>
                            </m:sSupPr>
                            <m:e>
                              <m:d>
                                <m:dPr>
                                  <m:ctrlPr>
                                    <a:rPr lang="en-GB" i="1">
                                      <a:solidFill>
                                        <a:srgbClr val="836967"/>
                                      </a:solidFill>
                                      <a:latin typeface="Cambria Math" panose="02040503050406030204" pitchFamily="18" charset="0"/>
                                    </a:rPr>
                                  </m:ctrlPr>
                                </m:dPr>
                                <m:e>
                                  <m:r>
                                    <a:rPr lang="en-GB" i="1" smtClean="0">
                                      <a:solidFill>
                                        <a:schemeClr val="tx1"/>
                                      </a:solidFill>
                                      <a:latin typeface="Cambria Math" panose="02040503050406030204" pitchFamily="18" charset="0"/>
                                    </a:rPr>
                                    <m:t>h</m:t>
                                  </m:r>
                                  <m:d>
                                    <m:dPr>
                                      <m:ctrlPr>
                                        <a:rPr lang="en-GB" i="1">
                                          <a:solidFill>
                                            <a:srgbClr val="836967"/>
                                          </a:solidFill>
                                          <a:latin typeface="Cambria Math" panose="02040503050406030204" pitchFamily="18" charset="0"/>
                                        </a:rPr>
                                      </m:ctrlPr>
                                    </m:dPr>
                                    <m:e>
                                      <m:nary>
                                        <m:naryPr>
                                          <m:chr m:val="∑"/>
                                          <m:limLoc m:val="subSup"/>
                                          <m:ctrlPr>
                                            <a:rPr lang="en-GB" i="1" smtClean="0">
                                              <a:solidFill>
                                                <a:schemeClr val="accent1">
                                                  <a:lumMod val="75000"/>
                                                </a:schemeClr>
                                              </a:solidFill>
                                              <a:latin typeface="Cambria Math" panose="02040503050406030204" pitchFamily="18" charset="0"/>
                                            </a:rPr>
                                          </m:ctrlPr>
                                        </m:naryPr>
                                        <m:sub>
                                          <m:r>
                                            <a:rPr lang="en-GB" i="1">
                                              <a:solidFill>
                                                <a:schemeClr val="accent1">
                                                  <a:lumMod val="75000"/>
                                                </a:schemeClr>
                                              </a:solidFill>
                                              <a:latin typeface="Cambria Math" panose="02040503050406030204" pitchFamily="18" charset="0"/>
                                            </a:rPr>
                                            <m:t>𝑘</m:t>
                                          </m:r>
                                          <m:r>
                                            <a:rPr lang="en-GB" i="0">
                                              <a:solidFill>
                                                <a:schemeClr val="accent1">
                                                  <a:lumMod val="75000"/>
                                                </a:schemeClr>
                                              </a:solidFill>
                                              <a:latin typeface="Cambria Math" panose="02040503050406030204" pitchFamily="18" charset="0"/>
                                            </a:rPr>
                                            <m:t>=0</m:t>
                                          </m:r>
                                        </m:sub>
                                        <m:sup>
                                          <m:r>
                                            <a:rPr lang="en-GB" i="1">
                                              <a:solidFill>
                                                <a:schemeClr val="accent1">
                                                  <a:lumMod val="75000"/>
                                                </a:schemeClr>
                                              </a:solidFill>
                                              <a:latin typeface="Cambria Math" panose="02040503050406030204" pitchFamily="18" charset="0"/>
                                            </a:rPr>
                                            <m:t>𝑛</m:t>
                                          </m:r>
                                          <m:r>
                                            <a:rPr lang="en-GB" i="0">
                                              <a:solidFill>
                                                <a:schemeClr val="accent1">
                                                  <a:lumMod val="75000"/>
                                                </a:schemeClr>
                                              </a:solidFill>
                                              <a:latin typeface="Cambria Math" panose="02040503050406030204" pitchFamily="18" charset="0"/>
                                            </a:rPr>
                                            <m:t>−1</m:t>
                                          </m:r>
                                        </m:sup>
                                        <m:e>
                                          <m:sSup>
                                            <m:sSupPr>
                                              <m:ctrlPr>
                                                <a:rPr lang="en-GB" i="1" smtClean="0">
                                                  <a:solidFill>
                                                    <a:schemeClr val="accent1">
                                                      <a:lumMod val="75000"/>
                                                    </a:schemeClr>
                                                  </a:solidFill>
                                                  <a:latin typeface="Cambria Math" panose="02040503050406030204" pitchFamily="18" charset="0"/>
                                                </a:rPr>
                                              </m:ctrlPr>
                                            </m:sSupPr>
                                            <m:e>
                                              <m:r>
                                                <a:rPr lang="en-GB" i="1">
                                                  <a:solidFill>
                                                    <a:schemeClr val="accent1">
                                                      <a:lumMod val="75000"/>
                                                    </a:schemeClr>
                                                  </a:solidFill>
                                                  <a:latin typeface="Cambria Math" panose="02040503050406030204" pitchFamily="18" charset="0"/>
                                                </a:rPr>
                                                <m:t>𝛾</m:t>
                                              </m:r>
                                            </m:e>
                                            <m:sup>
                                              <m:r>
                                                <a:rPr lang="en-GB" i="1">
                                                  <a:solidFill>
                                                    <a:schemeClr val="accent1">
                                                      <a:lumMod val="75000"/>
                                                    </a:schemeClr>
                                                  </a:solidFill>
                                                  <a:latin typeface="Cambria Math" panose="02040503050406030204" pitchFamily="18" charset="0"/>
                                                </a:rPr>
                                                <m:t>𝑘</m:t>
                                              </m:r>
                                            </m:sup>
                                          </m:sSup>
                                          <m:sSubSup>
                                            <m:sSubSupPr>
                                              <m:ctrlPr>
                                                <a:rPr lang="en-GB" i="1">
                                                  <a:solidFill>
                                                    <a:schemeClr val="accent1">
                                                      <a:lumMod val="75000"/>
                                                    </a:schemeClr>
                                                  </a:solidFill>
                                                  <a:latin typeface="Cambria Math" panose="02040503050406030204" pitchFamily="18" charset="0"/>
                                                </a:rPr>
                                              </m:ctrlPr>
                                            </m:sSubSupPr>
                                            <m:e>
                                              <m:r>
                                                <a:rPr lang="en-GB" i="1">
                                                  <a:solidFill>
                                                    <a:schemeClr val="accent1">
                                                      <a:lumMod val="75000"/>
                                                    </a:schemeClr>
                                                  </a:solidFill>
                                                  <a:latin typeface="Cambria Math" panose="02040503050406030204" pitchFamily="18" charset="0"/>
                                                </a:rPr>
                                                <m:t>𝑟</m:t>
                                              </m:r>
                                            </m:e>
                                            <m:sub>
                                              <m:r>
                                                <a:rPr lang="en-GB" i="1">
                                                  <a:solidFill>
                                                    <a:schemeClr val="accent1">
                                                      <a:lumMod val="75000"/>
                                                    </a:schemeClr>
                                                  </a:solidFill>
                                                  <a:latin typeface="Cambria Math" panose="02040503050406030204" pitchFamily="18" charset="0"/>
                                                </a:rPr>
                                                <m:t>𝑡</m:t>
                                              </m:r>
                                              <m:r>
                                                <a:rPr lang="en-GB" i="0">
                                                  <a:solidFill>
                                                    <a:schemeClr val="accent1">
                                                      <a:lumMod val="75000"/>
                                                    </a:schemeClr>
                                                  </a:solidFill>
                                                  <a:latin typeface="Cambria Math" panose="02040503050406030204" pitchFamily="18" charset="0"/>
                                                </a:rPr>
                                                <m:t>+</m:t>
                                              </m:r>
                                              <m:r>
                                                <a:rPr lang="en-GB" i="1">
                                                  <a:solidFill>
                                                    <a:schemeClr val="accent1">
                                                      <a:lumMod val="75000"/>
                                                    </a:schemeClr>
                                                  </a:solidFill>
                                                  <a:latin typeface="Cambria Math" panose="02040503050406030204" pitchFamily="18" charset="0"/>
                                                </a:rPr>
                                                <m:t>𝑘</m:t>
                                              </m:r>
                                            </m:sub>
                                            <m:sup>
                                              <m:r>
                                                <a:rPr lang="en-GB" i="1">
                                                  <a:solidFill>
                                                    <a:schemeClr val="accent1">
                                                      <a:lumMod val="75000"/>
                                                    </a:schemeClr>
                                                  </a:solidFill>
                                                  <a:latin typeface="Cambria Math" panose="02040503050406030204" pitchFamily="18" charset="0"/>
                                                </a:rPr>
                                                <m:t>𝑖</m:t>
                                              </m:r>
                                            </m:sup>
                                          </m:sSubSup>
                                        </m:e>
                                      </m:nary>
                                      <m:r>
                                        <a:rPr lang="en-GB" i="0">
                                          <a:latin typeface="Cambria Math" panose="02040503050406030204" pitchFamily="18" charset="0"/>
                                        </a:rPr>
                                        <m:t> + </m:t>
                                      </m:r>
                                      <m:sSup>
                                        <m:sSupPr>
                                          <m:ctrlPr>
                                            <a:rPr lang="en-GB" i="1">
                                              <a:solidFill>
                                                <a:srgbClr val="836967"/>
                                              </a:solidFill>
                                              <a:latin typeface="Cambria Math" panose="02040503050406030204" pitchFamily="18" charset="0"/>
                                            </a:rPr>
                                          </m:ctrlPr>
                                        </m:sSupPr>
                                        <m:e>
                                          <m:r>
                                            <a:rPr lang="en-GB" i="1">
                                              <a:latin typeface="Cambria Math" panose="02040503050406030204" pitchFamily="18" charset="0"/>
                                            </a:rPr>
                                            <m:t>𝛾</m:t>
                                          </m:r>
                                        </m:e>
                                        <m:sup>
                                          <m:r>
                                            <a:rPr lang="en-GB" i="1" smtClean="0">
                                              <a:solidFill>
                                                <a:schemeClr val="accent1">
                                                  <a:lumMod val="75000"/>
                                                </a:schemeClr>
                                              </a:solidFill>
                                              <a:latin typeface="Cambria Math" panose="02040503050406030204" pitchFamily="18" charset="0"/>
                                            </a:rPr>
                                            <m:t>𝑛</m:t>
                                          </m:r>
                                        </m:sup>
                                      </m:sSup>
                                      <m:sSup>
                                        <m:sSupPr>
                                          <m:ctrlPr>
                                            <a:rPr lang="en-GB" i="1" smtClean="0">
                                              <a:solidFill>
                                                <a:schemeClr val="tx1"/>
                                              </a:solidFill>
                                              <a:latin typeface="Cambria Math" panose="02040503050406030204" pitchFamily="18" charset="0"/>
                                            </a:rPr>
                                          </m:ctrlPr>
                                        </m:sSupPr>
                                        <m:e>
                                          <m:r>
                                            <a:rPr lang="en-GB" i="1">
                                              <a:solidFill>
                                                <a:schemeClr val="tx1"/>
                                              </a:solidFill>
                                              <a:latin typeface="Cambria Math" panose="02040503050406030204" pitchFamily="18" charset="0"/>
                                            </a:rPr>
                                            <m:t>h</m:t>
                                          </m:r>
                                        </m:e>
                                        <m:sup>
                                          <m:r>
                                            <a:rPr lang="en-GB" i="0">
                                              <a:solidFill>
                                                <a:schemeClr val="tx1"/>
                                              </a:solidFill>
                                              <a:latin typeface="Cambria Math" panose="02040503050406030204" pitchFamily="18" charset="0"/>
                                            </a:rPr>
                                            <m:t>−1</m:t>
                                          </m:r>
                                        </m:sup>
                                      </m:sSup>
                                      <m:d>
                                        <m:dPr>
                                          <m:ctrlPr>
                                            <a:rPr lang="en-GB" i="1">
                                              <a:solidFill>
                                                <a:srgbClr val="836967"/>
                                              </a:solidFill>
                                              <a:latin typeface="Cambria Math" panose="02040503050406030204" pitchFamily="18" charset="0"/>
                                            </a:rPr>
                                          </m:ctrlPr>
                                        </m:dPr>
                                        <m:e>
                                          <m:r>
                                            <a:rPr lang="en-GB" i="1">
                                              <a:latin typeface="Cambria Math" panose="02040503050406030204" pitchFamily="18" charset="0"/>
                                            </a:rPr>
                                            <m:t>𝑄</m:t>
                                          </m:r>
                                          <m:d>
                                            <m:dPr>
                                              <m:ctrlPr>
                                                <a:rPr lang="en-GB" i="1">
                                                  <a:solidFill>
                                                    <a:srgbClr val="836967"/>
                                                  </a:solidFill>
                                                  <a:latin typeface="Cambria Math" panose="02040503050406030204" pitchFamily="18" charset="0"/>
                                                </a:rPr>
                                              </m:ctrlPr>
                                            </m:dPr>
                                            <m:e>
                                              <m:sSubSup>
                                                <m:sSubSupPr>
                                                  <m:ctrlPr>
                                                    <a:rPr lang="en-GB" i="1">
                                                      <a:solidFill>
                                                        <a:srgbClr val="836967"/>
                                                      </a:solidFill>
                                                      <a:latin typeface="Cambria Math" panose="02040503050406030204" pitchFamily="18" charset="0"/>
                                                    </a:rPr>
                                                  </m:ctrlPr>
                                                </m:sSubSupPr>
                                                <m:e>
                                                  <m:r>
                                                    <a:rPr lang="en-GB" i="1">
                                                      <a:latin typeface="Cambria Math" panose="02040503050406030204" pitchFamily="18" charset="0"/>
                                                    </a:rPr>
                                                    <m:t>𝑠</m:t>
                                                  </m:r>
                                                </m:e>
                                                <m:sub>
                                                  <m:r>
                                                    <a:rPr lang="en-GB" i="1">
                                                      <a:latin typeface="Cambria Math" panose="02040503050406030204" pitchFamily="18" charset="0"/>
                                                    </a:rPr>
                                                    <m:t>𝑡</m:t>
                                                  </m:r>
                                                  <m:r>
                                                    <a:rPr lang="en-GB" i="0" smtClean="0">
                                                      <a:solidFill>
                                                        <a:srgbClr val="FF208B"/>
                                                      </a:solidFill>
                                                      <a:latin typeface="Cambria Math" panose="02040503050406030204" pitchFamily="18" charset="0"/>
                                                    </a:rPr>
                                                    <m:t>+</m:t>
                                                  </m:r>
                                                  <m:r>
                                                    <a:rPr lang="en-GB" i="1">
                                                      <a:solidFill>
                                                        <a:srgbClr val="FF208B"/>
                                                      </a:solidFill>
                                                      <a:latin typeface="Cambria Math" panose="02040503050406030204" pitchFamily="18" charset="0"/>
                                                    </a:rPr>
                                                    <m:t>𝑛</m:t>
                                                  </m:r>
                                                </m:sub>
                                                <m:sup>
                                                  <m:r>
                                                    <a:rPr lang="en-GB" i="1">
                                                      <a:latin typeface="Cambria Math" panose="02040503050406030204" pitchFamily="18" charset="0"/>
                                                    </a:rPr>
                                                    <m:t>𝑖</m:t>
                                                  </m:r>
                                                </m:sup>
                                              </m:sSubSup>
                                              <m:r>
                                                <a:rPr lang="en-GB" i="0">
                                                  <a:latin typeface="Cambria Math" panose="02040503050406030204" pitchFamily="18" charset="0"/>
                                                </a:rPr>
                                                <m:t>,</m:t>
                                              </m:r>
                                              <m:r>
                                                <a:rPr lang="en-GB" i="1" smtClean="0">
                                                  <a:solidFill>
                                                    <a:srgbClr val="2FC4FF"/>
                                                  </a:solidFill>
                                                  <a:latin typeface="Cambria Math" panose="02040503050406030204" pitchFamily="18" charset="0"/>
                                                </a:rPr>
                                                <m:t>𝑎𝑟𝑔𝑚𝑎</m:t>
                                              </m:r>
                                              <m:sSub>
                                                <m:sSubPr>
                                                  <m:ctrlPr>
                                                    <a:rPr lang="en-GB" i="1">
                                                      <a:solidFill>
                                                        <a:srgbClr val="2FC4FF"/>
                                                      </a:solidFill>
                                                      <a:latin typeface="Cambria Math" panose="02040503050406030204" pitchFamily="18" charset="0"/>
                                                    </a:rPr>
                                                  </m:ctrlPr>
                                                </m:sSubPr>
                                                <m:e>
                                                  <m:r>
                                                    <a:rPr lang="en-GB" i="1">
                                                      <a:solidFill>
                                                        <a:srgbClr val="2FC4FF"/>
                                                      </a:solidFill>
                                                      <a:latin typeface="Cambria Math" panose="02040503050406030204" pitchFamily="18" charset="0"/>
                                                    </a:rPr>
                                                    <m:t>𝑥</m:t>
                                                  </m:r>
                                                </m:e>
                                                <m:sub>
                                                  <m:sSup>
                                                    <m:sSupPr>
                                                      <m:ctrlPr>
                                                        <a:rPr lang="en-GB" i="1">
                                                          <a:solidFill>
                                                            <a:srgbClr val="2FC4FF"/>
                                                          </a:solidFill>
                                                          <a:latin typeface="Cambria Math" panose="02040503050406030204" pitchFamily="18" charset="0"/>
                                                        </a:rPr>
                                                      </m:ctrlPr>
                                                    </m:sSupPr>
                                                    <m:e>
                                                      <m:r>
                                                        <a:rPr lang="en-GB" i="1">
                                                          <a:solidFill>
                                                            <a:srgbClr val="2FC4FF"/>
                                                          </a:solidFill>
                                                          <a:latin typeface="Cambria Math" panose="02040503050406030204" pitchFamily="18" charset="0"/>
                                                        </a:rPr>
                                                        <m:t>𝑎</m:t>
                                                      </m:r>
                                                    </m:e>
                                                    <m:sup>
                                                      <m:r>
                                                        <a:rPr lang="en-GB" i="0">
                                                          <a:solidFill>
                                                            <a:srgbClr val="2FC4FF"/>
                                                          </a:solidFill>
                                                          <a:latin typeface="Cambria Math" panose="02040503050406030204" pitchFamily="18" charset="0"/>
                                                        </a:rPr>
                                                        <m:t>′</m:t>
                                                      </m:r>
                                                    </m:sup>
                                                  </m:sSup>
                                                </m:sub>
                                              </m:sSub>
                                              <m:r>
                                                <a:rPr lang="en-GB" i="1">
                                                  <a:solidFill>
                                                    <a:srgbClr val="2FC4FF"/>
                                                  </a:solidFill>
                                                  <a:latin typeface="Cambria Math" panose="02040503050406030204" pitchFamily="18" charset="0"/>
                                                </a:rPr>
                                                <m:t>𝑄</m:t>
                                              </m:r>
                                              <m:d>
                                                <m:dPr>
                                                  <m:ctrlPr>
                                                    <a:rPr lang="en-GB" i="1">
                                                      <a:solidFill>
                                                        <a:srgbClr val="2FC4FF"/>
                                                      </a:solidFill>
                                                      <a:latin typeface="Cambria Math" panose="02040503050406030204" pitchFamily="18" charset="0"/>
                                                    </a:rPr>
                                                  </m:ctrlPr>
                                                </m:dPr>
                                                <m:e>
                                                  <m:sSubSup>
                                                    <m:sSubSupPr>
                                                      <m:ctrlPr>
                                                        <a:rPr lang="en-GB" i="1">
                                                          <a:solidFill>
                                                            <a:srgbClr val="2FC4FF"/>
                                                          </a:solidFill>
                                                          <a:latin typeface="Cambria Math" panose="02040503050406030204" pitchFamily="18" charset="0"/>
                                                        </a:rPr>
                                                      </m:ctrlPr>
                                                    </m:sSubSupPr>
                                                    <m:e>
                                                      <m:r>
                                                        <a:rPr lang="en-GB" i="1">
                                                          <a:solidFill>
                                                            <a:srgbClr val="2FC4FF"/>
                                                          </a:solidFill>
                                                          <a:latin typeface="Cambria Math" panose="02040503050406030204" pitchFamily="18" charset="0"/>
                                                        </a:rPr>
                                                        <m:t>𝑠</m:t>
                                                      </m:r>
                                                    </m:e>
                                                    <m:sub>
                                                      <m:r>
                                                        <a:rPr lang="en-GB" i="1">
                                                          <a:solidFill>
                                                            <a:srgbClr val="2FC4FF"/>
                                                          </a:solidFill>
                                                          <a:latin typeface="Cambria Math" panose="02040503050406030204" pitchFamily="18" charset="0"/>
                                                        </a:rPr>
                                                        <m:t>𝑡</m:t>
                                                      </m:r>
                                                      <m:r>
                                                        <a:rPr lang="en-GB" i="0" smtClean="0">
                                                          <a:solidFill>
                                                            <a:srgbClr val="FF208B"/>
                                                          </a:solidFill>
                                                          <a:latin typeface="Cambria Math" panose="02040503050406030204" pitchFamily="18" charset="0"/>
                                                        </a:rPr>
                                                        <m:t>+</m:t>
                                                      </m:r>
                                                      <m:r>
                                                        <a:rPr lang="en-GB" i="1">
                                                          <a:solidFill>
                                                            <a:srgbClr val="FF208B"/>
                                                          </a:solidFill>
                                                          <a:latin typeface="Cambria Math" panose="02040503050406030204" pitchFamily="18" charset="0"/>
                                                        </a:rPr>
                                                        <m:t>𝑛</m:t>
                                                      </m:r>
                                                    </m:sub>
                                                    <m:sup>
                                                      <m:r>
                                                        <a:rPr lang="en-GB" i="1">
                                                          <a:solidFill>
                                                            <a:srgbClr val="2FC4FF"/>
                                                          </a:solidFill>
                                                          <a:latin typeface="Cambria Math" panose="02040503050406030204" pitchFamily="18" charset="0"/>
                                                        </a:rPr>
                                                        <m:t>𝑖</m:t>
                                                      </m:r>
                                                    </m:sup>
                                                  </m:sSubSup>
                                                  <m:r>
                                                    <a:rPr lang="en-GB" i="0">
                                                      <a:solidFill>
                                                        <a:srgbClr val="2FC4FF"/>
                                                      </a:solidFill>
                                                      <a:latin typeface="Cambria Math" panose="02040503050406030204" pitchFamily="18" charset="0"/>
                                                    </a:rPr>
                                                    <m:t>,</m:t>
                                                  </m:r>
                                                  <m:sSup>
                                                    <m:sSupPr>
                                                      <m:ctrlPr>
                                                        <a:rPr lang="en-GB" i="1">
                                                          <a:solidFill>
                                                            <a:srgbClr val="2FC4FF"/>
                                                          </a:solidFill>
                                                          <a:latin typeface="Cambria Math" panose="02040503050406030204" pitchFamily="18" charset="0"/>
                                                        </a:rPr>
                                                      </m:ctrlPr>
                                                    </m:sSupPr>
                                                    <m:e>
                                                      <m:r>
                                                        <a:rPr lang="en-GB" i="1">
                                                          <a:solidFill>
                                                            <a:srgbClr val="2FC4FF"/>
                                                          </a:solidFill>
                                                          <a:latin typeface="Cambria Math" panose="02040503050406030204" pitchFamily="18" charset="0"/>
                                                        </a:rPr>
                                                        <m:t>𝑎</m:t>
                                                      </m:r>
                                                    </m:e>
                                                    <m:sup>
                                                      <m:r>
                                                        <a:rPr lang="en-GB" i="0">
                                                          <a:solidFill>
                                                            <a:srgbClr val="2FC4FF"/>
                                                          </a:solidFill>
                                                          <a:latin typeface="Cambria Math" panose="02040503050406030204" pitchFamily="18" charset="0"/>
                                                        </a:rPr>
                                                        <m:t>′</m:t>
                                                      </m:r>
                                                    </m:sup>
                                                  </m:sSup>
                                                  <m:r>
                                                    <a:rPr lang="en-GB" i="0">
                                                      <a:solidFill>
                                                        <a:srgbClr val="2FC4FF"/>
                                                      </a:solidFill>
                                                      <a:latin typeface="Cambria Math" panose="02040503050406030204" pitchFamily="18" charset="0"/>
                                                    </a:rPr>
                                                    <m:t>;</m:t>
                                                  </m:r>
                                                  <m:r>
                                                    <a:rPr lang="en-GB" b="1" i="1">
                                                      <a:solidFill>
                                                        <a:srgbClr val="2FC4FF"/>
                                                      </a:solidFill>
                                                      <a:latin typeface="Cambria Math" panose="02040503050406030204" pitchFamily="18" charset="0"/>
                                                    </a:rPr>
                                                    <m:t>𝜽</m:t>
                                                  </m:r>
                                                </m:e>
                                              </m:d>
                                              <m:r>
                                                <a:rPr lang="en-GB" b="0" i="0">
                                                  <a:latin typeface="Cambria Math" panose="02040503050406030204" pitchFamily="18" charset="0"/>
                                                </a:rPr>
                                                <m:t>;</m:t>
                                              </m:r>
                                              <m:sSup>
                                                <m:sSupPr>
                                                  <m:ctrlPr>
                                                    <a:rPr lang="en-GB" b="0" i="1">
                                                      <a:solidFill>
                                                        <a:srgbClr val="836967"/>
                                                      </a:solidFill>
                                                      <a:latin typeface="Cambria Math" panose="02040503050406030204" pitchFamily="18" charset="0"/>
                                                    </a:rPr>
                                                  </m:ctrlPr>
                                                </m:sSupPr>
                                                <m:e>
                                                  <m:r>
                                                    <a:rPr lang="en-GB" b="1" i="1">
                                                      <a:latin typeface="Cambria Math" panose="02040503050406030204" pitchFamily="18" charset="0"/>
                                                    </a:rPr>
                                                    <m:t>𝜽</m:t>
                                                  </m:r>
                                                </m:e>
                                                <m:sup>
                                                  <m:r>
                                                    <a:rPr lang="en-GB" b="0" i="0">
                                                      <a:latin typeface="Cambria Math" panose="02040503050406030204" pitchFamily="18" charset="0"/>
                                                    </a:rPr>
                                                    <m:t>−</m:t>
                                                  </m:r>
                                                </m:sup>
                                              </m:sSup>
                                            </m:e>
                                          </m:d>
                                        </m:e>
                                      </m:d>
                                    </m:e>
                                  </m:d>
                                  <m:r>
                                    <a:rPr lang="en-GB" b="0" i="0">
                                      <a:latin typeface="Cambria Math" panose="02040503050406030204" pitchFamily="18" charset="0"/>
                                    </a:rPr>
                                    <m:t>−</m:t>
                                  </m:r>
                                  <m:r>
                                    <a:rPr lang="en-GB" b="0" i="1">
                                      <a:latin typeface="Cambria Math" panose="02040503050406030204" pitchFamily="18" charset="0"/>
                                    </a:rPr>
                                    <m:t>𝑄</m:t>
                                  </m:r>
                                  <m:d>
                                    <m:dPr>
                                      <m:ctrlPr>
                                        <a:rPr lang="en-GB" b="0" i="1">
                                          <a:solidFill>
                                            <a:srgbClr val="836967"/>
                                          </a:solidFill>
                                          <a:latin typeface="Cambria Math" panose="02040503050406030204" pitchFamily="18" charset="0"/>
                                        </a:rPr>
                                      </m:ctrlPr>
                                    </m:dPr>
                                    <m:e>
                                      <m:sSubSup>
                                        <m:sSubSupPr>
                                          <m:ctrlPr>
                                            <a:rPr lang="en-GB" b="0" i="1">
                                              <a:solidFill>
                                                <a:srgbClr val="836967"/>
                                              </a:solidFill>
                                              <a:latin typeface="Cambria Math" panose="02040503050406030204" pitchFamily="18" charset="0"/>
                                            </a:rPr>
                                          </m:ctrlPr>
                                        </m:sSubSupPr>
                                        <m:e>
                                          <m:r>
                                            <a:rPr lang="en-GB" b="0" i="1">
                                              <a:latin typeface="Cambria Math" panose="02040503050406030204" pitchFamily="18" charset="0"/>
                                            </a:rPr>
                                            <m:t>𝑠</m:t>
                                          </m:r>
                                        </m:e>
                                        <m:sub>
                                          <m:r>
                                            <a:rPr lang="en-GB" b="0" i="1">
                                              <a:latin typeface="Cambria Math" panose="02040503050406030204" pitchFamily="18" charset="0"/>
                                            </a:rPr>
                                            <m:t>𝑡</m:t>
                                          </m:r>
                                        </m:sub>
                                        <m:sup>
                                          <m:r>
                                            <a:rPr lang="en-GB" b="0" i="1">
                                              <a:latin typeface="Cambria Math" panose="02040503050406030204" pitchFamily="18" charset="0"/>
                                            </a:rPr>
                                            <m:t>𝑖</m:t>
                                          </m:r>
                                        </m:sup>
                                      </m:sSubSup>
                                      <m:r>
                                        <a:rPr lang="en-GB" b="0" i="0">
                                          <a:latin typeface="Cambria Math" panose="02040503050406030204" pitchFamily="18" charset="0"/>
                                        </a:rPr>
                                        <m:t>,</m:t>
                                      </m:r>
                                      <m:sSubSup>
                                        <m:sSubSupPr>
                                          <m:ctrlPr>
                                            <a:rPr lang="en-GB" b="0" i="1">
                                              <a:solidFill>
                                                <a:srgbClr val="836967"/>
                                              </a:solidFill>
                                              <a:latin typeface="Cambria Math" panose="02040503050406030204" pitchFamily="18" charset="0"/>
                                            </a:rPr>
                                          </m:ctrlPr>
                                        </m:sSubSupPr>
                                        <m:e>
                                          <m:r>
                                            <a:rPr lang="en-GB" b="0" i="1">
                                              <a:latin typeface="Cambria Math" panose="02040503050406030204" pitchFamily="18" charset="0"/>
                                            </a:rPr>
                                            <m:t>𝑎</m:t>
                                          </m:r>
                                        </m:e>
                                        <m:sub>
                                          <m:r>
                                            <a:rPr lang="en-GB" b="0" i="1">
                                              <a:latin typeface="Cambria Math" panose="02040503050406030204" pitchFamily="18" charset="0"/>
                                            </a:rPr>
                                            <m:t>𝑡</m:t>
                                          </m:r>
                                        </m:sub>
                                        <m:sup>
                                          <m:r>
                                            <a:rPr lang="en-GB" b="0" i="1">
                                              <a:latin typeface="Cambria Math" panose="02040503050406030204" pitchFamily="18" charset="0"/>
                                            </a:rPr>
                                            <m:t>𝑖</m:t>
                                          </m:r>
                                        </m:sup>
                                      </m:sSubSup>
                                      <m:r>
                                        <a:rPr lang="en-GB" b="0" i="0">
                                          <a:latin typeface="Cambria Math" panose="02040503050406030204" pitchFamily="18" charset="0"/>
                                        </a:rPr>
                                        <m:t>;</m:t>
                                      </m:r>
                                      <m:r>
                                        <a:rPr lang="en-GB" b="1" i="1">
                                          <a:latin typeface="Cambria Math" panose="02040503050406030204" pitchFamily="18" charset="0"/>
                                        </a:rPr>
                                        <m:t>𝜽</m:t>
                                      </m:r>
                                    </m:e>
                                  </m:d>
                                </m:e>
                              </m:d>
                            </m:e>
                            <m:sup>
                              <m:r>
                                <a:rPr lang="en-GB" b="0" i="0">
                                  <a:latin typeface="Cambria Math" panose="02040503050406030204" pitchFamily="18" charset="0"/>
                                </a:rPr>
                                <m:t>2</m:t>
                              </m:r>
                            </m:sup>
                          </m:sSup>
                        </m:e>
                      </m:nary>
                    </m:oMath>
                  </m:oMathPara>
                </a14:m>
                <a:endParaRPr lang="en-GB" dirty="0"/>
              </a:p>
            </p:txBody>
          </p:sp>
        </mc:Choice>
        <mc:Fallback xmlns="">
          <p:sp>
            <p:nvSpPr>
              <p:cNvPr id="55" name="TextBox 54">
                <a:extLst>
                  <a:ext uri="{FF2B5EF4-FFF2-40B4-BE49-F238E27FC236}">
                    <a16:creationId xmlns:a16="http://schemas.microsoft.com/office/drawing/2014/main" id="{C87058D6-7484-498D-BCA4-6A62F103B15C}"/>
                  </a:ext>
                </a:extLst>
              </p:cNvPr>
              <p:cNvSpPr txBox="1">
                <a:spLocks noRot="1" noChangeAspect="1" noMove="1" noResize="1" noEditPoints="1" noAdjustHandles="1" noChangeArrowheads="1" noChangeShapeType="1" noTextEdit="1"/>
              </p:cNvSpPr>
              <p:nvPr/>
            </p:nvSpPr>
            <p:spPr>
              <a:xfrm>
                <a:off x="-323544" y="5644394"/>
                <a:ext cx="12025422" cy="1038746"/>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6154584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C7365627-2B6B-4F72-9C3B-FFD81E8C0C90}"/>
              </a:ext>
            </a:extLst>
          </p:cNvPr>
          <p:cNvSpPr/>
          <p:nvPr/>
        </p:nvSpPr>
        <p:spPr>
          <a:xfrm>
            <a:off x="2770632" y="3977640"/>
            <a:ext cx="1356360" cy="135636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dirty="0"/>
              <a:t>R2D2 (2018) [21]</a:t>
            </a:r>
          </a:p>
        </p:txBody>
      </p:sp>
      <p:sp>
        <p:nvSpPr>
          <p:cNvPr id="5" name="Oval 4">
            <a:extLst>
              <a:ext uri="{FF2B5EF4-FFF2-40B4-BE49-F238E27FC236}">
                <a16:creationId xmlns:a16="http://schemas.microsoft.com/office/drawing/2014/main" id="{9000169C-B254-4AE9-B46D-E9E148334620}"/>
              </a:ext>
            </a:extLst>
          </p:cNvPr>
          <p:cNvSpPr/>
          <p:nvPr/>
        </p:nvSpPr>
        <p:spPr>
          <a:xfrm>
            <a:off x="6973824" y="3977640"/>
            <a:ext cx="1356360" cy="1356360"/>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600" dirty="0"/>
              <a:t>Rainbow</a:t>
            </a:r>
            <a:r>
              <a:rPr lang="en-GB" dirty="0"/>
              <a:t> (2017) [28]</a:t>
            </a:r>
          </a:p>
        </p:txBody>
      </p:sp>
      <p:sp>
        <p:nvSpPr>
          <p:cNvPr id="6" name="Oval 5">
            <a:extLst>
              <a:ext uri="{FF2B5EF4-FFF2-40B4-BE49-F238E27FC236}">
                <a16:creationId xmlns:a16="http://schemas.microsoft.com/office/drawing/2014/main" id="{00F30EDE-0B94-43DD-9588-D55005F8BA36}"/>
              </a:ext>
            </a:extLst>
          </p:cNvPr>
          <p:cNvSpPr/>
          <p:nvPr/>
        </p:nvSpPr>
        <p:spPr>
          <a:xfrm>
            <a:off x="8817864" y="3977640"/>
            <a:ext cx="1356360" cy="13563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600" dirty="0"/>
              <a:t>D2RL</a:t>
            </a:r>
            <a:r>
              <a:rPr lang="en-GB" dirty="0"/>
              <a:t> (2020) [27]</a:t>
            </a:r>
          </a:p>
        </p:txBody>
      </p:sp>
      <p:sp>
        <p:nvSpPr>
          <p:cNvPr id="7" name="Oval 6">
            <a:extLst>
              <a:ext uri="{FF2B5EF4-FFF2-40B4-BE49-F238E27FC236}">
                <a16:creationId xmlns:a16="http://schemas.microsoft.com/office/drawing/2014/main" id="{138B7079-8A79-4139-A4D0-26F9C375F796}"/>
              </a:ext>
            </a:extLst>
          </p:cNvPr>
          <p:cNvSpPr/>
          <p:nvPr/>
        </p:nvSpPr>
        <p:spPr>
          <a:xfrm>
            <a:off x="10555224" y="3977640"/>
            <a:ext cx="1356360" cy="1356360"/>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600" dirty="0"/>
              <a:t>IQN</a:t>
            </a:r>
            <a:r>
              <a:rPr lang="en-GB" dirty="0"/>
              <a:t> (2018) [26]</a:t>
            </a:r>
          </a:p>
        </p:txBody>
      </p:sp>
      <p:sp>
        <p:nvSpPr>
          <p:cNvPr id="8" name="Oval 7">
            <a:extLst>
              <a:ext uri="{FF2B5EF4-FFF2-40B4-BE49-F238E27FC236}">
                <a16:creationId xmlns:a16="http://schemas.microsoft.com/office/drawing/2014/main" id="{E461FFE4-FEDC-41B1-AEF9-F0F9974D8322}"/>
              </a:ext>
            </a:extLst>
          </p:cNvPr>
          <p:cNvSpPr/>
          <p:nvPr/>
        </p:nvSpPr>
        <p:spPr>
          <a:xfrm>
            <a:off x="914400" y="1935480"/>
            <a:ext cx="1106424" cy="110642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Ape-X (2018) [19]</a:t>
            </a:r>
          </a:p>
        </p:txBody>
      </p:sp>
      <p:sp>
        <p:nvSpPr>
          <p:cNvPr id="9" name="Oval 8">
            <a:extLst>
              <a:ext uri="{FF2B5EF4-FFF2-40B4-BE49-F238E27FC236}">
                <a16:creationId xmlns:a16="http://schemas.microsoft.com/office/drawing/2014/main" id="{7EFC7840-AB31-4A3D-A157-9206126E5A0E}"/>
              </a:ext>
            </a:extLst>
          </p:cNvPr>
          <p:cNvSpPr/>
          <p:nvPr/>
        </p:nvSpPr>
        <p:spPr>
          <a:xfrm>
            <a:off x="2523744" y="1935480"/>
            <a:ext cx="1106424" cy="110642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PER (2016) [18]</a:t>
            </a:r>
          </a:p>
        </p:txBody>
      </p:sp>
      <p:sp>
        <p:nvSpPr>
          <p:cNvPr id="10" name="Oval 9">
            <a:extLst>
              <a:ext uri="{FF2B5EF4-FFF2-40B4-BE49-F238E27FC236}">
                <a16:creationId xmlns:a16="http://schemas.microsoft.com/office/drawing/2014/main" id="{D278EDF8-634C-43F5-8EF7-BCF05851CFCB}"/>
              </a:ext>
            </a:extLst>
          </p:cNvPr>
          <p:cNvSpPr/>
          <p:nvPr/>
        </p:nvSpPr>
        <p:spPr>
          <a:xfrm>
            <a:off x="6492240" y="1935480"/>
            <a:ext cx="1106424" cy="1106424"/>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400" dirty="0" err="1"/>
              <a:t>Dueling</a:t>
            </a:r>
            <a:r>
              <a:rPr lang="en-GB" sz="1400" dirty="0"/>
              <a:t> DDQN </a:t>
            </a:r>
            <a:r>
              <a:rPr lang="en-GB" sz="1600" dirty="0"/>
              <a:t>(2016) [17]</a:t>
            </a:r>
            <a:endParaRPr lang="en-GB" sz="1400" dirty="0"/>
          </a:p>
        </p:txBody>
      </p:sp>
      <p:sp>
        <p:nvSpPr>
          <p:cNvPr id="11" name="Oval 10">
            <a:extLst>
              <a:ext uri="{FF2B5EF4-FFF2-40B4-BE49-F238E27FC236}">
                <a16:creationId xmlns:a16="http://schemas.microsoft.com/office/drawing/2014/main" id="{CFED1E0B-3A44-48C2-BBFE-AB5C196AE308}"/>
              </a:ext>
            </a:extLst>
          </p:cNvPr>
          <p:cNvSpPr/>
          <p:nvPr/>
        </p:nvSpPr>
        <p:spPr>
          <a:xfrm>
            <a:off x="8875776" y="923544"/>
            <a:ext cx="1011936" cy="101193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DQN (2013) [13]</a:t>
            </a:r>
          </a:p>
        </p:txBody>
      </p:sp>
      <p:sp>
        <p:nvSpPr>
          <p:cNvPr id="12" name="Oval 11">
            <a:extLst>
              <a:ext uri="{FF2B5EF4-FFF2-40B4-BE49-F238E27FC236}">
                <a16:creationId xmlns:a16="http://schemas.microsoft.com/office/drawing/2014/main" id="{0689DDBB-1369-4C3A-930D-8DCC5019986E}"/>
              </a:ext>
            </a:extLst>
          </p:cNvPr>
          <p:cNvSpPr/>
          <p:nvPr/>
        </p:nvSpPr>
        <p:spPr>
          <a:xfrm>
            <a:off x="9710928" y="1935480"/>
            <a:ext cx="1008888" cy="100888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600" dirty="0"/>
              <a:t>C51 (2017) [24]</a:t>
            </a:r>
          </a:p>
        </p:txBody>
      </p:sp>
      <p:sp>
        <p:nvSpPr>
          <p:cNvPr id="13" name="Oval 12">
            <a:extLst>
              <a:ext uri="{FF2B5EF4-FFF2-40B4-BE49-F238E27FC236}">
                <a16:creationId xmlns:a16="http://schemas.microsoft.com/office/drawing/2014/main" id="{D9EFF264-4421-4966-B18A-E07BA1EA0B46}"/>
              </a:ext>
            </a:extLst>
          </p:cNvPr>
          <p:cNvSpPr/>
          <p:nvPr/>
        </p:nvSpPr>
        <p:spPr>
          <a:xfrm>
            <a:off x="8101584" y="1935480"/>
            <a:ext cx="1106424" cy="110642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800" dirty="0"/>
              <a:t>DDQN (2015) [15]</a:t>
            </a:r>
          </a:p>
        </p:txBody>
      </p:sp>
      <p:sp>
        <p:nvSpPr>
          <p:cNvPr id="17" name="Oval 16">
            <a:extLst>
              <a:ext uri="{FF2B5EF4-FFF2-40B4-BE49-F238E27FC236}">
                <a16:creationId xmlns:a16="http://schemas.microsoft.com/office/drawing/2014/main" id="{2ECE030C-87A1-42C7-9636-98E0588DD43A}"/>
              </a:ext>
            </a:extLst>
          </p:cNvPr>
          <p:cNvSpPr/>
          <p:nvPr/>
        </p:nvSpPr>
        <p:spPr>
          <a:xfrm>
            <a:off x="7717903" y="101793"/>
            <a:ext cx="1011936" cy="101193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200" dirty="0"/>
              <a:t>Double Q </a:t>
            </a:r>
            <a:r>
              <a:rPr lang="en-GB" sz="1600" dirty="0"/>
              <a:t>(2010) [14]</a:t>
            </a:r>
          </a:p>
        </p:txBody>
      </p:sp>
      <p:cxnSp>
        <p:nvCxnSpPr>
          <p:cNvPr id="19" name="Straight Arrow Connector 18">
            <a:extLst>
              <a:ext uri="{FF2B5EF4-FFF2-40B4-BE49-F238E27FC236}">
                <a16:creationId xmlns:a16="http://schemas.microsoft.com/office/drawing/2014/main" id="{04ACEB7B-B9C2-46A1-B0D8-91970B86F6FD}"/>
              </a:ext>
            </a:extLst>
          </p:cNvPr>
          <p:cNvCxnSpPr>
            <a:cxnSpLocks/>
            <a:endCxn id="13" idx="0"/>
          </p:cNvCxnSpPr>
          <p:nvPr/>
        </p:nvCxnSpPr>
        <p:spPr>
          <a:xfrm>
            <a:off x="8441457" y="1100328"/>
            <a:ext cx="213339" cy="83515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878A9F1C-C9DF-4205-9A47-27569579650E}"/>
              </a:ext>
            </a:extLst>
          </p:cNvPr>
          <p:cNvCxnSpPr>
            <a:cxnSpLocks/>
            <a:stCxn id="11" idx="3"/>
          </p:cNvCxnSpPr>
          <p:nvPr/>
        </p:nvCxnSpPr>
        <p:spPr>
          <a:xfrm flipH="1">
            <a:off x="8875776" y="1787285"/>
            <a:ext cx="148195" cy="24268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999029E3-80F2-41D8-90BE-B02562F8FF94}"/>
              </a:ext>
            </a:extLst>
          </p:cNvPr>
          <p:cNvCxnSpPr>
            <a:cxnSpLocks/>
            <a:stCxn id="11" idx="5"/>
          </p:cNvCxnSpPr>
          <p:nvPr/>
        </p:nvCxnSpPr>
        <p:spPr>
          <a:xfrm>
            <a:off x="9739517" y="1787285"/>
            <a:ext cx="213360" cy="24268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8" name="Oval 27">
            <a:extLst>
              <a:ext uri="{FF2B5EF4-FFF2-40B4-BE49-F238E27FC236}">
                <a16:creationId xmlns:a16="http://schemas.microsoft.com/office/drawing/2014/main" id="{AD3C9849-41CA-41E0-BE24-92A51B4E299D}"/>
              </a:ext>
            </a:extLst>
          </p:cNvPr>
          <p:cNvSpPr/>
          <p:nvPr/>
        </p:nvSpPr>
        <p:spPr>
          <a:xfrm>
            <a:off x="10536936" y="2785872"/>
            <a:ext cx="1008888" cy="100888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200" dirty="0"/>
              <a:t>QR-DQN</a:t>
            </a:r>
            <a:r>
              <a:rPr lang="en-GB" sz="1600" dirty="0"/>
              <a:t> (2018) [25]</a:t>
            </a:r>
          </a:p>
        </p:txBody>
      </p:sp>
      <p:cxnSp>
        <p:nvCxnSpPr>
          <p:cNvPr id="29" name="Straight Arrow Connector 28">
            <a:extLst>
              <a:ext uri="{FF2B5EF4-FFF2-40B4-BE49-F238E27FC236}">
                <a16:creationId xmlns:a16="http://schemas.microsoft.com/office/drawing/2014/main" id="{2D37B178-7312-4884-93A6-ED9D36CDA9C7}"/>
              </a:ext>
            </a:extLst>
          </p:cNvPr>
          <p:cNvCxnSpPr>
            <a:cxnSpLocks/>
            <a:stCxn id="12" idx="5"/>
            <a:endCxn id="28" idx="1"/>
          </p:cNvCxnSpPr>
          <p:nvPr/>
        </p:nvCxnSpPr>
        <p:spPr>
          <a:xfrm>
            <a:off x="10572068" y="2796620"/>
            <a:ext cx="112616" cy="1370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43B5B266-FEE5-46C7-AA8D-51638C6C2318}"/>
              </a:ext>
            </a:extLst>
          </p:cNvPr>
          <p:cNvCxnSpPr>
            <a:cxnSpLocks/>
            <a:endCxn id="7" idx="0"/>
          </p:cNvCxnSpPr>
          <p:nvPr/>
        </p:nvCxnSpPr>
        <p:spPr>
          <a:xfrm>
            <a:off x="11137392" y="3794760"/>
            <a:ext cx="96012" cy="18288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1FAD4F2C-F6CE-4654-AE7C-4237118023C3}"/>
              </a:ext>
            </a:extLst>
          </p:cNvPr>
          <p:cNvCxnSpPr>
            <a:cxnSpLocks/>
            <a:stCxn id="13" idx="2"/>
            <a:endCxn id="10" idx="6"/>
          </p:cNvCxnSpPr>
          <p:nvPr/>
        </p:nvCxnSpPr>
        <p:spPr>
          <a:xfrm flipH="1">
            <a:off x="7598664" y="2488692"/>
            <a:ext cx="50292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3A2E556B-705B-48C1-B303-18753D5CB77E}"/>
              </a:ext>
            </a:extLst>
          </p:cNvPr>
          <p:cNvCxnSpPr>
            <a:cxnSpLocks/>
            <a:stCxn id="12" idx="3"/>
            <a:endCxn id="5" idx="7"/>
          </p:cNvCxnSpPr>
          <p:nvPr/>
        </p:nvCxnSpPr>
        <p:spPr>
          <a:xfrm flipH="1">
            <a:off x="8131550" y="2796620"/>
            <a:ext cx="1727126" cy="1379654"/>
          </a:xfrm>
          <a:prstGeom prst="straightConnector1">
            <a:avLst/>
          </a:prstGeom>
          <a:ln w="28575">
            <a:solidFill>
              <a:schemeClr val="tx1"/>
            </a:solidFill>
            <a:prstDash val="dash"/>
            <a:tailEnd type="triangle"/>
          </a:ln>
        </p:spPr>
        <p:style>
          <a:lnRef idx="3">
            <a:schemeClr val="accent6"/>
          </a:lnRef>
          <a:fillRef idx="0">
            <a:schemeClr val="accent6"/>
          </a:fillRef>
          <a:effectRef idx="2">
            <a:schemeClr val="accent6"/>
          </a:effectRef>
          <a:fontRef idx="minor">
            <a:schemeClr val="tx1"/>
          </a:fontRef>
        </p:style>
      </p:cxnSp>
      <p:cxnSp>
        <p:nvCxnSpPr>
          <p:cNvPr id="42" name="Straight Arrow Connector 41">
            <a:extLst>
              <a:ext uri="{FF2B5EF4-FFF2-40B4-BE49-F238E27FC236}">
                <a16:creationId xmlns:a16="http://schemas.microsoft.com/office/drawing/2014/main" id="{D96C53EB-03B0-4FF9-ABD7-F60209F223EE}"/>
              </a:ext>
            </a:extLst>
          </p:cNvPr>
          <p:cNvCxnSpPr>
            <a:cxnSpLocks/>
            <a:stCxn id="13" idx="4"/>
          </p:cNvCxnSpPr>
          <p:nvPr/>
        </p:nvCxnSpPr>
        <p:spPr>
          <a:xfrm flipH="1">
            <a:off x="8000278" y="3041904"/>
            <a:ext cx="654518" cy="1023406"/>
          </a:xfrm>
          <a:prstGeom prst="straightConnector1">
            <a:avLst/>
          </a:prstGeom>
          <a:ln w="28575">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45" name="Straight Arrow Connector 44">
            <a:extLst>
              <a:ext uri="{FF2B5EF4-FFF2-40B4-BE49-F238E27FC236}">
                <a16:creationId xmlns:a16="http://schemas.microsoft.com/office/drawing/2014/main" id="{B8E9715B-B08C-4A2E-AE8B-03F5864563C5}"/>
              </a:ext>
            </a:extLst>
          </p:cNvPr>
          <p:cNvCxnSpPr>
            <a:cxnSpLocks/>
            <a:stCxn id="10" idx="5"/>
            <a:endCxn id="5" idx="0"/>
          </p:cNvCxnSpPr>
          <p:nvPr/>
        </p:nvCxnSpPr>
        <p:spPr>
          <a:xfrm>
            <a:off x="7436632" y="2879872"/>
            <a:ext cx="215372" cy="1097768"/>
          </a:xfrm>
          <a:prstGeom prst="straightConnector1">
            <a:avLst/>
          </a:prstGeom>
          <a:ln w="28575">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49" name="Oval 48">
            <a:extLst>
              <a:ext uri="{FF2B5EF4-FFF2-40B4-BE49-F238E27FC236}">
                <a16:creationId xmlns:a16="http://schemas.microsoft.com/office/drawing/2014/main" id="{BB623552-BC6C-43D8-A377-F50FACA2EF19}"/>
              </a:ext>
            </a:extLst>
          </p:cNvPr>
          <p:cNvSpPr/>
          <p:nvPr/>
        </p:nvSpPr>
        <p:spPr>
          <a:xfrm>
            <a:off x="5233092" y="1935480"/>
            <a:ext cx="1106424" cy="110642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400" dirty="0"/>
              <a:t>Noisy Nets </a:t>
            </a:r>
            <a:r>
              <a:rPr lang="en-GB" sz="1600" dirty="0"/>
              <a:t>(2017) [22]</a:t>
            </a:r>
            <a:endParaRPr lang="en-GB" sz="1400" dirty="0"/>
          </a:p>
        </p:txBody>
      </p:sp>
      <p:cxnSp>
        <p:nvCxnSpPr>
          <p:cNvPr id="50" name="Straight Arrow Connector 49">
            <a:extLst>
              <a:ext uri="{FF2B5EF4-FFF2-40B4-BE49-F238E27FC236}">
                <a16:creationId xmlns:a16="http://schemas.microsoft.com/office/drawing/2014/main" id="{34761BB2-BA8A-4A6E-8344-7C367A3BB0A7}"/>
              </a:ext>
            </a:extLst>
          </p:cNvPr>
          <p:cNvCxnSpPr>
            <a:cxnSpLocks/>
            <a:stCxn id="49" idx="5"/>
          </p:cNvCxnSpPr>
          <p:nvPr/>
        </p:nvCxnSpPr>
        <p:spPr>
          <a:xfrm>
            <a:off x="6177484" y="2879872"/>
            <a:ext cx="1182773" cy="1185438"/>
          </a:xfrm>
          <a:prstGeom prst="straightConnector1">
            <a:avLst/>
          </a:prstGeom>
          <a:ln w="28575">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54" name="Oval 53">
            <a:extLst>
              <a:ext uri="{FF2B5EF4-FFF2-40B4-BE49-F238E27FC236}">
                <a16:creationId xmlns:a16="http://schemas.microsoft.com/office/drawing/2014/main" id="{6AA4C54D-EDB1-4A25-91D7-4E073671A28D}"/>
              </a:ext>
            </a:extLst>
          </p:cNvPr>
          <p:cNvSpPr/>
          <p:nvPr/>
        </p:nvSpPr>
        <p:spPr>
          <a:xfrm>
            <a:off x="3973944" y="1935480"/>
            <a:ext cx="1106424" cy="110642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n-step Returns</a:t>
            </a:r>
            <a:r>
              <a:rPr lang="en-GB" sz="1600" dirty="0"/>
              <a:t>(1988) [23]</a:t>
            </a:r>
            <a:endParaRPr lang="en-GB" sz="1400" dirty="0"/>
          </a:p>
        </p:txBody>
      </p:sp>
      <p:sp>
        <p:nvSpPr>
          <p:cNvPr id="57" name="Oval 56">
            <a:extLst>
              <a:ext uri="{FF2B5EF4-FFF2-40B4-BE49-F238E27FC236}">
                <a16:creationId xmlns:a16="http://schemas.microsoft.com/office/drawing/2014/main" id="{EA7C01F9-25E6-47E9-BDA9-94E54BDC2DB6}"/>
              </a:ext>
            </a:extLst>
          </p:cNvPr>
          <p:cNvSpPr/>
          <p:nvPr/>
        </p:nvSpPr>
        <p:spPr>
          <a:xfrm>
            <a:off x="10831780" y="91440"/>
            <a:ext cx="1008888" cy="100888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100" dirty="0"/>
              <a:t>Q Learning </a:t>
            </a:r>
            <a:r>
              <a:rPr lang="en-GB" sz="1400" dirty="0"/>
              <a:t>(1992) [29]</a:t>
            </a:r>
            <a:endParaRPr lang="en-GB" sz="1600" dirty="0"/>
          </a:p>
        </p:txBody>
      </p:sp>
      <p:cxnSp>
        <p:nvCxnSpPr>
          <p:cNvPr id="58" name="Straight Arrow Connector 57">
            <a:extLst>
              <a:ext uri="{FF2B5EF4-FFF2-40B4-BE49-F238E27FC236}">
                <a16:creationId xmlns:a16="http://schemas.microsoft.com/office/drawing/2014/main" id="{DDB90840-ED60-4702-979B-F7E8C7ACA4C4}"/>
              </a:ext>
            </a:extLst>
          </p:cNvPr>
          <p:cNvCxnSpPr>
            <a:cxnSpLocks/>
            <a:endCxn id="11" idx="6"/>
          </p:cNvCxnSpPr>
          <p:nvPr/>
        </p:nvCxnSpPr>
        <p:spPr>
          <a:xfrm flipH="1">
            <a:off x="9887712" y="829056"/>
            <a:ext cx="1021080" cy="6004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6" name="Oval 65">
            <a:extLst>
              <a:ext uri="{FF2B5EF4-FFF2-40B4-BE49-F238E27FC236}">
                <a16:creationId xmlns:a16="http://schemas.microsoft.com/office/drawing/2014/main" id="{FD264435-32C1-4C7B-AB88-6CA51FED64A8}"/>
              </a:ext>
            </a:extLst>
          </p:cNvPr>
          <p:cNvSpPr/>
          <p:nvPr/>
        </p:nvSpPr>
        <p:spPr>
          <a:xfrm>
            <a:off x="6413704" y="559744"/>
            <a:ext cx="923544" cy="92354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100" dirty="0"/>
              <a:t>Replay Buffer </a:t>
            </a:r>
            <a:r>
              <a:rPr lang="en-GB" sz="1400" dirty="0"/>
              <a:t>(1993) [16]</a:t>
            </a:r>
            <a:endParaRPr lang="en-GB" sz="1600" dirty="0"/>
          </a:p>
        </p:txBody>
      </p:sp>
      <p:cxnSp>
        <p:nvCxnSpPr>
          <p:cNvPr id="67" name="Straight Arrow Connector 66">
            <a:extLst>
              <a:ext uri="{FF2B5EF4-FFF2-40B4-BE49-F238E27FC236}">
                <a16:creationId xmlns:a16="http://schemas.microsoft.com/office/drawing/2014/main" id="{2DF2EADC-E83C-4178-BFC8-8FA694E9AD5E}"/>
              </a:ext>
            </a:extLst>
          </p:cNvPr>
          <p:cNvCxnSpPr>
            <a:cxnSpLocks/>
            <a:stCxn id="66" idx="6"/>
            <a:endCxn id="11" idx="2"/>
          </p:cNvCxnSpPr>
          <p:nvPr/>
        </p:nvCxnSpPr>
        <p:spPr>
          <a:xfrm>
            <a:off x="7337248" y="1021516"/>
            <a:ext cx="1538528" cy="40799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7" name="Straight Arrow Connector 76">
            <a:extLst>
              <a:ext uri="{FF2B5EF4-FFF2-40B4-BE49-F238E27FC236}">
                <a16:creationId xmlns:a16="http://schemas.microsoft.com/office/drawing/2014/main" id="{B48FB329-7435-4F01-8AAB-2682DC06A31B}"/>
              </a:ext>
            </a:extLst>
          </p:cNvPr>
          <p:cNvCxnSpPr>
            <a:cxnSpLocks/>
            <a:stCxn id="54" idx="5"/>
            <a:endCxn id="5" idx="1"/>
          </p:cNvCxnSpPr>
          <p:nvPr/>
        </p:nvCxnSpPr>
        <p:spPr>
          <a:xfrm>
            <a:off x="4918336" y="2879872"/>
            <a:ext cx="2254122" cy="1296402"/>
          </a:xfrm>
          <a:prstGeom prst="straightConnector1">
            <a:avLst/>
          </a:prstGeom>
          <a:ln w="28575">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96" name="Connector: Curved 95">
            <a:extLst>
              <a:ext uri="{FF2B5EF4-FFF2-40B4-BE49-F238E27FC236}">
                <a16:creationId xmlns:a16="http://schemas.microsoft.com/office/drawing/2014/main" id="{9170AF63-CB91-48B3-B240-831EB634C287}"/>
              </a:ext>
            </a:extLst>
          </p:cNvPr>
          <p:cNvCxnSpPr>
            <a:stCxn id="13" idx="2"/>
            <a:endCxn id="9" idx="7"/>
          </p:cNvCxnSpPr>
          <p:nvPr/>
        </p:nvCxnSpPr>
        <p:spPr>
          <a:xfrm rot="10800000">
            <a:off x="3468136" y="2097512"/>
            <a:ext cx="4633448" cy="391180"/>
          </a:xfrm>
          <a:prstGeom prst="curvedConnector4">
            <a:avLst>
              <a:gd name="adj1" fmla="val 10558"/>
              <a:gd name="adj2" fmla="val 2192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A2CAD68-F935-4EC6-B0F9-645C5AE064FA}"/>
              </a:ext>
            </a:extLst>
          </p:cNvPr>
          <p:cNvCxnSpPr>
            <a:cxnSpLocks/>
            <a:stCxn id="66" idx="2"/>
            <a:endCxn id="9" idx="0"/>
          </p:cNvCxnSpPr>
          <p:nvPr/>
        </p:nvCxnSpPr>
        <p:spPr>
          <a:xfrm flipH="1">
            <a:off x="3076956" y="1021516"/>
            <a:ext cx="3336748" cy="91396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924EE6DE-60B0-4A8B-93C4-9DC3D4EAFF46}"/>
              </a:ext>
            </a:extLst>
          </p:cNvPr>
          <p:cNvCxnSpPr>
            <a:cxnSpLocks/>
            <a:stCxn id="57" idx="2"/>
            <a:endCxn id="17" idx="6"/>
          </p:cNvCxnSpPr>
          <p:nvPr/>
        </p:nvCxnSpPr>
        <p:spPr>
          <a:xfrm flipH="1">
            <a:off x="8729839" y="595884"/>
            <a:ext cx="2101941" cy="1187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6" name="Straight Arrow Connector 115">
            <a:extLst>
              <a:ext uri="{FF2B5EF4-FFF2-40B4-BE49-F238E27FC236}">
                <a16:creationId xmlns:a16="http://schemas.microsoft.com/office/drawing/2014/main" id="{BFEFDE9A-2196-4B2F-A9B1-578DBA63450E}"/>
              </a:ext>
            </a:extLst>
          </p:cNvPr>
          <p:cNvCxnSpPr>
            <a:cxnSpLocks/>
            <a:stCxn id="9" idx="5"/>
          </p:cNvCxnSpPr>
          <p:nvPr/>
        </p:nvCxnSpPr>
        <p:spPr>
          <a:xfrm>
            <a:off x="3468136" y="2879872"/>
            <a:ext cx="3587496" cy="1489437"/>
          </a:xfrm>
          <a:prstGeom prst="straightConnector1">
            <a:avLst/>
          </a:prstGeom>
          <a:ln w="28575">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119" name="Oval 118">
            <a:extLst>
              <a:ext uri="{FF2B5EF4-FFF2-40B4-BE49-F238E27FC236}">
                <a16:creationId xmlns:a16="http://schemas.microsoft.com/office/drawing/2014/main" id="{C5D58405-30A9-4E77-93EC-B16A8C1599B9}"/>
              </a:ext>
            </a:extLst>
          </p:cNvPr>
          <p:cNvSpPr/>
          <p:nvPr/>
        </p:nvSpPr>
        <p:spPr>
          <a:xfrm>
            <a:off x="548752" y="3332988"/>
            <a:ext cx="1145962" cy="114596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400" dirty="0"/>
              <a:t>Observe</a:t>
            </a:r>
            <a:r>
              <a:rPr lang="en-GB" dirty="0"/>
              <a:t> </a:t>
            </a:r>
            <a:r>
              <a:rPr lang="en-GB" sz="1600" dirty="0"/>
              <a:t>(2018) [20]</a:t>
            </a:r>
            <a:endParaRPr lang="en-GB" dirty="0"/>
          </a:p>
        </p:txBody>
      </p:sp>
      <p:cxnSp>
        <p:nvCxnSpPr>
          <p:cNvPr id="120" name="Straight Arrow Connector 119">
            <a:extLst>
              <a:ext uri="{FF2B5EF4-FFF2-40B4-BE49-F238E27FC236}">
                <a16:creationId xmlns:a16="http://schemas.microsoft.com/office/drawing/2014/main" id="{586BE43B-D0BB-4E3E-87E3-3CD31D0DBF10}"/>
              </a:ext>
            </a:extLst>
          </p:cNvPr>
          <p:cNvCxnSpPr>
            <a:cxnSpLocks/>
            <a:stCxn id="8" idx="5"/>
            <a:endCxn id="4" idx="1"/>
          </p:cNvCxnSpPr>
          <p:nvPr/>
        </p:nvCxnSpPr>
        <p:spPr>
          <a:xfrm>
            <a:off x="1858792" y="2879872"/>
            <a:ext cx="1110474" cy="1296402"/>
          </a:xfrm>
          <a:prstGeom prst="straightConnector1">
            <a:avLst/>
          </a:prstGeom>
          <a:ln w="28575">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123" name="Straight Arrow Connector 122">
            <a:extLst>
              <a:ext uri="{FF2B5EF4-FFF2-40B4-BE49-F238E27FC236}">
                <a16:creationId xmlns:a16="http://schemas.microsoft.com/office/drawing/2014/main" id="{509654F8-B5E7-4243-A810-49DB47F561A1}"/>
              </a:ext>
            </a:extLst>
          </p:cNvPr>
          <p:cNvCxnSpPr>
            <a:cxnSpLocks/>
            <a:endCxn id="119" idx="0"/>
          </p:cNvCxnSpPr>
          <p:nvPr/>
        </p:nvCxnSpPr>
        <p:spPr>
          <a:xfrm flipH="1">
            <a:off x="1121733" y="3017520"/>
            <a:ext cx="121851" cy="315468"/>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29" name="Straight Arrow Connector 128">
            <a:extLst>
              <a:ext uri="{FF2B5EF4-FFF2-40B4-BE49-F238E27FC236}">
                <a16:creationId xmlns:a16="http://schemas.microsoft.com/office/drawing/2014/main" id="{51EB5BD6-A03C-47DF-80C9-F7EA024A07A7}"/>
              </a:ext>
            </a:extLst>
          </p:cNvPr>
          <p:cNvCxnSpPr>
            <a:cxnSpLocks/>
          </p:cNvCxnSpPr>
          <p:nvPr/>
        </p:nvCxnSpPr>
        <p:spPr>
          <a:xfrm>
            <a:off x="1619023" y="4176274"/>
            <a:ext cx="1170853" cy="291084"/>
          </a:xfrm>
          <a:prstGeom prst="straightConnector1">
            <a:avLst/>
          </a:prstGeom>
          <a:ln w="28575">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133" name="Straight Arrow Connector 132">
            <a:extLst>
              <a:ext uri="{FF2B5EF4-FFF2-40B4-BE49-F238E27FC236}">
                <a16:creationId xmlns:a16="http://schemas.microsoft.com/office/drawing/2014/main" id="{76B0953F-E1E7-43D0-8926-75C7A683F4FF}"/>
              </a:ext>
            </a:extLst>
          </p:cNvPr>
          <p:cNvCxnSpPr>
            <a:cxnSpLocks/>
            <a:stCxn id="9" idx="4"/>
            <a:endCxn id="4" idx="0"/>
          </p:cNvCxnSpPr>
          <p:nvPr/>
        </p:nvCxnSpPr>
        <p:spPr>
          <a:xfrm>
            <a:off x="3076956" y="3041904"/>
            <a:ext cx="371856" cy="935736"/>
          </a:xfrm>
          <a:prstGeom prst="straightConnector1">
            <a:avLst/>
          </a:prstGeom>
          <a:ln w="28575">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136" name="Straight Arrow Connector 135">
            <a:extLst>
              <a:ext uri="{FF2B5EF4-FFF2-40B4-BE49-F238E27FC236}">
                <a16:creationId xmlns:a16="http://schemas.microsoft.com/office/drawing/2014/main" id="{C29AE9E6-5D8F-4AD2-AE88-1BCA9F2A0D63}"/>
              </a:ext>
            </a:extLst>
          </p:cNvPr>
          <p:cNvCxnSpPr>
            <a:cxnSpLocks/>
            <a:stCxn id="54" idx="3"/>
          </p:cNvCxnSpPr>
          <p:nvPr/>
        </p:nvCxnSpPr>
        <p:spPr>
          <a:xfrm flipH="1">
            <a:off x="3600373" y="2879872"/>
            <a:ext cx="535603" cy="1097768"/>
          </a:xfrm>
          <a:prstGeom prst="straightConnector1">
            <a:avLst/>
          </a:prstGeom>
          <a:ln w="28575">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139" name="Straight Arrow Connector 138">
            <a:extLst>
              <a:ext uri="{FF2B5EF4-FFF2-40B4-BE49-F238E27FC236}">
                <a16:creationId xmlns:a16="http://schemas.microsoft.com/office/drawing/2014/main" id="{C39624C2-AD75-459D-AA76-1B582D765E90}"/>
              </a:ext>
            </a:extLst>
          </p:cNvPr>
          <p:cNvCxnSpPr>
            <a:cxnSpLocks/>
            <a:stCxn id="10" idx="3"/>
            <a:endCxn id="4" idx="7"/>
          </p:cNvCxnSpPr>
          <p:nvPr/>
        </p:nvCxnSpPr>
        <p:spPr>
          <a:xfrm flipH="1">
            <a:off x="3928358" y="2879872"/>
            <a:ext cx="2725914" cy="1296402"/>
          </a:xfrm>
          <a:prstGeom prst="straightConnector1">
            <a:avLst/>
          </a:prstGeom>
          <a:ln w="28575">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142" name="Straight Arrow Connector 141">
            <a:extLst>
              <a:ext uri="{FF2B5EF4-FFF2-40B4-BE49-F238E27FC236}">
                <a16:creationId xmlns:a16="http://schemas.microsoft.com/office/drawing/2014/main" id="{2984349A-254D-4FAA-B7A0-2086F29D9501}"/>
              </a:ext>
            </a:extLst>
          </p:cNvPr>
          <p:cNvCxnSpPr>
            <a:cxnSpLocks/>
            <a:stCxn id="13" idx="3"/>
          </p:cNvCxnSpPr>
          <p:nvPr/>
        </p:nvCxnSpPr>
        <p:spPr>
          <a:xfrm flipH="1">
            <a:off x="4088833" y="2879872"/>
            <a:ext cx="4174783" cy="1576618"/>
          </a:xfrm>
          <a:prstGeom prst="straightConnector1">
            <a:avLst/>
          </a:prstGeom>
          <a:ln w="28575">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145" name="Straight Arrow Connector 144">
            <a:extLst>
              <a:ext uri="{FF2B5EF4-FFF2-40B4-BE49-F238E27FC236}">
                <a16:creationId xmlns:a16="http://schemas.microsoft.com/office/drawing/2014/main" id="{3628D61A-F36C-4E61-B85A-63751207924A}"/>
              </a:ext>
            </a:extLst>
          </p:cNvPr>
          <p:cNvCxnSpPr>
            <a:cxnSpLocks/>
            <a:stCxn id="9" idx="2"/>
            <a:endCxn id="8" idx="6"/>
          </p:cNvCxnSpPr>
          <p:nvPr/>
        </p:nvCxnSpPr>
        <p:spPr>
          <a:xfrm flipH="1">
            <a:off x="2020824" y="2488692"/>
            <a:ext cx="50292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9" name="Straight Arrow Connector 148">
            <a:extLst>
              <a:ext uri="{FF2B5EF4-FFF2-40B4-BE49-F238E27FC236}">
                <a16:creationId xmlns:a16="http://schemas.microsoft.com/office/drawing/2014/main" id="{41062E26-8CC8-4360-B554-DD629C914227}"/>
              </a:ext>
            </a:extLst>
          </p:cNvPr>
          <p:cNvCxnSpPr>
            <a:cxnSpLocks/>
            <a:stCxn id="4" idx="5"/>
          </p:cNvCxnSpPr>
          <p:nvPr/>
        </p:nvCxnSpPr>
        <p:spPr>
          <a:xfrm>
            <a:off x="3928358" y="5135366"/>
            <a:ext cx="1274552" cy="541534"/>
          </a:xfrm>
          <a:prstGeom prst="straightConnector1">
            <a:avLst/>
          </a:prstGeom>
          <a:ln w="28575">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153" name="Straight Arrow Connector 152">
            <a:extLst>
              <a:ext uri="{FF2B5EF4-FFF2-40B4-BE49-F238E27FC236}">
                <a16:creationId xmlns:a16="http://schemas.microsoft.com/office/drawing/2014/main" id="{7C618721-9FDE-4F5E-AD71-A130041B197C}"/>
              </a:ext>
            </a:extLst>
          </p:cNvPr>
          <p:cNvCxnSpPr>
            <a:cxnSpLocks/>
          </p:cNvCxnSpPr>
          <p:nvPr/>
        </p:nvCxnSpPr>
        <p:spPr>
          <a:xfrm flipH="1">
            <a:off x="6889898" y="5217864"/>
            <a:ext cx="380282" cy="573336"/>
          </a:xfrm>
          <a:prstGeom prst="straightConnector1">
            <a:avLst/>
          </a:prstGeom>
          <a:ln w="28575">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157" name="Straight Arrow Connector 156">
            <a:extLst>
              <a:ext uri="{FF2B5EF4-FFF2-40B4-BE49-F238E27FC236}">
                <a16:creationId xmlns:a16="http://schemas.microsoft.com/office/drawing/2014/main" id="{D9B798E3-2B9A-44FC-A199-88C0E7A6404C}"/>
              </a:ext>
            </a:extLst>
          </p:cNvPr>
          <p:cNvCxnSpPr>
            <a:cxnSpLocks/>
            <a:stCxn id="6" idx="3"/>
          </p:cNvCxnSpPr>
          <p:nvPr/>
        </p:nvCxnSpPr>
        <p:spPr>
          <a:xfrm flipH="1">
            <a:off x="7248525" y="5135366"/>
            <a:ext cx="1767973" cy="655834"/>
          </a:xfrm>
          <a:prstGeom prst="straightConnector1">
            <a:avLst/>
          </a:prstGeom>
          <a:ln w="28575">
            <a:solidFill>
              <a:schemeClr val="tx1"/>
            </a:solidFill>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F3787FD7-DF13-4A01-AE82-DD8D5624D998}"/>
                  </a:ext>
                </a:extLst>
              </p:cNvPr>
              <p:cNvSpPr txBox="1"/>
              <p:nvPr/>
            </p:nvSpPr>
            <p:spPr>
              <a:xfrm>
                <a:off x="283596" y="6934"/>
                <a:ext cx="7260722" cy="1139927"/>
              </a:xfrm>
              <a:prstGeom prst="rect">
                <a:avLst/>
              </a:prstGeom>
              <a:noFill/>
            </p:spPr>
            <p:txBody>
              <a:bodyPr wrap="square">
                <a:spAutoFit/>
              </a:bodyPr>
              <a:lstStyle/>
              <a:p>
                <a:r>
                  <a:rPr lang="en-GB" sz="1800" dirty="0">
                    <a:solidFill>
                      <a:schemeClr val="tx1"/>
                    </a:solidFill>
                    <a:effectLst/>
                    <a:ea typeface="Calibri" panose="020F0502020204030204" pitchFamily="34" charset="0"/>
                    <a:cs typeface="Times New Roman" panose="02020603050405020304" pitchFamily="18" charset="0"/>
                  </a:rPr>
                  <a:t>Loss:  </a:t>
                </a:r>
                <a14:m>
                  <m:oMath xmlns:m="http://schemas.openxmlformats.org/officeDocument/2006/math">
                    <m:sSup>
                      <m:sSupPr>
                        <m:ctrlPr>
                          <a:rPr lang="en-GB" sz="1800"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pPr>
                      <m:e>
                        <m:f>
                          <m:fPr>
                            <m:type m:val="skw"/>
                            <m:ctrlPr>
                              <a:rPr lang="en-GB" sz="1800" i="1" smtClean="0">
                                <a:solidFill>
                                  <a:schemeClr val="tx1"/>
                                </a:solidFill>
                                <a:effectLst/>
                                <a:latin typeface="Cambria Math" panose="02040503050406030204" pitchFamily="18" charset="0"/>
                                <a:cs typeface="Times New Roman" panose="02020603050405020304" pitchFamily="18" charset="0"/>
                              </a:rPr>
                            </m:ctrlPr>
                          </m:fPr>
                          <m:num>
                            <m:r>
                              <a:rPr lang="en-GB" sz="1800" b="0" i="1" smtClean="0">
                                <a:solidFill>
                                  <a:schemeClr val="tx1"/>
                                </a:solidFill>
                                <a:effectLst/>
                                <a:latin typeface="Cambria Math" panose="02040503050406030204" pitchFamily="18" charset="0"/>
                                <a:cs typeface="Times New Roman" panose="02020603050405020304" pitchFamily="18" charset="0"/>
                              </a:rPr>
                              <m:t>1</m:t>
                            </m:r>
                          </m:num>
                          <m:den>
                            <m:r>
                              <a:rPr lang="en-GB" sz="1800" b="0" i="1" smtClean="0">
                                <a:solidFill>
                                  <a:schemeClr val="tx1"/>
                                </a:solidFill>
                                <a:effectLst/>
                                <a:latin typeface="Cambria Math" panose="02040503050406030204" pitchFamily="18" charset="0"/>
                                <a:cs typeface="Times New Roman" panose="02020603050405020304" pitchFamily="18" charset="0"/>
                              </a:rPr>
                              <m:t>64</m:t>
                            </m:r>
                          </m:den>
                        </m:f>
                        <m:nary>
                          <m:naryPr>
                            <m:chr m:val="∑"/>
                            <m:ctrlPr>
                              <a:rPr lang="en-GB" i="1">
                                <a:solidFill>
                                  <a:schemeClr val="tx1"/>
                                </a:solidFill>
                                <a:latin typeface="Cambria Math" panose="02040503050406030204" pitchFamily="18" charset="0"/>
                              </a:rPr>
                            </m:ctrlPr>
                          </m:naryPr>
                          <m:sub>
                            <m:r>
                              <a:rPr lang="en-GB" i="1">
                                <a:solidFill>
                                  <a:schemeClr val="tx1"/>
                                </a:solidFill>
                                <a:latin typeface="Cambria Math" panose="02040503050406030204" pitchFamily="18" charset="0"/>
                              </a:rPr>
                              <m:t>𝑖</m:t>
                            </m:r>
                            <m:r>
                              <a:rPr lang="en-GB" i="1">
                                <a:solidFill>
                                  <a:schemeClr val="tx1"/>
                                </a:solidFill>
                                <a:latin typeface="Cambria Math" panose="02040503050406030204" pitchFamily="18" charset="0"/>
                              </a:rPr>
                              <m:t>=1</m:t>
                            </m:r>
                          </m:sub>
                          <m:sup>
                            <m:r>
                              <a:rPr lang="en-GB" i="1">
                                <a:solidFill>
                                  <a:schemeClr val="tx1"/>
                                </a:solidFill>
                                <a:latin typeface="Cambria Math" panose="02040503050406030204" pitchFamily="18" charset="0"/>
                              </a:rPr>
                              <m:t>64</m:t>
                            </m:r>
                          </m:sup>
                          <m:e>
                            <m:d>
                              <m:dPr>
                                <m:ctrlP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dPr>
                              <m:e>
                                <m:d>
                                  <m:dPr>
                                    <m:ctrlP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dPr>
                                  <m:e>
                                    <m:sSubSup>
                                      <m:sSubSupPr>
                                        <m:ctrlPr>
                                          <a:rPr lang="en-GB"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SupPr>
                                      <m:e>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𝑟</m:t>
                                        </m:r>
                                      </m:e>
                                      <m:sub>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𝑡</m:t>
                                        </m:r>
                                      </m:sub>
                                      <m:sup>
                                        <m:r>
                                          <a:rPr lang="en-GB"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𝑖</m:t>
                                        </m:r>
                                      </m:sup>
                                    </m:sSubSup>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r>
                                      <m:rPr>
                                        <m:sty m:val="p"/>
                                      </m:rPr>
                                      <a:rPr lang="en-GB">
                                        <a:solidFill>
                                          <a:schemeClr val="tx1"/>
                                        </a:solidFill>
                                        <a:latin typeface="Cambria Math" panose="02040503050406030204" pitchFamily="18" charset="0"/>
                                        <a:ea typeface="Calibri" panose="020F0502020204030204" pitchFamily="34" charset="0"/>
                                        <a:cs typeface="Times New Roman" panose="02020603050405020304" pitchFamily="18" charset="0"/>
                                      </a:rPr>
                                      <m:t>γ</m:t>
                                    </m:r>
                                    <m:func>
                                      <m:funcPr>
                                        <m:ctrlP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funcPr>
                                      <m:fName>
                                        <m:limLow>
                                          <m:limLowPr>
                                            <m:ctrlP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limLowPr>
                                          <m:e>
                                            <m:r>
                                              <m:rPr>
                                                <m:sty m:val="p"/>
                                              </m:rPr>
                                              <a:rPr lang="en-GB">
                                                <a:solidFill>
                                                  <a:schemeClr val="tx1"/>
                                                </a:solidFill>
                                                <a:latin typeface="Cambria Math" panose="02040503050406030204" pitchFamily="18" charset="0"/>
                                                <a:ea typeface="Calibri" panose="020F0502020204030204" pitchFamily="34" charset="0"/>
                                                <a:cs typeface="Times New Roman" panose="02020603050405020304" pitchFamily="18" charset="0"/>
                                              </a:rPr>
                                              <m:t>max</m:t>
                                            </m:r>
                                          </m:e>
                                          <m:lim>
                                            <m:sSup>
                                              <m:sSupPr>
                                                <m:ctrlP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pPr>
                                              <m:e>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𝑎</m:t>
                                                </m:r>
                                              </m:e>
                                              <m:sup>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sup>
                                            </m:sSup>
                                          </m:lim>
                                        </m:limLow>
                                      </m:fName>
                                      <m:e>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𝑄</m:t>
                                        </m:r>
                                      </m:e>
                                    </m:func>
                                    <m:d>
                                      <m:dPr>
                                        <m:ctrlP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dPr>
                                      <m:e>
                                        <m:sSubSup>
                                          <m:sSubSupPr>
                                            <m:ctrlPr>
                                              <a:rPr lang="en-GB"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SupPr>
                                          <m:e>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𝑠</m:t>
                                            </m:r>
                                          </m:e>
                                          <m:sub>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𝑡</m:t>
                                            </m:r>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+1</m:t>
                                            </m:r>
                                          </m:sub>
                                          <m:sup>
                                            <m:r>
                                              <a:rPr lang="en-GB"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𝑖</m:t>
                                            </m:r>
                                          </m:sup>
                                        </m:sSubSup>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sSup>
                                          <m:sSupPr>
                                            <m:ctrlP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pPr>
                                          <m:e>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𝑎</m:t>
                                            </m:r>
                                          </m:e>
                                          <m:sup>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sup>
                                        </m:sSup>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sSup>
                                          <m:sSupPr>
                                            <m:ctrlPr>
                                              <a:rPr lang="en-GB"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pPr>
                                          <m:e>
                                            <m:r>
                                              <a:rPr lang="en-GB" b="1"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𝜽</m:t>
                                            </m:r>
                                          </m:e>
                                          <m:sup>
                                            <m:r>
                                              <a:rPr lang="en-GB"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sup>
                                        </m:sSup>
                                        <m:r>
                                          <a:rPr lang="en-GB"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 </m:t>
                                        </m:r>
                                      </m:e>
                                    </m:d>
                                  </m:e>
                                </m:d>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𝑄</m:t>
                                </m:r>
                                <m:d>
                                  <m:dPr>
                                    <m:ctrlP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dPr>
                                  <m:e>
                                    <m:sSubSup>
                                      <m:sSubSupPr>
                                        <m:ctrlPr>
                                          <a:rPr lang="en-GB"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SupPr>
                                      <m:e>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𝑠</m:t>
                                        </m:r>
                                      </m:e>
                                      <m:sub>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𝑡</m:t>
                                        </m:r>
                                      </m:sub>
                                      <m:sup>
                                        <m:r>
                                          <a:rPr lang="en-GB"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𝑖</m:t>
                                        </m:r>
                                      </m:sup>
                                    </m:sSubSup>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sSubSup>
                                      <m:sSubSupPr>
                                        <m:ctrlPr>
                                          <a:rPr lang="en-GB"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SupPr>
                                      <m:e>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𝑎</m:t>
                                        </m:r>
                                      </m:e>
                                      <m:sub>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𝑡</m:t>
                                        </m:r>
                                      </m:sub>
                                      <m:sup>
                                        <m:r>
                                          <a:rPr lang="en-GB"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𝑖</m:t>
                                        </m:r>
                                      </m:sup>
                                    </m:sSubSup>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r>
                                      <a:rPr lang="en-GB" b="1"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𝜽</m:t>
                                    </m:r>
                                    <m:r>
                                      <a:rPr lang="en-GB"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 </m:t>
                                    </m:r>
                                  </m:e>
                                </m:d>
                              </m:e>
                            </m:d>
                          </m:e>
                        </m:nary>
                      </m:e>
                      <m:sup>
                        <m:r>
                          <a:rPr lang="en-GB"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2</m:t>
                        </m:r>
                      </m:sup>
                    </m:sSup>
                  </m:oMath>
                </a14:m>
                <a:endParaRPr lang="en-GB"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solidFill>
                    <a:schemeClr val="tx1"/>
                  </a:solidFill>
                </a:endParaRPr>
              </a:p>
            </p:txBody>
          </p:sp>
        </mc:Choice>
        <mc:Fallback xmlns="">
          <p:sp>
            <p:nvSpPr>
              <p:cNvPr id="53" name="TextBox 52">
                <a:extLst>
                  <a:ext uri="{FF2B5EF4-FFF2-40B4-BE49-F238E27FC236}">
                    <a16:creationId xmlns:a16="http://schemas.microsoft.com/office/drawing/2014/main" id="{F3787FD7-DF13-4A01-AE82-DD8D5624D998}"/>
                  </a:ext>
                </a:extLst>
              </p:cNvPr>
              <p:cNvSpPr txBox="1">
                <a:spLocks noRot="1" noChangeAspect="1" noMove="1" noResize="1" noEditPoints="1" noAdjustHandles="1" noChangeArrowheads="1" noChangeShapeType="1" noTextEdit="1"/>
              </p:cNvSpPr>
              <p:nvPr/>
            </p:nvSpPr>
            <p:spPr>
              <a:xfrm>
                <a:off x="283596" y="6934"/>
                <a:ext cx="7260722" cy="1139927"/>
              </a:xfrm>
              <a:prstGeom prst="rect">
                <a:avLst/>
              </a:prstGeom>
              <a:blipFill>
                <a:blip r:embed="rId3"/>
                <a:stretch>
                  <a:fillRect l="-75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C87058D6-7484-498D-BCA4-6A62F103B15C}"/>
                  </a:ext>
                </a:extLst>
              </p:cNvPr>
              <p:cNvSpPr txBox="1"/>
              <p:nvPr/>
            </p:nvSpPr>
            <p:spPr>
              <a:xfrm>
                <a:off x="-323544" y="5644394"/>
                <a:ext cx="12025422" cy="10387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i="1" smtClean="0">
                              <a:solidFill>
                                <a:srgbClr val="836967"/>
                              </a:solidFill>
                              <a:latin typeface="Cambria Math" panose="02040503050406030204" pitchFamily="18" charset="0"/>
                            </a:rPr>
                          </m:ctrlPr>
                        </m:fPr>
                        <m:num>
                          <m:r>
                            <a:rPr lang="en-GB">
                              <a:latin typeface="Cambria Math" panose="02040503050406030204" pitchFamily="18" charset="0"/>
                            </a:rPr>
                            <m:t>1</m:t>
                          </m:r>
                        </m:num>
                        <m:den>
                          <m:r>
                            <a:rPr lang="en-GB" i="0">
                              <a:latin typeface="Cambria Math" panose="02040503050406030204" pitchFamily="18" charset="0"/>
                            </a:rPr>
                            <m:t>64</m:t>
                          </m:r>
                        </m:den>
                      </m:f>
                      <m:nary>
                        <m:naryPr>
                          <m:chr m:val="∑"/>
                          <m:limLoc m:val="subSup"/>
                          <m:ctrlPr>
                            <a:rPr lang="en-GB" i="1">
                              <a:latin typeface="Cambria Math" panose="02040503050406030204" pitchFamily="18" charset="0"/>
                            </a:rPr>
                          </m:ctrlPr>
                        </m:naryPr>
                        <m:sub>
                          <m:r>
                            <a:rPr lang="en-GB" i="1">
                              <a:latin typeface="Cambria Math" panose="02040503050406030204" pitchFamily="18" charset="0"/>
                            </a:rPr>
                            <m:t>𝑖</m:t>
                          </m:r>
                          <m:r>
                            <a:rPr lang="en-GB" i="0">
                              <a:latin typeface="Cambria Math" panose="02040503050406030204" pitchFamily="18" charset="0"/>
                            </a:rPr>
                            <m:t>=1</m:t>
                          </m:r>
                        </m:sub>
                        <m:sup>
                          <m:r>
                            <a:rPr lang="en-GB" i="0">
                              <a:latin typeface="Cambria Math" panose="02040503050406030204" pitchFamily="18" charset="0"/>
                            </a:rPr>
                            <m:t>64</m:t>
                          </m:r>
                        </m:sup>
                        <m:e>
                          <m:f>
                            <m:fPr>
                              <m:ctrlPr>
                                <a:rPr lang="en-GB" i="1">
                                  <a:solidFill>
                                    <a:srgbClr val="836967"/>
                                  </a:solidFill>
                                  <a:latin typeface="Cambria Math" panose="02040503050406030204" pitchFamily="18" charset="0"/>
                                </a:rPr>
                              </m:ctrlPr>
                            </m:fPr>
                            <m:num>
                              <m:r>
                                <a:rPr lang="en-GB" i="0">
                                  <a:latin typeface="Cambria Math" panose="02040503050406030204" pitchFamily="18" charset="0"/>
                                </a:rPr>
                                <m:t>1</m:t>
                              </m:r>
                            </m:num>
                            <m:den>
                              <m:r>
                                <a:rPr lang="en-GB" i="0">
                                  <a:latin typeface="Cambria Math" panose="02040503050406030204" pitchFamily="18" charset="0"/>
                                </a:rPr>
                                <m:t>2</m:t>
                              </m:r>
                            </m:den>
                          </m:f>
                        </m:e>
                      </m:nary>
                      <m:sSub>
                        <m:sSubPr>
                          <m:ctrlPr>
                            <a:rPr lang="en-GB" i="1" smtClean="0">
                              <a:solidFill>
                                <a:schemeClr val="tx2">
                                  <a:lumMod val="50000"/>
                                </a:schemeClr>
                              </a:solidFill>
                              <a:latin typeface="Cambria Math" panose="02040503050406030204" pitchFamily="18" charset="0"/>
                            </a:rPr>
                          </m:ctrlPr>
                        </m:sSubPr>
                        <m:e>
                          <m:r>
                            <a:rPr lang="en-GB" i="1">
                              <a:solidFill>
                                <a:schemeClr val="tx2">
                                  <a:lumMod val="50000"/>
                                </a:schemeClr>
                              </a:solidFill>
                              <a:latin typeface="Cambria Math" panose="02040503050406030204" pitchFamily="18" charset="0"/>
                            </a:rPr>
                            <m:t>𝑤</m:t>
                          </m:r>
                        </m:e>
                        <m:sub>
                          <m:r>
                            <a:rPr lang="en-GB" i="1">
                              <a:solidFill>
                                <a:schemeClr val="tx2">
                                  <a:lumMod val="50000"/>
                                </a:schemeClr>
                              </a:solidFill>
                              <a:latin typeface="Cambria Math" panose="02040503050406030204" pitchFamily="18" charset="0"/>
                            </a:rPr>
                            <m:t>𝑖</m:t>
                          </m:r>
                        </m:sub>
                      </m:sSub>
                      <m:nary>
                        <m:naryPr>
                          <m:chr m:val="∑"/>
                          <m:limLoc m:val="subSup"/>
                          <m:ctrlPr>
                            <a:rPr lang="en-GB" i="1" smtClean="0">
                              <a:latin typeface="Cambria Math" panose="02040503050406030204" pitchFamily="18" charset="0"/>
                            </a:rPr>
                          </m:ctrlPr>
                        </m:naryPr>
                        <m:sub>
                          <m:r>
                            <a:rPr lang="en-GB" i="1" smtClean="0">
                              <a:solidFill>
                                <a:srgbClr val="4B56E8"/>
                              </a:solidFill>
                              <a:latin typeface="Cambria Math" panose="02040503050406030204" pitchFamily="18" charset="0"/>
                            </a:rPr>
                            <m:t>𝑡</m:t>
                          </m:r>
                          <m:r>
                            <a:rPr lang="en-GB" i="0">
                              <a:solidFill>
                                <a:srgbClr val="4B56E8"/>
                              </a:solidFill>
                              <a:latin typeface="Cambria Math" panose="02040503050406030204" pitchFamily="18" charset="0"/>
                            </a:rPr>
                            <m:t>=0</m:t>
                          </m:r>
                        </m:sub>
                        <m:sup>
                          <m:r>
                            <a:rPr lang="en-GB" i="0" smtClean="0">
                              <a:solidFill>
                                <a:srgbClr val="4B56E8"/>
                              </a:solidFill>
                              <a:latin typeface="Cambria Math" panose="02040503050406030204" pitchFamily="18" charset="0"/>
                            </a:rPr>
                            <m:t>80−</m:t>
                          </m:r>
                          <m:d>
                            <m:dPr>
                              <m:ctrlPr>
                                <a:rPr lang="en-GB" i="1">
                                  <a:solidFill>
                                    <a:srgbClr val="4B56E8"/>
                                  </a:solidFill>
                                  <a:latin typeface="Cambria Math" panose="02040503050406030204" pitchFamily="18" charset="0"/>
                                </a:rPr>
                              </m:ctrlPr>
                            </m:dPr>
                            <m:e>
                              <m:r>
                                <a:rPr lang="en-GB" i="1">
                                  <a:solidFill>
                                    <a:srgbClr val="4B56E8"/>
                                  </a:solidFill>
                                  <a:latin typeface="Cambria Math" panose="02040503050406030204" pitchFamily="18" charset="0"/>
                                </a:rPr>
                                <m:t>𝑛</m:t>
                              </m:r>
                              <m:r>
                                <a:rPr lang="en-GB" i="0">
                                  <a:solidFill>
                                    <a:srgbClr val="4B56E8"/>
                                  </a:solidFill>
                                  <a:latin typeface="Cambria Math" panose="02040503050406030204" pitchFamily="18" charset="0"/>
                                </a:rPr>
                                <m:t>−1</m:t>
                              </m:r>
                            </m:e>
                          </m:d>
                        </m:sup>
                        <m:e>
                          <m:sSup>
                            <m:sSupPr>
                              <m:ctrlPr>
                                <a:rPr lang="en-GB" i="1">
                                  <a:solidFill>
                                    <a:srgbClr val="836967"/>
                                  </a:solidFill>
                                  <a:latin typeface="Cambria Math" panose="02040503050406030204" pitchFamily="18" charset="0"/>
                                </a:rPr>
                              </m:ctrlPr>
                            </m:sSupPr>
                            <m:e>
                              <m:d>
                                <m:dPr>
                                  <m:ctrlPr>
                                    <a:rPr lang="en-GB" i="1">
                                      <a:solidFill>
                                        <a:srgbClr val="836967"/>
                                      </a:solidFill>
                                      <a:latin typeface="Cambria Math" panose="02040503050406030204" pitchFamily="18" charset="0"/>
                                    </a:rPr>
                                  </m:ctrlPr>
                                </m:dPr>
                                <m:e>
                                  <m:r>
                                    <a:rPr lang="en-GB" i="1" smtClean="0">
                                      <a:solidFill>
                                        <a:srgbClr val="EA9600"/>
                                      </a:solidFill>
                                      <a:latin typeface="Cambria Math" panose="02040503050406030204" pitchFamily="18" charset="0"/>
                                    </a:rPr>
                                    <m:t>h</m:t>
                                  </m:r>
                                  <m:d>
                                    <m:dPr>
                                      <m:ctrlPr>
                                        <a:rPr lang="en-GB" i="1">
                                          <a:solidFill>
                                            <a:srgbClr val="836967"/>
                                          </a:solidFill>
                                          <a:latin typeface="Cambria Math" panose="02040503050406030204" pitchFamily="18" charset="0"/>
                                        </a:rPr>
                                      </m:ctrlPr>
                                    </m:dPr>
                                    <m:e>
                                      <m:nary>
                                        <m:naryPr>
                                          <m:chr m:val="∑"/>
                                          <m:limLoc m:val="subSup"/>
                                          <m:ctrlPr>
                                            <a:rPr lang="en-GB" i="1" smtClean="0">
                                              <a:solidFill>
                                                <a:schemeClr val="accent1">
                                                  <a:lumMod val="75000"/>
                                                </a:schemeClr>
                                              </a:solidFill>
                                              <a:latin typeface="Cambria Math" panose="02040503050406030204" pitchFamily="18" charset="0"/>
                                            </a:rPr>
                                          </m:ctrlPr>
                                        </m:naryPr>
                                        <m:sub>
                                          <m:r>
                                            <a:rPr lang="en-GB" i="1">
                                              <a:solidFill>
                                                <a:schemeClr val="accent1">
                                                  <a:lumMod val="75000"/>
                                                </a:schemeClr>
                                              </a:solidFill>
                                              <a:latin typeface="Cambria Math" panose="02040503050406030204" pitchFamily="18" charset="0"/>
                                            </a:rPr>
                                            <m:t>𝑘</m:t>
                                          </m:r>
                                          <m:r>
                                            <a:rPr lang="en-GB" i="0">
                                              <a:solidFill>
                                                <a:schemeClr val="accent1">
                                                  <a:lumMod val="75000"/>
                                                </a:schemeClr>
                                              </a:solidFill>
                                              <a:latin typeface="Cambria Math" panose="02040503050406030204" pitchFamily="18" charset="0"/>
                                            </a:rPr>
                                            <m:t>=0</m:t>
                                          </m:r>
                                        </m:sub>
                                        <m:sup>
                                          <m:r>
                                            <a:rPr lang="en-GB" i="1">
                                              <a:solidFill>
                                                <a:schemeClr val="accent1">
                                                  <a:lumMod val="75000"/>
                                                </a:schemeClr>
                                              </a:solidFill>
                                              <a:latin typeface="Cambria Math" panose="02040503050406030204" pitchFamily="18" charset="0"/>
                                            </a:rPr>
                                            <m:t>𝑛</m:t>
                                          </m:r>
                                          <m:r>
                                            <a:rPr lang="en-GB" i="0">
                                              <a:solidFill>
                                                <a:schemeClr val="accent1">
                                                  <a:lumMod val="75000"/>
                                                </a:schemeClr>
                                              </a:solidFill>
                                              <a:latin typeface="Cambria Math" panose="02040503050406030204" pitchFamily="18" charset="0"/>
                                            </a:rPr>
                                            <m:t>−1</m:t>
                                          </m:r>
                                        </m:sup>
                                        <m:e>
                                          <m:sSup>
                                            <m:sSupPr>
                                              <m:ctrlPr>
                                                <a:rPr lang="en-GB" i="1" smtClean="0">
                                                  <a:solidFill>
                                                    <a:schemeClr val="accent1">
                                                      <a:lumMod val="75000"/>
                                                    </a:schemeClr>
                                                  </a:solidFill>
                                                  <a:latin typeface="Cambria Math" panose="02040503050406030204" pitchFamily="18" charset="0"/>
                                                </a:rPr>
                                              </m:ctrlPr>
                                            </m:sSupPr>
                                            <m:e>
                                              <m:r>
                                                <a:rPr lang="en-GB" i="1">
                                                  <a:solidFill>
                                                    <a:schemeClr val="accent1">
                                                      <a:lumMod val="75000"/>
                                                    </a:schemeClr>
                                                  </a:solidFill>
                                                  <a:latin typeface="Cambria Math" panose="02040503050406030204" pitchFamily="18" charset="0"/>
                                                </a:rPr>
                                                <m:t>𝛾</m:t>
                                              </m:r>
                                            </m:e>
                                            <m:sup>
                                              <m:r>
                                                <a:rPr lang="en-GB" i="1">
                                                  <a:solidFill>
                                                    <a:schemeClr val="accent1">
                                                      <a:lumMod val="75000"/>
                                                    </a:schemeClr>
                                                  </a:solidFill>
                                                  <a:latin typeface="Cambria Math" panose="02040503050406030204" pitchFamily="18" charset="0"/>
                                                </a:rPr>
                                                <m:t>𝑘</m:t>
                                              </m:r>
                                            </m:sup>
                                          </m:sSup>
                                          <m:sSubSup>
                                            <m:sSubSupPr>
                                              <m:ctrlPr>
                                                <a:rPr lang="en-GB" i="1">
                                                  <a:solidFill>
                                                    <a:schemeClr val="accent1">
                                                      <a:lumMod val="75000"/>
                                                    </a:schemeClr>
                                                  </a:solidFill>
                                                  <a:latin typeface="Cambria Math" panose="02040503050406030204" pitchFamily="18" charset="0"/>
                                                </a:rPr>
                                              </m:ctrlPr>
                                            </m:sSubSupPr>
                                            <m:e>
                                              <m:r>
                                                <a:rPr lang="en-GB" i="1">
                                                  <a:solidFill>
                                                    <a:schemeClr val="accent1">
                                                      <a:lumMod val="75000"/>
                                                    </a:schemeClr>
                                                  </a:solidFill>
                                                  <a:latin typeface="Cambria Math" panose="02040503050406030204" pitchFamily="18" charset="0"/>
                                                </a:rPr>
                                                <m:t>𝑟</m:t>
                                              </m:r>
                                            </m:e>
                                            <m:sub>
                                              <m:r>
                                                <a:rPr lang="en-GB" i="1" smtClean="0">
                                                  <a:solidFill>
                                                    <a:srgbClr val="4B56E8"/>
                                                  </a:solidFill>
                                                  <a:latin typeface="Cambria Math" panose="02040503050406030204" pitchFamily="18" charset="0"/>
                                                </a:rPr>
                                                <m:t>𝑡</m:t>
                                              </m:r>
                                              <m:r>
                                                <a:rPr lang="en-GB" i="0">
                                                  <a:solidFill>
                                                    <a:schemeClr val="accent1">
                                                      <a:lumMod val="75000"/>
                                                    </a:schemeClr>
                                                  </a:solidFill>
                                                  <a:latin typeface="Cambria Math" panose="02040503050406030204" pitchFamily="18" charset="0"/>
                                                </a:rPr>
                                                <m:t>+</m:t>
                                              </m:r>
                                              <m:r>
                                                <a:rPr lang="en-GB" i="1">
                                                  <a:solidFill>
                                                    <a:schemeClr val="accent1">
                                                      <a:lumMod val="75000"/>
                                                    </a:schemeClr>
                                                  </a:solidFill>
                                                  <a:latin typeface="Cambria Math" panose="02040503050406030204" pitchFamily="18" charset="0"/>
                                                </a:rPr>
                                                <m:t>𝑘</m:t>
                                              </m:r>
                                            </m:sub>
                                            <m:sup>
                                              <m:r>
                                                <a:rPr lang="en-GB" i="1">
                                                  <a:solidFill>
                                                    <a:schemeClr val="accent1">
                                                      <a:lumMod val="75000"/>
                                                    </a:schemeClr>
                                                  </a:solidFill>
                                                  <a:latin typeface="Cambria Math" panose="02040503050406030204" pitchFamily="18" charset="0"/>
                                                </a:rPr>
                                                <m:t>𝑖</m:t>
                                              </m:r>
                                            </m:sup>
                                          </m:sSubSup>
                                        </m:e>
                                      </m:nary>
                                      <m:r>
                                        <a:rPr lang="en-GB" i="0">
                                          <a:latin typeface="Cambria Math" panose="02040503050406030204" pitchFamily="18" charset="0"/>
                                        </a:rPr>
                                        <m:t> + </m:t>
                                      </m:r>
                                      <m:sSup>
                                        <m:sSupPr>
                                          <m:ctrlPr>
                                            <a:rPr lang="en-GB" i="1">
                                              <a:solidFill>
                                                <a:srgbClr val="836967"/>
                                              </a:solidFill>
                                              <a:latin typeface="Cambria Math" panose="02040503050406030204" pitchFamily="18" charset="0"/>
                                            </a:rPr>
                                          </m:ctrlPr>
                                        </m:sSupPr>
                                        <m:e>
                                          <m:r>
                                            <a:rPr lang="en-GB" i="1">
                                              <a:latin typeface="Cambria Math" panose="02040503050406030204" pitchFamily="18" charset="0"/>
                                            </a:rPr>
                                            <m:t>𝛾</m:t>
                                          </m:r>
                                        </m:e>
                                        <m:sup>
                                          <m:r>
                                            <a:rPr lang="en-GB" i="1" smtClean="0">
                                              <a:solidFill>
                                                <a:schemeClr val="accent1">
                                                  <a:lumMod val="75000"/>
                                                </a:schemeClr>
                                              </a:solidFill>
                                              <a:latin typeface="Cambria Math" panose="02040503050406030204" pitchFamily="18" charset="0"/>
                                            </a:rPr>
                                            <m:t>𝑛</m:t>
                                          </m:r>
                                        </m:sup>
                                      </m:sSup>
                                      <m:sSup>
                                        <m:sSupPr>
                                          <m:ctrlPr>
                                            <a:rPr lang="en-GB" i="1" smtClean="0">
                                              <a:solidFill>
                                                <a:srgbClr val="EA9600"/>
                                              </a:solidFill>
                                              <a:latin typeface="Cambria Math" panose="02040503050406030204" pitchFamily="18" charset="0"/>
                                            </a:rPr>
                                          </m:ctrlPr>
                                        </m:sSupPr>
                                        <m:e>
                                          <m:r>
                                            <a:rPr lang="en-GB" i="1">
                                              <a:solidFill>
                                                <a:srgbClr val="EA9600"/>
                                              </a:solidFill>
                                              <a:latin typeface="Cambria Math" panose="02040503050406030204" pitchFamily="18" charset="0"/>
                                            </a:rPr>
                                            <m:t>h</m:t>
                                          </m:r>
                                        </m:e>
                                        <m:sup>
                                          <m:r>
                                            <a:rPr lang="en-GB" i="0">
                                              <a:solidFill>
                                                <a:srgbClr val="EA9600"/>
                                              </a:solidFill>
                                              <a:latin typeface="Cambria Math" panose="02040503050406030204" pitchFamily="18" charset="0"/>
                                            </a:rPr>
                                            <m:t>−1</m:t>
                                          </m:r>
                                        </m:sup>
                                      </m:sSup>
                                      <m:d>
                                        <m:dPr>
                                          <m:ctrlPr>
                                            <a:rPr lang="en-GB" i="1">
                                              <a:solidFill>
                                                <a:srgbClr val="836967"/>
                                              </a:solidFill>
                                              <a:latin typeface="Cambria Math" panose="02040503050406030204" pitchFamily="18" charset="0"/>
                                            </a:rPr>
                                          </m:ctrlPr>
                                        </m:dPr>
                                        <m:e>
                                          <m:r>
                                            <a:rPr lang="en-GB" i="1">
                                              <a:latin typeface="Cambria Math" panose="02040503050406030204" pitchFamily="18" charset="0"/>
                                            </a:rPr>
                                            <m:t>𝑄</m:t>
                                          </m:r>
                                          <m:d>
                                            <m:dPr>
                                              <m:ctrlPr>
                                                <a:rPr lang="en-GB" i="1">
                                                  <a:solidFill>
                                                    <a:srgbClr val="836967"/>
                                                  </a:solidFill>
                                                  <a:latin typeface="Cambria Math" panose="02040503050406030204" pitchFamily="18" charset="0"/>
                                                </a:rPr>
                                              </m:ctrlPr>
                                            </m:dPr>
                                            <m:e>
                                              <m:sSubSup>
                                                <m:sSubSupPr>
                                                  <m:ctrlPr>
                                                    <a:rPr lang="en-GB" i="1">
                                                      <a:solidFill>
                                                        <a:srgbClr val="836967"/>
                                                      </a:solidFill>
                                                      <a:latin typeface="Cambria Math" panose="02040503050406030204" pitchFamily="18" charset="0"/>
                                                    </a:rPr>
                                                  </m:ctrlPr>
                                                </m:sSubSupPr>
                                                <m:e>
                                                  <m:r>
                                                    <a:rPr lang="en-GB" i="1">
                                                      <a:latin typeface="Cambria Math" panose="02040503050406030204" pitchFamily="18" charset="0"/>
                                                    </a:rPr>
                                                    <m:t>𝑠</m:t>
                                                  </m:r>
                                                </m:e>
                                                <m:sub>
                                                  <m:r>
                                                    <a:rPr lang="en-GB" i="1" smtClean="0">
                                                      <a:solidFill>
                                                        <a:srgbClr val="4B56E8"/>
                                                      </a:solidFill>
                                                      <a:latin typeface="Cambria Math" panose="02040503050406030204" pitchFamily="18" charset="0"/>
                                                    </a:rPr>
                                                    <m:t>𝑡</m:t>
                                                  </m:r>
                                                  <m:r>
                                                    <a:rPr lang="en-GB" i="0" smtClean="0">
                                                      <a:solidFill>
                                                        <a:srgbClr val="FF208B"/>
                                                      </a:solidFill>
                                                      <a:latin typeface="Cambria Math" panose="02040503050406030204" pitchFamily="18" charset="0"/>
                                                    </a:rPr>
                                                    <m:t>+</m:t>
                                                  </m:r>
                                                  <m:r>
                                                    <a:rPr lang="en-GB" i="1">
                                                      <a:solidFill>
                                                        <a:srgbClr val="FF208B"/>
                                                      </a:solidFill>
                                                      <a:latin typeface="Cambria Math" panose="02040503050406030204" pitchFamily="18" charset="0"/>
                                                    </a:rPr>
                                                    <m:t>𝑛</m:t>
                                                  </m:r>
                                                </m:sub>
                                                <m:sup>
                                                  <m:r>
                                                    <a:rPr lang="en-GB" i="1">
                                                      <a:latin typeface="Cambria Math" panose="02040503050406030204" pitchFamily="18" charset="0"/>
                                                    </a:rPr>
                                                    <m:t>𝑖</m:t>
                                                  </m:r>
                                                </m:sup>
                                              </m:sSubSup>
                                              <m:r>
                                                <a:rPr lang="en-GB" i="0">
                                                  <a:latin typeface="Cambria Math" panose="02040503050406030204" pitchFamily="18" charset="0"/>
                                                </a:rPr>
                                                <m:t>,</m:t>
                                              </m:r>
                                              <m:r>
                                                <a:rPr lang="en-GB" i="1" smtClean="0">
                                                  <a:solidFill>
                                                    <a:srgbClr val="2FC4FF"/>
                                                  </a:solidFill>
                                                  <a:latin typeface="Cambria Math" panose="02040503050406030204" pitchFamily="18" charset="0"/>
                                                </a:rPr>
                                                <m:t>𝑎𝑟𝑔𝑚𝑎</m:t>
                                              </m:r>
                                              <m:sSub>
                                                <m:sSubPr>
                                                  <m:ctrlPr>
                                                    <a:rPr lang="en-GB" i="1">
                                                      <a:solidFill>
                                                        <a:srgbClr val="2FC4FF"/>
                                                      </a:solidFill>
                                                      <a:latin typeface="Cambria Math" panose="02040503050406030204" pitchFamily="18" charset="0"/>
                                                    </a:rPr>
                                                  </m:ctrlPr>
                                                </m:sSubPr>
                                                <m:e>
                                                  <m:r>
                                                    <a:rPr lang="en-GB" i="1">
                                                      <a:solidFill>
                                                        <a:srgbClr val="2FC4FF"/>
                                                      </a:solidFill>
                                                      <a:latin typeface="Cambria Math" panose="02040503050406030204" pitchFamily="18" charset="0"/>
                                                    </a:rPr>
                                                    <m:t>𝑥</m:t>
                                                  </m:r>
                                                </m:e>
                                                <m:sub>
                                                  <m:sSup>
                                                    <m:sSupPr>
                                                      <m:ctrlPr>
                                                        <a:rPr lang="en-GB" i="1">
                                                          <a:solidFill>
                                                            <a:srgbClr val="2FC4FF"/>
                                                          </a:solidFill>
                                                          <a:latin typeface="Cambria Math" panose="02040503050406030204" pitchFamily="18" charset="0"/>
                                                        </a:rPr>
                                                      </m:ctrlPr>
                                                    </m:sSupPr>
                                                    <m:e>
                                                      <m:r>
                                                        <a:rPr lang="en-GB" i="1">
                                                          <a:solidFill>
                                                            <a:srgbClr val="2FC4FF"/>
                                                          </a:solidFill>
                                                          <a:latin typeface="Cambria Math" panose="02040503050406030204" pitchFamily="18" charset="0"/>
                                                        </a:rPr>
                                                        <m:t>𝑎</m:t>
                                                      </m:r>
                                                    </m:e>
                                                    <m:sup>
                                                      <m:r>
                                                        <a:rPr lang="en-GB" i="0">
                                                          <a:solidFill>
                                                            <a:srgbClr val="2FC4FF"/>
                                                          </a:solidFill>
                                                          <a:latin typeface="Cambria Math" panose="02040503050406030204" pitchFamily="18" charset="0"/>
                                                        </a:rPr>
                                                        <m:t>′</m:t>
                                                      </m:r>
                                                    </m:sup>
                                                  </m:sSup>
                                                </m:sub>
                                              </m:sSub>
                                              <m:r>
                                                <a:rPr lang="en-GB" i="1">
                                                  <a:solidFill>
                                                    <a:srgbClr val="2FC4FF"/>
                                                  </a:solidFill>
                                                  <a:latin typeface="Cambria Math" panose="02040503050406030204" pitchFamily="18" charset="0"/>
                                                </a:rPr>
                                                <m:t>𝑄</m:t>
                                              </m:r>
                                              <m:d>
                                                <m:dPr>
                                                  <m:ctrlPr>
                                                    <a:rPr lang="en-GB" i="1">
                                                      <a:solidFill>
                                                        <a:srgbClr val="2FC4FF"/>
                                                      </a:solidFill>
                                                      <a:latin typeface="Cambria Math" panose="02040503050406030204" pitchFamily="18" charset="0"/>
                                                    </a:rPr>
                                                  </m:ctrlPr>
                                                </m:dPr>
                                                <m:e>
                                                  <m:sSubSup>
                                                    <m:sSubSupPr>
                                                      <m:ctrlPr>
                                                        <a:rPr lang="en-GB" i="1">
                                                          <a:solidFill>
                                                            <a:srgbClr val="2FC4FF"/>
                                                          </a:solidFill>
                                                          <a:latin typeface="Cambria Math" panose="02040503050406030204" pitchFamily="18" charset="0"/>
                                                        </a:rPr>
                                                      </m:ctrlPr>
                                                    </m:sSubSupPr>
                                                    <m:e>
                                                      <m:r>
                                                        <a:rPr lang="en-GB" i="1">
                                                          <a:solidFill>
                                                            <a:srgbClr val="2FC4FF"/>
                                                          </a:solidFill>
                                                          <a:latin typeface="Cambria Math" panose="02040503050406030204" pitchFamily="18" charset="0"/>
                                                        </a:rPr>
                                                        <m:t>𝑠</m:t>
                                                      </m:r>
                                                    </m:e>
                                                    <m:sub>
                                                      <m:r>
                                                        <a:rPr lang="en-GB" i="1" smtClean="0">
                                                          <a:solidFill>
                                                            <a:srgbClr val="4B56E8"/>
                                                          </a:solidFill>
                                                          <a:latin typeface="Cambria Math" panose="02040503050406030204" pitchFamily="18" charset="0"/>
                                                        </a:rPr>
                                                        <m:t>𝑡</m:t>
                                                      </m:r>
                                                      <m:r>
                                                        <a:rPr lang="en-GB" i="0" smtClean="0">
                                                          <a:solidFill>
                                                            <a:srgbClr val="FF208B"/>
                                                          </a:solidFill>
                                                          <a:latin typeface="Cambria Math" panose="02040503050406030204" pitchFamily="18" charset="0"/>
                                                        </a:rPr>
                                                        <m:t>+</m:t>
                                                      </m:r>
                                                      <m:r>
                                                        <a:rPr lang="en-GB" i="1">
                                                          <a:solidFill>
                                                            <a:srgbClr val="FF208B"/>
                                                          </a:solidFill>
                                                          <a:latin typeface="Cambria Math" panose="02040503050406030204" pitchFamily="18" charset="0"/>
                                                        </a:rPr>
                                                        <m:t>𝑛</m:t>
                                                      </m:r>
                                                    </m:sub>
                                                    <m:sup>
                                                      <m:r>
                                                        <a:rPr lang="en-GB" i="1">
                                                          <a:solidFill>
                                                            <a:srgbClr val="2FC4FF"/>
                                                          </a:solidFill>
                                                          <a:latin typeface="Cambria Math" panose="02040503050406030204" pitchFamily="18" charset="0"/>
                                                        </a:rPr>
                                                        <m:t>𝑖</m:t>
                                                      </m:r>
                                                    </m:sup>
                                                  </m:sSubSup>
                                                  <m:r>
                                                    <a:rPr lang="en-GB" i="0">
                                                      <a:solidFill>
                                                        <a:srgbClr val="2FC4FF"/>
                                                      </a:solidFill>
                                                      <a:latin typeface="Cambria Math" panose="02040503050406030204" pitchFamily="18" charset="0"/>
                                                    </a:rPr>
                                                    <m:t>,</m:t>
                                                  </m:r>
                                                  <m:sSup>
                                                    <m:sSupPr>
                                                      <m:ctrlPr>
                                                        <a:rPr lang="en-GB" i="1">
                                                          <a:solidFill>
                                                            <a:srgbClr val="2FC4FF"/>
                                                          </a:solidFill>
                                                          <a:latin typeface="Cambria Math" panose="02040503050406030204" pitchFamily="18" charset="0"/>
                                                        </a:rPr>
                                                      </m:ctrlPr>
                                                    </m:sSupPr>
                                                    <m:e>
                                                      <m:r>
                                                        <a:rPr lang="en-GB" i="1">
                                                          <a:solidFill>
                                                            <a:srgbClr val="2FC4FF"/>
                                                          </a:solidFill>
                                                          <a:latin typeface="Cambria Math" panose="02040503050406030204" pitchFamily="18" charset="0"/>
                                                        </a:rPr>
                                                        <m:t>𝑎</m:t>
                                                      </m:r>
                                                    </m:e>
                                                    <m:sup>
                                                      <m:r>
                                                        <a:rPr lang="en-GB" i="0">
                                                          <a:solidFill>
                                                            <a:srgbClr val="2FC4FF"/>
                                                          </a:solidFill>
                                                          <a:latin typeface="Cambria Math" panose="02040503050406030204" pitchFamily="18" charset="0"/>
                                                        </a:rPr>
                                                        <m:t>′</m:t>
                                                      </m:r>
                                                    </m:sup>
                                                  </m:sSup>
                                                  <m:r>
                                                    <a:rPr lang="en-GB" i="0">
                                                      <a:solidFill>
                                                        <a:srgbClr val="2FC4FF"/>
                                                      </a:solidFill>
                                                      <a:latin typeface="Cambria Math" panose="02040503050406030204" pitchFamily="18" charset="0"/>
                                                    </a:rPr>
                                                    <m:t>;</m:t>
                                                  </m:r>
                                                  <m:r>
                                                    <a:rPr lang="en-GB" b="1" i="1">
                                                      <a:solidFill>
                                                        <a:srgbClr val="2FC4FF"/>
                                                      </a:solidFill>
                                                      <a:latin typeface="Cambria Math" panose="02040503050406030204" pitchFamily="18" charset="0"/>
                                                    </a:rPr>
                                                    <m:t>𝜽</m:t>
                                                  </m:r>
                                                </m:e>
                                              </m:d>
                                              <m:r>
                                                <a:rPr lang="en-GB" b="0" i="0">
                                                  <a:latin typeface="Cambria Math" panose="02040503050406030204" pitchFamily="18" charset="0"/>
                                                </a:rPr>
                                                <m:t>;</m:t>
                                              </m:r>
                                              <m:sSup>
                                                <m:sSupPr>
                                                  <m:ctrlPr>
                                                    <a:rPr lang="en-GB" b="0" i="1">
                                                      <a:solidFill>
                                                        <a:srgbClr val="836967"/>
                                                      </a:solidFill>
                                                      <a:latin typeface="Cambria Math" panose="02040503050406030204" pitchFamily="18" charset="0"/>
                                                    </a:rPr>
                                                  </m:ctrlPr>
                                                </m:sSupPr>
                                                <m:e>
                                                  <m:r>
                                                    <a:rPr lang="en-GB" b="1" i="1">
                                                      <a:latin typeface="Cambria Math" panose="02040503050406030204" pitchFamily="18" charset="0"/>
                                                    </a:rPr>
                                                    <m:t>𝜽</m:t>
                                                  </m:r>
                                                </m:e>
                                                <m:sup>
                                                  <m:r>
                                                    <a:rPr lang="en-GB" b="0" i="0">
                                                      <a:latin typeface="Cambria Math" panose="02040503050406030204" pitchFamily="18" charset="0"/>
                                                    </a:rPr>
                                                    <m:t>−</m:t>
                                                  </m:r>
                                                </m:sup>
                                              </m:sSup>
                                            </m:e>
                                          </m:d>
                                        </m:e>
                                      </m:d>
                                    </m:e>
                                  </m:d>
                                  <m:r>
                                    <a:rPr lang="en-GB" b="0" i="0">
                                      <a:latin typeface="Cambria Math" panose="02040503050406030204" pitchFamily="18" charset="0"/>
                                    </a:rPr>
                                    <m:t>−</m:t>
                                  </m:r>
                                  <m:r>
                                    <a:rPr lang="en-GB" b="0" i="1">
                                      <a:latin typeface="Cambria Math" panose="02040503050406030204" pitchFamily="18" charset="0"/>
                                    </a:rPr>
                                    <m:t>𝑄</m:t>
                                  </m:r>
                                  <m:d>
                                    <m:dPr>
                                      <m:ctrlPr>
                                        <a:rPr lang="en-GB" b="0" i="1">
                                          <a:solidFill>
                                            <a:srgbClr val="836967"/>
                                          </a:solidFill>
                                          <a:latin typeface="Cambria Math" panose="02040503050406030204" pitchFamily="18" charset="0"/>
                                        </a:rPr>
                                      </m:ctrlPr>
                                    </m:dPr>
                                    <m:e>
                                      <m:sSubSup>
                                        <m:sSubSupPr>
                                          <m:ctrlPr>
                                            <a:rPr lang="en-GB" b="0" i="1">
                                              <a:solidFill>
                                                <a:srgbClr val="836967"/>
                                              </a:solidFill>
                                              <a:latin typeface="Cambria Math" panose="02040503050406030204" pitchFamily="18" charset="0"/>
                                            </a:rPr>
                                          </m:ctrlPr>
                                        </m:sSubSupPr>
                                        <m:e>
                                          <m:r>
                                            <a:rPr lang="en-GB" b="0" i="1">
                                              <a:latin typeface="Cambria Math" panose="02040503050406030204" pitchFamily="18" charset="0"/>
                                            </a:rPr>
                                            <m:t>𝑠</m:t>
                                          </m:r>
                                        </m:e>
                                        <m:sub>
                                          <m:r>
                                            <a:rPr lang="en-GB" b="0" i="1" smtClean="0">
                                              <a:solidFill>
                                                <a:srgbClr val="4B56E8"/>
                                              </a:solidFill>
                                              <a:latin typeface="Cambria Math" panose="02040503050406030204" pitchFamily="18" charset="0"/>
                                            </a:rPr>
                                            <m:t>𝑡</m:t>
                                          </m:r>
                                        </m:sub>
                                        <m:sup>
                                          <m:r>
                                            <a:rPr lang="en-GB" b="0" i="1">
                                              <a:latin typeface="Cambria Math" panose="02040503050406030204" pitchFamily="18" charset="0"/>
                                            </a:rPr>
                                            <m:t>𝑖</m:t>
                                          </m:r>
                                        </m:sup>
                                      </m:sSubSup>
                                      <m:r>
                                        <a:rPr lang="en-GB" b="0" i="0">
                                          <a:latin typeface="Cambria Math" panose="02040503050406030204" pitchFamily="18" charset="0"/>
                                        </a:rPr>
                                        <m:t>,</m:t>
                                      </m:r>
                                      <m:sSubSup>
                                        <m:sSubSupPr>
                                          <m:ctrlPr>
                                            <a:rPr lang="en-GB" b="0" i="1">
                                              <a:solidFill>
                                                <a:srgbClr val="836967"/>
                                              </a:solidFill>
                                              <a:latin typeface="Cambria Math" panose="02040503050406030204" pitchFamily="18" charset="0"/>
                                            </a:rPr>
                                          </m:ctrlPr>
                                        </m:sSubSupPr>
                                        <m:e>
                                          <m:r>
                                            <a:rPr lang="en-GB" b="0" i="1">
                                              <a:latin typeface="Cambria Math" panose="02040503050406030204" pitchFamily="18" charset="0"/>
                                            </a:rPr>
                                            <m:t>𝑎</m:t>
                                          </m:r>
                                        </m:e>
                                        <m:sub>
                                          <m:r>
                                            <a:rPr lang="en-GB" b="0" i="1" smtClean="0">
                                              <a:solidFill>
                                                <a:srgbClr val="4B56E8"/>
                                              </a:solidFill>
                                              <a:latin typeface="Cambria Math" panose="02040503050406030204" pitchFamily="18" charset="0"/>
                                            </a:rPr>
                                            <m:t>𝑡</m:t>
                                          </m:r>
                                        </m:sub>
                                        <m:sup>
                                          <m:r>
                                            <a:rPr lang="en-GB" b="0" i="1">
                                              <a:latin typeface="Cambria Math" panose="02040503050406030204" pitchFamily="18" charset="0"/>
                                            </a:rPr>
                                            <m:t>𝑖</m:t>
                                          </m:r>
                                        </m:sup>
                                      </m:sSubSup>
                                      <m:r>
                                        <a:rPr lang="en-GB" b="0" i="0">
                                          <a:latin typeface="Cambria Math" panose="02040503050406030204" pitchFamily="18" charset="0"/>
                                        </a:rPr>
                                        <m:t>;</m:t>
                                      </m:r>
                                      <m:r>
                                        <a:rPr lang="en-GB" b="1" i="1">
                                          <a:latin typeface="Cambria Math" panose="02040503050406030204" pitchFamily="18" charset="0"/>
                                        </a:rPr>
                                        <m:t>𝜽</m:t>
                                      </m:r>
                                    </m:e>
                                  </m:d>
                                </m:e>
                              </m:d>
                            </m:e>
                            <m:sup>
                              <m:r>
                                <a:rPr lang="en-GB" b="0" i="0">
                                  <a:latin typeface="Cambria Math" panose="02040503050406030204" pitchFamily="18" charset="0"/>
                                </a:rPr>
                                <m:t>2</m:t>
                              </m:r>
                            </m:sup>
                          </m:sSup>
                        </m:e>
                      </m:nary>
                    </m:oMath>
                  </m:oMathPara>
                </a14:m>
                <a:endParaRPr lang="en-GB" dirty="0"/>
              </a:p>
            </p:txBody>
          </p:sp>
        </mc:Choice>
        <mc:Fallback xmlns="">
          <p:sp>
            <p:nvSpPr>
              <p:cNvPr id="55" name="TextBox 54">
                <a:extLst>
                  <a:ext uri="{FF2B5EF4-FFF2-40B4-BE49-F238E27FC236}">
                    <a16:creationId xmlns:a16="http://schemas.microsoft.com/office/drawing/2014/main" id="{C87058D6-7484-498D-BCA4-6A62F103B15C}"/>
                  </a:ext>
                </a:extLst>
              </p:cNvPr>
              <p:cNvSpPr txBox="1">
                <a:spLocks noRot="1" noChangeAspect="1" noMove="1" noResize="1" noEditPoints="1" noAdjustHandles="1" noChangeArrowheads="1" noChangeShapeType="1" noTextEdit="1"/>
              </p:cNvSpPr>
              <p:nvPr/>
            </p:nvSpPr>
            <p:spPr>
              <a:xfrm>
                <a:off x="-323544" y="5644394"/>
                <a:ext cx="12025422" cy="1038746"/>
              </a:xfrm>
              <a:prstGeom prst="rect">
                <a:avLst/>
              </a:prstGeom>
              <a:blipFill>
                <a:blip r:embed="rId4"/>
                <a:stretch>
                  <a:fillRect/>
                </a:stretch>
              </a:blipFill>
            </p:spPr>
            <p:txBody>
              <a:bodyPr/>
              <a:lstStyle/>
              <a:p>
                <a:r>
                  <a:rPr lang="en-GB">
                    <a:noFill/>
                  </a:rPr>
                  <a:t> </a:t>
                </a:r>
              </a:p>
            </p:txBody>
          </p:sp>
        </mc:Fallback>
      </mc:AlternateContent>
      <p:pic>
        <p:nvPicPr>
          <p:cNvPr id="15" name="Picture 14">
            <a:extLst>
              <a:ext uri="{FF2B5EF4-FFF2-40B4-BE49-F238E27FC236}">
                <a16:creationId xmlns:a16="http://schemas.microsoft.com/office/drawing/2014/main" id="{14F44946-7B09-42EF-99A2-F1473BDDBDE0}"/>
              </a:ext>
            </a:extLst>
          </p:cNvPr>
          <p:cNvPicPr>
            <a:picLocks noChangeAspect="1"/>
          </p:cNvPicPr>
          <p:nvPr/>
        </p:nvPicPr>
        <p:blipFill>
          <a:blip r:embed="rId5"/>
          <a:stretch>
            <a:fillRect/>
          </a:stretch>
        </p:blipFill>
        <p:spPr>
          <a:xfrm>
            <a:off x="1619023" y="5880526"/>
            <a:ext cx="1173570" cy="597651"/>
          </a:xfrm>
          <a:prstGeom prst="rect">
            <a:avLst/>
          </a:prstGeom>
        </p:spPr>
      </p:pic>
    </p:spTree>
    <p:extLst>
      <p:ext uri="{BB962C8B-B14F-4D97-AF65-F5344CB8AC3E}">
        <p14:creationId xmlns:p14="http://schemas.microsoft.com/office/powerpoint/2010/main" val="4205624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C7365627-2B6B-4F72-9C3B-FFD81E8C0C90}"/>
              </a:ext>
            </a:extLst>
          </p:cNvPr>
          <p:cNvSpPr/>
          <p:nvPr/>
        </p:nvSpPr>
        <p:spPr>
          <a:xfrm>
            <a:off x="2770632" y="3977640"/>
            <a:ext cx="1356360" cy="135636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dirty="0"/>
              <a:t>R2D2 (2018) [21]</a:t>
            </a:r>
          </a:p>
        </p:txBody>
      </p:sp>
      <p:sp>
        <p:nvSpPr>
          <p:cNvPr id="8" name="Oval 7">
            <a:extLst>
              <a:ext uri="{FF2B5EF4-FFF2-40B4-BE49-F238E27FC236}">
                <a16:creationId xmlns:a16="http://schemas.microsoft.com/office/drawing/2014/main" id="{E461FFE4-FEDC-41B1-AEF9-F0F9974D8322}"/>
              </a:ext>
            </a:extLst>
          </p:cNvPr>
          <p:cNvSpPr/>
          <p:nvPr/>
        </p:nvSpPr>
        <p:spPr>
          <a:xfrm>
            <a:off x="914400" y="1935480"/>
            <a:ext cx="1106424" cy="110642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Ape-X (2018) [19]</a:t>
            </a:r>
          </a:p>
        </p:txBody>
      </p:sp>
      <p:sp>
        <p:nvSpPr>
          <p:cNvPr id="9" name="Oval 8">
            <a:extLst>
              <a:ext uri="{FF2B5EF4-FFF2-40B4-BE49-F238E27FC236}">
                <a16:creationId xmlns:a16="http://schemas.microsoft.com/office/drawing/2014/main" id="{7EFC7840-AB31-4A3D-A157-9206126E5A0E}"/>
              </a:ext>
            </a:extLst>
          </p:cNvPr>
          <p:cNvSpPr/>
          <p:nvPr/>
        </p:nvSpPr>
        <p:spPr>
          <a:xfrm>
            <a:off x="2523744" y="1935480"/>
            <a:ext cx="1106424" cy="110642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PER (2016) [18]</a:t>
            </a:r>
          </a:p>
        </p:txBody>
      </p:sp>
      <p:sp>
        <p:nvSpPr>
          <p:cNvPr id="10" name="Oval 9">
            <a:extLst>
              <a:ext uri="{FF2B5EF4-FFF2-40B4-BE49-F238E27FC236}">
                <a16:creationId xmlns:a16="http://schemas.microsoft.com/office/drawing/2014/main" id="{D278EDF8-634C-43F5-8EF7-BCF05851CFCB}"/>
              </a:ext>
            </a:extLst>
          </p:cNvPr>
          <p:cNvSpPr/>
          <p:nvPr/>
        </p:nvSpPr>
        <p:spPr>
          <a:xfrm>
            <a:off x="6492240" y="1935480"/>
            <a:ext cx="1106424" cy="1106424"/>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400" dirty="0" err="1"/>
              <a:t>Dueling</a:t>
            </a:r>
            <a:r>
              <a:rPr lang="en-GB" sz="1400" dirty="0"/>
              <a:t> DDQN </a:t>
            </a:r>
            <a:r>
              <a:rPr lang="en-GB" sz="1600" dirty="0"/>
              <a:t>(2016) [17]</a:t>
            </a:r>
            <a:endParaRPr lang="en-GB" sz="1400" dirty="0"/>
          </a:p>
        </p:txBody>
      </p:sp>
      <p:sp>
        <p:nvSpPr>
          <p:cNvPr id="11" name="Oval 10">
            <a:extLst>
              <a:ext uri="{FF2B5EF4-FFF2-40B4-BE49-F238E27FC236}">
                <a16:creationId xmlns:a16="http://schemas.microsoft.com/office/drawing/2014/main" id="{CFED1E0B-3A44-48C2-BBFE-AB5C196AE308}"/>
              </a:ext>
            </a:extLst>
          </p:cNvPr>
          <p:cNvSpPr/>
          <p:nvPr/>
        </p:nvSpPr>
        <p:spPr>
          <a:xfrm>
            <a:off x="8875776" y="923544"/>
            <a:ext cx="1011936" cy="101193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600" dirty="0"/>
              <a:t>DQN (2013) [13]</a:t>
            </a:r>
          </a:p>
        </p:txBody>
      </p:sp>
      <p:sp>
        <p:nvSpPr>
          <p:cNvPr id="12" name="Oval 11">
            <a:extLst>
              <a:ext uri="{FF2B5EF4-FFF2-40B4-BE49-F238E27FC236}">
                <a16:creationId xmlns:a16="http://schemas.microsoft.com/office/drawing/2014/main" id="{0689DDBB-1369-4C3A-930D-8DCC5019986E}"/>
              </a:ext>
            </a:extLst>
          </p:cNvPr>
          <p:cNvSpPr/>
          <p:nvPr/>
        </p:nvSpPr>
        <p:spPr>
          <a:xfrm>
            <a:off x="9710928" y="1935480"/>
            <a:ext cx="1008888" cy="100888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600" dirty="0"/>
              <a:t>C51 (2017) [24]</a:t>
            </a:r>
          </a:p>
        </p:txBody>
      </p:sp>
      <p:sp>
        <p:nvSpPr>
          <p:cNvPr id="13" name="Oval 12">
            <a:extLst>
              <a:ext uri="{FF2B5EF4-FFF2-40B4-BE49-F238E27FC236}">
                <a16:creationId xmlns:a16="http://schemas.microsoft.com/office/drawing/2014/main" id="{D9EFF264-4421-4966-B18A-E07BA1EA0B46}"/>
              </a:ext>
            </a:extLst>
          </p:cNvPr>
          <p:cNvSpPr/>
          <p:nvPr/>
        </p:nvSpPr>
        <p:spPr>
          <a:xfrm>
            <a:off x="8101584" y="1935480"/>
            <a:ext cx="1106424" cy="110642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800" dirty="0"/>
              <a:t>DDQN (2015) [15]</a:t>
            </a:r>
          </a:p>
        </p:txBody>
      </p:sp>
      <p:sp>
        <p:nvSpPr>
          <p:cNvPr id="17" name="Oval 16">
            <a:extLst>
              <a:ext uri="{FF2B5EF4-FFF2-40B4-BE49-F238E27FC236}">
                <a16:creationId xmlns:a16="http://schemas.microsoft.com/office/drawing/2014/main" id="{2ECE030C-87A1-42C7-9636-98E0588DD43A}"/>
              </a:ext>
            </a:extLst>
          </p:cNvPr>
          <p:cNvSpPr/>
          <p:nvPr/>
        </p:nvSpPr>
        <p:spPr>
          <a:xfrm>
            <a:off x="7717903" y="101793"/>
            <a:ext cx="1011936" cy="101193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200" dirty="0"/>
              <a:t>Double Q </a:t>
            </a:r>
            <a:r>
              <a:rPr lang="en-GB" sz="1600" dirty="0"/>
              <a:t>(2010) [14]</a:t>
            </a:r>
          </a:p>
        </p:txBody>
      </p:sp>
      <p:cxnSp>
        <p:nvCxnSpPr>
          <p:cNvPr id="19" name="Straight Arrow Connector 18">
            <a:extLst>
              <a:ext uri="{FF2B5EF4-FFF2-40B4-BE49-F238E27FC236}">
                <a16:creationId xmlns:a16="http://schemas.microsoft.com/office/drawing/2014/main" id="{04ACEB7B-B9C2-46A1-B0D8-91970B86F6FD}"/>
              </a:ext>
            </a:extLst>
          </p:cNvPr>
          <p:cNvCxnSpPr>
            <a:cxnSpLocks/>
            <a:endCxn id="13" idx="0"/>
          </p:cNvCxnSpPr>
          <p:nvPr/>
        </p:nvCxnSpPr>
        <p:spPr>
          <a:xfrm>
            <a:off x="8441457" y="1100328"/>
            <a:ext cx="213339" cy="83515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878A9F1C-C9DF-4205-9A47-27569579650E}"/>
              </a:ext>
            </a:extLst>
          </p:cNvPr>
          <p:cNvCxnSpPr>
            <a:cxnSpLocks/>
            <a:stCxn id="11" idx="3"/>
          </p:cNvCxnSpPr>
          <p:nvPr/>
        </p:nvCxnSpPr>
        <p:spPr>
          <a:xfrm flipH="1">
            <a:off x="8875776" y="1787285"/>
            <a:ext cx="148195" cy="24268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999029E3-80F2-41D8-90BE-B02562F8FF94}"/>
              </a:ext>
            </a:extLst>
          </p:cNvPr>
          <p:cNvCxnSpPr>
            <a:cxnSpLocks/>
            <a:stCxn id="11" idx="5"/>
          </p:cNvCxnSpPr>
          <p:nvPr/>
        </p:nvCxnSpPr>
        <p:spPr>
          <a:xfrm>
            <a:off x="9739517" y="1787285"/>
            <a:ext cx="213360" cy="24268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1FAD4F2C-F6CE-4654-AE7C-4237118023C3}"/>
              </a:ext>
            </a:extLst>
          </p:cNvPr>
          <p:cNvCxnSpPr>
            <a:cxnSpLocks/>
            <a:stCxn id="13" idx="2"/>
            <a:endCxn id="10" idx="6"/>
          </p:cNvCxnSpPr>
          <p:nvPr/>
        </p:nvCxnSpPr>
        <p:spPr>
          <a:xfrm flipH="1">
            <a:off x="7598664" y="2488692"/>
            <a:ext cx="50292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9" name="Oval 48">
            <a:extLst>
              <a:ext uri="{FF2B5EF4-FFF2-40B4-BE49-F238E27FC236}">
                <a16:creationId xmlns:a16="http://schemas.microsoft.com/office/drawing/2014/main" id="{BB623552-BC6C-43D8-A377-F50FACA2EF19}"/>
              </a:ext>
            </a:extLst>
          </p:cNvPr>
          <p:cNvSpPr/>
          <p:nvPr/>
        </p:nvSpPr>
        <p:spPr>
          <a:xfrm>
            <a:off x="5233092" y="1935480"/>
            <a:ext cx="1106424" cy="110642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400" dirty="0"/>
              <a:t>Noisy Nets </a:t>
            </a:r>
            <a:r>
              <a:rPr lang="en-GB" sz="1600" dirty="0"/>
              <a:t>(2017) [22]</a:t>
            </a:r>
            <a:endParaRPr lang="en-GB" sz="1400" dirty="0"/>
          </a:p>
        </p:txBody>
      </p:sp>
      <p:sp>
        <p:nvSpPr>
          <p:cNvPr id="54" name="Oval 53">
            <a:extLst>
              <a:ext uri="{FF2B5EF4-FFF2-40B4-BE49-F238E27FC236}">
                <a16:creationId xmlns:a16="http://schemas.microsoft.com/office/drawing/2014/main" id="{6AA4C54D-EDB1-4A25-91D7-4E073671A28D}"/>
              </a:ext>
            </a:extLst>
          </p:cNvPr>
          <p:cNvSpPr/>
          <p:nvPr/>
        </p:nvSpPr>
        <p:spPr>
          <a:xfrm>
            <a:off x="3973944" y="1935480"/>
            <a:ext cx="1106424" cy="110642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n-step Returns</a:t>
            </a:r>
            <a:r>
              <a:rPr lang="en-GB" sz="1600" dirty="0"/>
              <a:t>(1988) [23]</a:t>
            </a:r>
            <a:endParaRPr lang="en-GB" sz="1400" dirty="0"/>
          </a:p>
        </p:txBody>
      </p:sp>
      <p:sp>
        <p:nvSpPr>
          <p:cNvPr id="57" name="Oval 56">
            <a:extLst>
              <a:ext uri="{FF2B5EF4-FFF2-40B4-BE49-F238E27FC236}">
                <a16:creationId xmlns:a16="http://schemas.microsoft.com/office/drawing/2014/main" id="{EA7C01F9-25E6-47E9-BDA9-94E54BDC2DB6}"/>
              </a:ext>
            </a:extLst>
          </p:cNvPr>
          <p:cNvSpPr/>
          <p:nvPr/>
        </p:nvSpPr>
        <p:spPr>
          <a:xfrm>
            <a:off x="10831780" y="91440"/>
            <a:ext cx="1008888" cy="100888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100" dirty="0"/>
              <a:t>Q Learning </a:t>
            </a:r>
            <a:r>
              <a:rPr lang="en-GB" sz="1400" dirty="0"/>
              <a:t>(1992) [29]</a:t>
            </a:r>
            <a:endParaRPr lang="en-GB" sz="1600" dirty="0"/>
          </a:p>
        </p:txBody>
      </p:sp>
      <p:cxnSp>
        <p:nvCxnSpPr>
          <p:cNvPr id="58" name="Straight Arrow Connector 57">
            <a:extLst>
              <a:ext uri="{FF2B5EF4-FFF2-40B4-BE49-F238E27FC236}">
                <a16:creationId xmlns:a16="http://schemas.microsoft.com/office/drawing/2014/main" id="{DDB90840-ED60-4702-979B-F7E8C7ACA4C4}"/>
              </a:ext>
            </a:extLst>
          </p:cNvPr>
          <p:cNvCxnSpPr>
            <a:cxnSpLocks/>
            <a:endCxn id="11" idx="6"/>
          </p:cNvCxnSpPr>
          <p:nvPr/>
        </p:nvCxnSpPr>
        <p:spPr>
          <a:xfrm flipH="1">
            <a:off x="9887712" y="829056"/>
            <a:ext cx="1021080" cy="6004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6" name="Oval 65">
            <a:extLst>
              <a:ext uri="{FF2B5EF4-FFF2-40B4-BE49-F238E27FC236}">
                <a16:creationId xmlns:a16="http://schemas.microsoft.com/office/drawing/2014/main" id="{FD264435-32C1-4C7B-AB88-6CA51FED64A8}"/>
              </a:ext>
            </a:extLst>
          </p:cNvPr>
          <p:cNvSpPr/>
          <p:nvPr/>
        </p:nvSpPr>
        <p:spPr>
          <a:xfrm>
            <a:off x="6413704" y="559744"/>
            <a:ext cx="923544" cy="92354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100" dirty="0"/>
              <a:t>Replay Buffer </a:t>
            </a:r>
            <a:r>
              <a:rPr lang="en-GB" sz="1400" dirty="0"/>
              <a:t>(1993) [16]</a:t>
            </a:r>
            <a:endParaRPr lang="en-GB" sz="1600" dirty="0"/>
          </a:p>
        </p:txBody>
      </p:sp>
      <p:cxnSp>
        <p:nvCxnSpPr>
          <p:cNvPr id="67" name="Straight Arrow Connector 66">
            <a:extLst>
              <a:ext uri="{FF2B5EF4-FFF2-40B4-BE49-F238E27FC236}">
                <a16:creationId xmlns:a16="http://schemas.microsoft.com/office/drawing/2014/main" id="{2DF2EADC-E83C-4178-BFC8-8FA694E9AD5E}"/>
              </a:ext>
            </a:extLst>
          </p:cNvPr>
          <p:cNvCxnSpPr>
            <a:cxnSpLocks/>
            <a:stCxn id="66" idx="6"/>
            <a:endCxn id="11" idx="2"/>
          </p:cNvCxnSpPr>
          <p:nvPr/>
        </p:nvCxnSpPr>
        <p:spPr>
          <a:xfrm>
            <a:off x="7337248" y="1021516"/>
            <a:ext cx="1538528" cy="40799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6" name="Connector: Curved 95">
            <a:extLst>
              <a:ext uri="{FF2B5EF4-FFF2-40B4-BE49-F238E27FC236}">
                <a16:creationId xmlns:a16="http://schemas.microsoft.com/office/drawing/2014/main" id="{9170AF63-CB91-48B3-B240-831EB634C287}"/>
              </a:ext>
            </a:extLst>
          </p:cNvPr>
          <p:cNvCxnSpPr>
            <a:stCxn id="13" idx="2"/>
            <a:endCxn id="9" idx="7"/>
          </p:cNvCxnSpPr>
          <p:nvPr/>
        </p:nvCxnSpPr>
        <p:spPr>
          <a:xfrm rot="10800000">
            <a:off x="3468136" y="2097512"/>
            <a:ext cx="4633448" cy="391180"/>
          </a:xfrm>
          <a:prstGeom prst="curvedConnector4">
            <a:avLst>
              <a:gd name="adj1" fmla="val 10558"/>
              <a:gd name="adj2" fmla="val 2192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A2CAD68-F935-4EC6-B0F9-645C5AE064FA}"/>
              </a:ext>
            </a:extLst>
          </p:cNvPr>
          <p:cNvCxnSpPr>
            <a:cxnSpLocks/>
            <a:stCxn id="66" idx="2"/>
            <a:endCxn id="9" idx="0"/>
          </p:cNvCxnSpPr>
          <p:nvPr/>
        </p:nvCxnSpPr>
        <p:spPr>
          <a:xfrm flipH="1">
            <a:off x="3076956" y="1021516"/>
            <a:ext cx="3336748" cy="91396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924EE6DE-60B0-4A8B-93C4-9DC3D4EAFF46}"/>
              </a:ext>
            </a:extLst>
          </p:cNvPr>
          <p:cNvCxnSpPr>
            <a:cxnSpLocks/>
            <a:stCxn id="57" idx="2"/>
            <a:endCxn id="17" idx="6"/>
          </p:cNvCxnSpPr>
          <p:nvPr/>
        </p:nvCxnSpPr>
        <p:spPr>
          <a:xfrm flipH="1">
            <a:off x="8729839" y="595884"/>
            <a:ext cx="2101941" cy="1187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9" name="Oval 118">
            <a:extLst>
              <a:ext uri="{FF2B5EF4-FFF2-40B4-BE49-F238E27FC236}">
                <a16:creationId xmlns:a16="http://schemas.microsoft.com/office/drawing/2014/main" id="{C5D58405-30A9-4E77-93EC-B16A8C1599B9}"/>
              </a:ext>
            </a:extLst>
          </p:cNvPr>
          <p:cNvSpPr/>
          <p:nvPr/>
        </p:nvSpPr>
        <p:spPr>
          <a:xfrm>
            <a:off x="548752" y="3332988"/>
            <a:ext cx="1145962" cy="114596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400" dirty="0"/>
              <a:t>Observe</a:t>
            </a:r>
            <a:r>
              <a:rPr lang="en-GB" dirty="0"/>
              <a:t> </a:t>
            </a:r>
            <a:r>
              <a:rPr lang="en-GB" sz="1600" dirty="0"/>
              <a:t>(2018) [20]</a:t>
            </a:r>
            <a:endParaRPr lang="en-GB" dirty="0"/>
          </a:p>
        </p:txBody>
      </p:sp>
      <p:cxnSp>
        <p:nvCxnSpPr>
          <p:cNvPr id="120" name="Straight Arrow Connector 119">
            <a:extLst>
              <a:ext uri="{FF2B5EF4-FFF2-40B4-BE49-F238E27FC236}">
                <a16:creationId xmlns:a16="http://schemas.microsoft.com/office/drawing/2014/main" id="{586BE43B-D0BB-4E3E-87E3-3CD31D0DBF10}"/>
              </a:ext>
            </a:extLst>
          </p:cNvPr>
          <p:cNvCxnSpPr>
            <a:cxnSpLocks/>
            <a:stCxn id="8" idx="5"/>
            <a:endCxn id="4" idx="1"/>
          </p:cNvCxnSpPr>
          <p:nvPr/>
        </p:nvCxnSpPr>
        <p:spPr>
          <a:xfrm>
            <a:off x="1858792" y="2879872"/>
            <a:ext cx="1110474" cy="1296402"/>
          </a:xfrm>
          <a:prstGeom prst="straightConnector1">
            <a:avLst/>
          </a:prstGeom>
          <a:ln w="28575">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123" name="Straight Arrow Connector 122">
            <a:extLst>
              <a:ext uri="{FF2B5EF4-FFF2-40B4-BE49-F238E27FC236}">
                <a16:creationId xmlns:a16="http://schemas.microsoft.com/office/drawing/2014/main" id="{509654F8-B5E7-4243-A810-49DB47F561A1}"/>
              </a:ext>
            </a:extLst>
          </p:cNvPr>
          <p:cNvCxnSpPr>
            <a:cxnSpLocks/>
            <a:endCxn id="119" idx="0"/>
          </p:cNvCxnSpPr>
          <p:nvPr/>
        </p:nvCxnSpPr>
        <p:spPr>
          <a:xfrm flipH="1">
            <a:off x="1121733" y="3017520"/>
            <a:ext cx="121851" cy="315468"/>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29" name="Straight Arrow Connector 128">
            <a:extLst>
              <a:ext uri="{FF2B5EF4-FFF2-40B4-BE49-F238E27FC236}">
                <a16:creationId xmlns:a16="http://schemas.microsoft.com/office/drawing/2014/main" id="{51EB5BD6-A03C-47DF-80C9-F7EA024A07A7}"/>
              </a:ext>
            </a:extLst>
          </p:cNvPr>
          <p:cNvCxnSpPr>
            <a:cxnSpLocks/>
          </p:cNvCxnSpPr>
          <p:nvPr/>
        </p:nvCxnSpPr>
        <p:spPr>
          <a:xfrm>
            <a:off x="1619023" y="4176274"/>
            <a:ext cx="1170853" cy="291084"/>
          </a:xfrm>
          <a:prstGeom prst="straightConnector1">
            <a:avLst/>
          </a:prstGeom>
          <a:ln w="28575">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133" name="Straight Arrow Connector 132">
            <a:extLst>
              <a:ext uri="{FF2B5EF4-FFF2-40B4-BE49-F238E27FC236}">
                <a16:creationId xmlns:a16="http://schemas.microsoft.com/office/drawing/2014/main" id="{76B0953F-E1E7-43D0-8926-75C7A683F4FF}"/>
              </a:ext>
            </a:extLst>
          </p:cNvPr>
          <p:cNvCxnSpPr>
            <a:cxnSpLocks/>
            <a:stCxn id="9" idx="4"/>
            <a:endCxn id="4" idx="0"/>
          </p:cNvCxnSpPr>
          <p:nvPr/>
        </p:nvCxnSpPr>
        <p:spPr>
          <a:xfrm>
            <a:off x="3076956" y="3041904"/>
            <a:ext cx="371856" cy="935736"/>
          </a:xfrm>
          <a:prstGeom prst="straightConnector1">
            <a:avLst/>
          </a:prstGeom>
          <a:ln w="28575">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136" name="Straight Arrow Connector 135">
            <a:extLst>
              <a:ext uri="{FF2B5EF4-FFF2-40B4-BE49-F238E27FC236}">
                <a16:creationId xmlns:a16="http://schemas.microsoft.com/office/drawing/2014/main" id="{C29AE9E6-5D8F-4AD2-AE88-1BCA9F2A0D63}"/>
              </a:ext>
            </a:extLst>
          </p:cNvPr>
          <p:cNvCxnSpPr>
            <a:cxnSpLocks/>
            <a:stCxn id="54" idx="3"/>
          </p:cNvCxnSpPr>
          <p:nvPr/>
        </p:nvCxnSpPr>
        <p:spPr>
          <a:xfrm flipH="1">
            <a:off x="3600373" y="2879872"/>
            <a:ext cx="535603" cy="1097768"/>
          </a:xfrm>
          <a:prstGeom prst="straightConnector1">
            <a:avLst/>
          </a:prstGeom>
          <a:ln w="28575">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139" name="Straight Arrow Connector 138">
            <a:extLst>
              <a:ext uri="{FF2B5EF4-FFF2-40B4-BE49-F238E27FC236}">
                <a16:creationId xmlns:a16="http://schemas.microsoft.com/office/drawing/2014/main" id="{C39624C2-AD75-459D-AA76-1B582D765E90}"/>
              </a:ext>
            </a:extLst>
          </p:cNvPr>
          <p:cNvCxnSpPr>
            <a:cxnSpLocks/>
            <a:stCxn id="10" idx="3"/>
            <a:endCxn id="4" idx="7"/>
          </p:cNvCxnSpPr>
          <p:nvPr/>
        </p:nvCxnSpPr>
        <p:spPr>
          <a:xfrm flipH="1">
            <a:off x="3928358" y="2879872"/>
            <a:ext cx="2725914" cy="1296402"/>
          </a:xfrm>
          <a:prstGeom prst="straightConnector1">
            <a:avLst/>
          </a:prstGeom>
          <a:ln w="28575">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142" name="Straight Arrow Connector 141">
            <a:extLst>
              <a:ext uri="{FF2B5EF4-FFF2-40B4-BE49-F238E27FC236}">
                <a16:creationId xmlns:a16="http://schemas.microsoft.com/office/drawing/2014/main" id="{2984349A-254D-4FAA-B7A0-2086F29D9501}"/>
              </a:ext>
            </a:extLst>
          </p:cNvPr>
          <p:cNvCxnSpPr>
            <a:cxnSpLocks/>
            <a:stCxn id="13" idx="3"/>
          </p:cNvCxnSpPr>
          <p:nvPr/>
        </p:nvCxnSpPr>
        <p:spPr>
          <a:xfrm flipH="1">
            <a:off x="4088833" y="2879872"/>
            <a:ext cx="4174783" cy="1576618"/>
          </a:xfrm>
          <a:prstGeom prst="straightConnector1">
            <a:avLst/>
          </a:prstGeom>
          <a:ln w="28575">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145" name="Straight Arrow Connector 144">
            <a:extLst>
              <a:ext uri="{FF2B5EF4-FFF2-40B4-BE49-F238E27FC236}">
                <a16:creationId xmlns:a16="http://schemas.microsoft.com/office/drawing/2014/main" id="{3628D61A-F36C-4E61-B85A-63751207924A}"/>
              </a:ext>
            </a:extLst>
          </p:cNvPr>
          <p:cNvCxnSpPr>
            <a:cxnSpLocks/>
            <a:stCxn id="9" idx="2"/>
            <a:endCxn id="8" idx="6"/>
          </p:cNvCxnSpPr>
          <p:nvPr/>
        </p:nvCxnSpPr>
        <p:spPr>
          <a:xfrm flipH="1">
            <a:off x="2020824" y="2488692"/>
            <a:ext cx="50292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9" name="Straight Arrow Connector 148">
            <a:extLst>
              <a:ext uri="{FF2B5EF4-FFF2-40B4-BE49-F238E27FC236}">
                <a16:creationId xmlns:a16="http://schemas.microsoft.com/office/drawing/2014/main" id="{41062E26-8CC8-4360-B554-DD629C914227}"/>
              </a:ext>
            </a:extLst>
          </p:cNvPr>
          <p:cNvCxnSpPr>
            <a:cxnSpLocks/>
            <a:stCxn id="4" idx="5"/>
          </p:cNvCxnSpPr>
          <p:nvPr/>
        </p:nvCxnSpPr>
        <p:spPr>
          <a:xfrm>
            <a:off x="3928358" y="5135366"/>
            <a:ext cx="1274552" cy="541534"/>
          </a:xfrm>
          <a:prstGeom prst="straightConnector1">
            <a:avLst/>
          </a:prstGeom>
          <a:ln w="28575">
            <a:solidFill>
              <a:schemeClr val="tx1"/>
            </a:solidFill>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F3787FD7-DF13-4A01-AE82-DD8D5624D998}"/>
                  </a:ext>
                </a:extLst>
              </p:cNvPr>
              <p:cNvSpPr txBox="1"/>
              <p:nvPr/>
            </p:nvSpPr>
            <p:spPr>
              <a:xfrm>
                <a:off x="283596" y="6934"/>
                <a:ext cx="7260722" cy="1139927"/>
              </a:xfrm>
              <a:prstGeom prst="rect">
                <a:avLst/>
              </a:prstGeom>
              <a:noFill/>
            </p:spPr>
            <p:txBody>
              <a:bodyPr wrap="square">
                <a:spAutoFit/>
              </a:bodyPr>
              <a:lstStyle/>
              <a:p>
                <a:r>
                  <a:rPr lang="en-GB" sz="1800" dirty="0">
                    <a:solidFill>
                      <a:schemeClr val="tx1"/>
                    </a:solidFill>
                    <a:effectLst/>
                    <a:ea typeface="Calibri" panose="020F0502020204030204" pitchFamily="34" charset="0"/>
                    <a:cs typeface="Times New Roman" panose="02020603050405020304" pitchFamily="18" charset="0"/>
                  </a:rPr>
                  <a:t>Loss:  </a:t>
                </a:r>
                <a14:m>
                  <m:oMath xmlns:m="http://schemas.openxmlformats.org/officeDocument/2006/math">
                    <m:sSup>
                      <m:sSupPr>
                        <m:ctrlPr>
                          <a:rPr lang="en-GB" sz="1800"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pPr>
                      <m:e>
                        <m:f>
                          <m:fPr>
                            <m:type m:val="skw"/>
                            <m:ctrlPr>
                              <a:rPr lang="en-GB" sz="1800" i="1" smtClean="0">
                                <a:solidFill>
                                  <a:schemeClr val="tx1"/>
                                </a:solidFill>
                                <a:effectLst/>
                                <a:latin typeface="Cambria Math" panose="02040503050406030204" pitchFamily="18" charset="0"/>
                                <a:cs typeface="Times New Roman" panose="02020603050405020304" pitchFamily="18" charset="0"/>
                              </a:rPr>
                            </m:ctrlPr>
                          </m:fPr>
                          <m:num>
                            <m:r>
                              <a:rPr lang="en-GB" sz="1800" b="0" i="1" smtClean="0">
                                <a:solidFill>
                                  <a:schemeClr val="tx1"/>
                                </a:solidFill>
                                <a:effectLst/>
                                <a:latin typeface="Cambria Math" panose="02040503050406030204" pitchFamily="18" charset="0"/>
                                <a:cs typeface="Times New Roman" panose="02020603050405020304" pitchFamily="18" charset="0"/>
                              </a:rPr>
                              <m:t>1</m:t>
                            </m:r>
                          </m:num>
                          <m:den>
                            <m:r>
                              <a:rPr lang="en-GB" sz="1800" b="0" i="1" smtClean="0">
                                <a:solidFill>
                                  <a:schemeClr val="tx1"/>
                                </a:solidFill>
                                <a:effectLst/>
                                <a:latin typeface="Cambria Math" panose="02040503050406030204" pitchFamily="18" charset="0"/>
                                <a:cs typeface="Times New Roman" panose="02020603050405020304" pitchFamily="18" charset="0"/>
                              </a:rPr>
                              <m:t>64</m:t>
                            </m:r>
                          </m:den>
                        </m:f>
                        <m:nary>
                          <m:naryPr>
                            <m:chr m:val="∑"/>
                            <m:ctrlPr>
                              <a:rPr lang="en-GB" i="1">
                                <a:solidFill>
                                  <a:schemeClr val="tx1"/>
                                </a:solidFill>
                                <a:latin typeface="Cambria Math" panose="02040503050406030204" pitchFamily="18" charset="0"/>
                              </a:rPr>
                            </m:ctrlPr>
                          </m:naryPr>
                          <m:sub>
                            <m:r>
                              <a:rPr lang="en-GB" i="1">
                                <a:solidFill>
                                  <a:schemeClr val="tx1"/>
                                </a:solidFill>
                                <a:latin typeface="Cambria Math" panose="02040503050406030204" pitchFamily="18" charset="0"/>
                              </a:rPr>
                              <m:t>𝑖</m:t>
                            </m:r>
                            <m:r>
                              <a:rPr lang="en-GB" i="1">
                                <a:solidFill>
                                  <a:schemeClr val="tx1"/>
                                </a:solidFill>
                                <a:latin typeface="Cambria Math" panose="02040503050406030204" pitchFamily="18" charset="0"/>
                              </a:rPr>
                              <m:t>=1</m:t>
                            </m:r>
                          </m:sub>
                          <m:sup>
                            <m:r>
                              <a:rPr lang="en-GB" i="1">
                                <a:solidFill>
                                  <a:schemeClr val="tx1"/>
                                </a:solidFill>
                                <a:latin typeface="Cambria Math" panose="02040503050406030204" pitchFamily="18" charset="0"/>
                              </a:rPr>
                              <m:t>64</m:t>
                            </m:r>
                          </m:sup>
                          <m:e>
                            <m:d>
                              <m:dPr>
                                <m:ctrlP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dPr>
                              <m:e>
                                <m:d>
                                  <m:dPr>
                                    <m:ctrlP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dPr>
                                  <m:e>
                                    <m:sSubSup>
                                      <m:sSubSupPr>
                                        <m:ctrlPr>
                                          <a:rPr lang="en-GB"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SupPr>
                                      <m:e>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𝑟</m:t>
                                        </m:r>
                                      </m:e>
                                      <m:sub>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𝑡</m:t>
                                        </m:r>
                                      </m:sub>
                                      <m:sup>
                                        <m:r>
                                          <a:rPr lang="en-GB"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𝑖</m:t>
                                        </m:r>
                                      </m:sup>
                                    </m:sSubSup>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r>
                                      <m:rPr>
                                        <m:sty m:val="p"/>
                                      </m:rPr>
                                      <a:rPr lang="en-GB">
                                        <a:solidFill>
                                          <a:schemeClr val="tx1"/>
                                        </a:solidFill>
                                        <a:latin typeface="Cambria Math" panose="02040503050406030204" pitchFamily="18" charset="0"/>
                                        <a:ea typeface="Calibri" panose="020F0502020204030204" pitchFamily="34" charset="0"/>
                                        <a:cs typeface="Times New Roman" panose="02020603050405020304" pitchFamily="18" charset="0"/>
                                      </a:rPr>
                                      <m:t>γ</m:t>
                                    </m:r>
                                    <m:func>
                                      <m:funcPr>
                                        <m:ctrlP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funcPr>
                                      <m:fName>
                                        <m:limLow>
                                          <m:limLowPr>
                                            <m:ctrlP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limLowPr>
                                          <m:e>
                                            <m:r>
                                              <m:rPr>
                                                <m:sty m:val="p"/>
                                              </m:rPr>
                                              <a:rPr lang="en-GB">
                                                <a:solidFill>
                                                  <a:schemeClr val="tx1"/>
                                                </a:solidFill>
                                                <a:latin typeface="Cambria Math" panose="02040503050406030204" pitchFamily="18" charset="0"/>
                                                <a:ea typeface="Calibri" panose="020F0502020204030204" pitchFamily="34" charset="0"/>
                                                <a:cs typeface="Times New Roman" panose="02020603050405020304" pitchFamily="18" charset="0"/>
                                              </a:rPr>
                                              <m:t>max</m:t>
                                            </m:r>
                                          </m:e>
                                          <m:lim>
                                            <m:sSup>
                                              <m:sSupPr>
                                                <m:ctrlP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pPr>
                                              <m:e>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𝑎</m:t>
                                                </m:r>
                                              </m:e>
                                              <m:sup>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sup>
                                            </m:sSup>
                                          </m:lim>
                                        </m:limLow>
                                      </m:fName>
                                      <m:e>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𝑄</m:t>
                                        </m:r>
                                      </m:e>
                                    </m:func>
                                    <m:d>
                                      <m:dPr>
                                        <m:ctrlP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dPr>
                                      <m:e>
                                        <m:sSubSup>
                                          <m:sSubSupPr>
                                            <m:ctrlPr>
                                              <a:rPr lang="en-GB"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SupPr>
                                          <m:e>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𝑠</m:t>
                                            </m:r>
                                          </m:e>
                                          <m:sub>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𝑡</m:t>
                                            </m:r>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+1</m:t>
                                            </m:r>
                                          </m:sub>
                                          <m:sup>
                                            <m:r>
                                              <a:rPr lang="en-GB"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𝑖</m:t>
                                            </m:r>
                                          </m:sup>
                                        </m:sSubSup>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sSup>
                                          <m:sSupPr>
                                            <m:ctrlP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pPr>
                                          <m:e>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𝑎</m:t>
                                            </m:r>
                                          </m:e>
                                          <m:sup>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sup>
                                        </m:sSup>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sSup>
                                          <m:sSupPr>
                                            <m:ctrlPr>
                                              <a:rPr lang="en-GB"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pPr>
                                          <m:e>
                                            <m:r>
                                              <a:rPr lang="en-GB" b="1"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𝜽</m:t>
                                            </m:r>
                                          </m:e>
                                          <m:sup>
                                            <m:r>
                                              <a:rPr lang="en-GB"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sup>
                                        </m:sSup>
                                        <m:r>
                                          <a:rPr lang="en-GB"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 </m:t>
                                        </m:r>
                                      </m:e>
                                    </m:d>
                                  </m:e>
                                </m:d>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𝑄</m:t>
                                </m:r>
                                <m:d>
                                  <m:dPr>
                                    <m:ctrlP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dPr>
                                  <m:e>
                                    <m:sSubSup>
                                      <m:sSubSupPr>
                                        <m:ctrlPr>
                                          <a:rPr lang="en-GB"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SupPr>
                                      <m:e>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𝑠</m:t>
                                        </m:r>
                                      </m:e>
                                      <m:sub>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𝑡</m:t>
                                        </m:r>
                                      </m:sub>
                                      <m:sup>
                                        <m:r>
                                          <a:rPr lang="en-GB"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𝑖</m:t>
                                        </m:r>
                                      </m:sup>
                                    </m:sSubSup>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sSubSup>
                                      <m:sSubSupPr>
                                        <m:ctrlPr>
                                          <a:rPr lang="en-GB"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SupPr>
                                      <m:e>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𝑎</m:t>
                                        </m:r>
                                      </m:e>
                                      <m:sub>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𝑡</m:t>
                                        </m:r>
                                      </m:sub>
                                      <m:sup>
                                        <m:r>
                                          <a:rPr lang="en-GB"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𝑖</m:t>
                                        </m:r>
                                      </m:sup>
                                    </m:sSubSup>
                                    <m:r>
                                      <a:rPr lang="en-GB" i="1">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r>
                                      <a:rPr lang="en-GB" b="1"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𝜽</m:t>
                                    </m:r>
                                    <m:r>
                                      <a:rPr lang="en-GB"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 </m:t>
                                    </m:r>
                                  </m:e>
                                </m:d>
                              </m:e>
                            </m:d>
                          </m:e>
                        </m:nary>
                      </m:e>
                      <m:sup>
                        <m:r>
                          <a:rPr lang="en-GB"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2</m:t>
                        </m:r>
                      </m:sup>
                    </m:sSup>
                  </m:oMath>
                </a14:m>
                <a:endParaRPr lang="en-GB"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solidFill>
                    <a:schemeClr val="tx1"/>
                  </a:solidFill>
                </a:endParaRPr>
              </a:p>
            </p:txBody>
          </p:sp>
        </mc:Choice>
        <mc:Fallback xmlns="">
          <p:sp>
            <p:nvSpPr>
              <p:cNvPr id="53" name="TextBox 52">
                <a:extLst>
                  <a:ext uri="{FF2B5EF4-FFF2-40B4-BE49-F238E27FC236}">
                    <a16:creationId xmlns:a16="http://schemas.microsoft.com/office/drawing/2014/main" id="{F3787FD7-DF13-4A01-AE82-DD8D5624D998}"/>
                  </a:ext>
                </a:extLst>
              </p:cNvPr>
              <p:cNvSpPr txBox="1">
                <a:spLocks noRot="1" noChangeAspect="1" noMove="1" noResize="1" noEditPoints="1" noAdjustHandles="1" noChangeArrowheads="1" noChangeShapeType="1" noTextEdit="1"/>
              </p:cNvSpPr>
              <p:nvPr/>
            </p:nvSpPr>
            <p:spPr>
              <a:xfrm>
                <a:off x="283596" y="6934"/>
                <a:ext cx="7260722" cy="1139927"/>
              </a:xfrm>
              <a:prstGeom prst="rect">
                <a:avLst/>
              </a:prstGeom>
              <a:blipFill>
                <a:blip r:embed="rId3"/>
                <a:stretch>
                  <a:fillRect l="-75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C87058D6-7484-498D-BCA4-6A62F103B15C}"/>
                  </a:ext>
                </a:extLst>
              </p:cNvPr>
              <p:cNvSpPr txBox="1"/>
              <p:nvPr/>
            </p:nvSpPr>
            <p:spPr>
              <a:xfrm>
                <a:off x="-323544" y="5644394"/>
                <a:ext cx="12025422" cy="10387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i="1" smtClean="0">
                              <a:solidFill>
                                <a:srgbClr val="836967"/>
                              </a:solidFill>
                              <a:latin typeface="Cambria Math" panose="02040503050406030204" pitchFamily="18" charset="0"/>
                            </a:rPr>
                          </m:ctrlPr>
                        </m:fPr>
                        <m:num>
                          <m:r>
                            <a:rPr lang="en-GB">
                              <a:latin typeface="Cambria Math" panose="02040503050406030204" pitchFamily="18" charset="0"/>
                            </a:rPr>
                            <m:t>1</m:t>
                          </m:r>
                        </m:num>
                        <m:den>
                          <m:r>
                            <a:rPr lang="en-GB" i="0">
                              <a:latin typeface="Cambria Math" panose="02040503050406030204" pitchFamily="18" charset="0"/>
                            </a:rPr>
                            <m:t>64</m:t>
                          </m:r>
                        </m:den>
                      </m:f>
                      <m:nary>
                        <m:naryPr>
                          <m:chr m:val="∑"/>
                          <m:limLoc m:val="subSup"/>
                          <m:ctrlPr>
                            <a:rPr lang="en-GB" i="1">
                              <a:latin typeface="Cambria Math" panose="02040503050406030204" pitchFamily="18" charset="0"/>
                            </a:rPr>
                          </m:ctrlPr>
                        </m:naryPr>
                        <m:sub>
                          <m:r>
                            <a:rPr lang="en-GB" i="1">
                              <a:latin typeface="Cambria Math" panose="02040503050406030204" pitchFamily="18" charset="0"/>
                            </a:rPr>
                            <m:t>𝑖</m:t>
                          </m:r>
                          <m:r>
                            <a:rPr lang="en-GB" i="0">
                              <a:latin typeface="Cambria Math" panose="02040503050406030204" pitchFamily="18" charset="0"/>
                            </a:rPr>
                            <m:t>=1</m:t>
                          </m:r>
                        </m:sub>
                        <m:sup>
                          <m:r>
                            <a:rPr lang="en-GB" i="0">
                              <a:latin typeface="Cambria Math" panose="02040503050406030204" pitchFamily="18" charset="0"/>
                            </a:rPr>
                            <m:t>64</m:t>
                          </m:r>
                        </m:sup>
                        <m:e>
                          <m:f>
                            <m:fPr>
                              <m:ctrlPr>
                                <a:rPr lang="en-GB" i="1">
                                  <a:solidFill>
                                    <a:srgbClr val="836967"/>
                                  </a:solidFill>
                                  <a:latin typeface="Cambria Math" panose="02040503050406030204" pitchFamily="18" charset="0"/>
                                </a:rPr>
                              </m:ctrlPr>
                            </m:fPr>
                            <m:num>
                              <m:r>
                                <a:rPr lang="en-GB" i="0">
                                  <a:latin typeface="Cambria Math" panose="02040503050406030204" pitchFamily="18" charset="0"/>
                                </a:rPr>
                                <m:t>1</m:t>
                              </m:r>
                            </m:num>
                            <m:den>
                              <m:r>
                                <a:rPr lang="en-GB" i="0">
                                  <a:latin typeface="Cambria Math" panose="02040503050406030204" pitchFamily="18" charset="0"/>
                                </a:rPr>
                                <m:t>2</m:t>
                              </m:r>
                            </m:den>
                          </m:f>
                        </m:e>
                      </m:nary>
                      <m:sSub>
                        <m:sSubPr>
                          <m:ctrlPr>
                            <a:rPr lang="en-GB" i="1" smtClean="0">
                              <a:solidFill>
                                <a:schemeClr val="tx2">
                                  <a:lumMod val="50000"/>
                                </a:schemeClr>
                              </a:solidFill>
                              <a:latin typeface="Cambria Math" panose="02040503050406030204" pitchFamily="18" charset="0"/>
                            </a:rPr>
                          </m:ctrlPr>
                        </m:sSubPr>
                        <m:e>
                          <m:r>
                            <a:rPr lang="en-GB" i="1">
                              <a:solidFill>
                                <a:schemeClr val="tx2">
                                  <a:lumMod val="50000"/>
                                </a:schemeClr>
                              </a:solidFill>
                              <a:latin typeface="Cambria Math" panose="02040503050406030204" pitchFamily="18" charset="0"/>
                            </a:rPr>
                            <m:t>𝑤</m:t>
                          </m:r>
                        </m:e>
                        <m:sub>
                          <m:r>
                            <a:rPr lang="en-GB" i="1">
                              <a:solidFill>
                                <a:schemeClr val="tx2">
                                  <a:lumMod val="50000"/>
                                </a:schemeClr>
                              </a:solidFill>
                              <a:latin typeface="Cambria Math" panose="02040503050406030204" pitchFamily="18" charset="0"/>
                            </a:rPr>
                            <m:t>𝑖</m:t>
                          </m:r>
                        </m:sub>
                      </m:sSub>
                      <m:nary>
                        <m:naryPr>
                          <m:chr m:val="∑"/>
                          <m:limLoc m:val="subSup"/>
                          <m:ctrlPr>
                            <a:rPr lang="en-GB" i="1" smtClean="0">
                              <a:latin typeface="Cambria Math" panose="02040503050406030204" pitchFamily="18" charset="0"/>
                            </a:rPr>
                          </m:ctrlPr>
                        </m:naryPr>
                        <m:sub>
                          <m:r>
                            <a:rPr lang="en-GB" i="1" smtClean="0">
                              <a:solidFill>
                                <a:srgbClr val="4B56E8"/>
                              </a:solidFill>
                              <a:latin typeface="Cambria Math" panose="02040503050406030204" pitchFamily="18" charset="0"/>
                            </a:rPr>
                            <m:t>𝑡</m:t>
                          </m:r>
                          <m:r>
                            <a:rPr lang="en-GB" i="0">
                              <a:solidFill>
                                <a:srgbClr val="4B56E8"/>
                              </a:solidFill>
                              <a:latin typeface="Cambria Math" panose="02040503050406030204" pitchFamily="18" charset="0"/>
                            </a:rPr>
                            <m:t>=0</m:t>
                          </m:r>
                        </m:sub>
                        <m:sup>
                          <m:r>
                            <a:rPr lang="en-GB" i="0" smtClean="0">
                              <a:solidFill>
                                <a:srgbClr val="4B56E8"/>
                              </a:solidFill>
                              <a:latin typeface="Cambria Math" panose="02040503050406030204" pitchFamily="18" charset="0"/>
                            </a:rPr>
                            <m:t>80−</m:t>
                          </m:r>
                          <m:d>
                            <m:dPr>
                              <m:ctrlPr>
                                <a:rPr lang="en-GB" i="1">
                                  <a:solidFill>
                                    <a:srgbClr val="4B56E8"/>
                                  </a:solidFill>
                                  <a:latin typeface="Cambria Math" panose="02040503050406030204" pitchFamily="18" charset="0"/>
                                </a:rPr>
                              </m:ctrlPr>
                            </m:dPr>
                            <m:e>
                              <m:r>
                                <a:rPr lang="en-GB" i="1">
                                  <a:solidFill>
                                    <a:srgbClr val="4B56E8"/>
                                  </a:solidFill>
                                  <a:latin typeface="Cambria Math" panose="02040503050406030204" pitchFamily="18" charset="0"/>
                                </a:rPr>
                                <m:t>𝑛</m:t>
                              </m:r>
                              <m:r>
                                <a:rPr lang="en-GB" i="0">
                                  <a:solidFill>
                                    <a:srgbClr val="4B56E8"/>
                                  </a:solidFill>
                                  <a:latin typeface="Cambria Math" panose="02040503050406030204" pitchFamily="18" charset="0"/>
                                </a:rPr>
                                <m:t>−1</m:t>
                              </m:r>
                            </m:e>
                          </m:d>
                        </m:sup>
                        <m:e>
                          <m:sSup>
                            <m:sSupPr>
                              <m:ctrlPr>
                                <a:rPr lang="en-GB" i="1">
                                  <a:solidFill>
                                    <a:srgbClr val="836967"/>
                                  </a:solidFill>
                                  <a:latin typeface="Cambria Math" panose="02040503050406030204" pitchFamily="18" charset="0"/>
                                </a:rPr>
                              </m:ctrlPr>
                            </m:sSupPr>
                            <m:e>
                              <m:d>
                                <m:dPr>
                                  <m:ctrlPr>
                                    <a:rPr lang="en-GB" i="1">
                                      <a:solidFill>
                                        <a:srgbClr val="836967"/>
                                      </a:solidFill>
                                      <a:latin typeface="Cambria Math" panose="02040503050406030204" pitchFamily="18" charset="0"/>
                                    </a:rPr>
                                  </m:ctrlPr>
                                </m:dPr>
                                <m:e>
                                  <m:r>
                                    <a:rPr lang="en-GB" i="1" smtClean="0">
                                      <a:solidFill>
                                        <a:srgbClr val="EA9600"/>
                                      </a:solidFill>
                                      <a:latin typeface="Cambria Math" panose="02040503050406030204" pitchFamily="18" charset="0"/>
                                    </a:rPr>
                                    <m:t>h</m:t>
                                  </m:r>
                                  <m:d>
                                    <m:dPr>
                                      <m:ctrlPr>
                                        <a:rPr lang="en-GB" i="1">
                                          <a:solidFill>
                                            <a:srgbClr val="836967"/>
                                          </a:solidFill>
                                          <a:latin typeface="Cambria Math" panose="02040503050406030204" pitchFamily="18" charset="0"/>
                                        </a:rPr>
                                      </m:ctrlPr>
                                    </m:dPr>
                                    <m:e>
                                      <m:nary>
                                        <m:naryPr>
                                          <m:chr m:val="∑"/>
                                          <m:limLoc m:val="subSup"/>
                                          <m:ctrlPr>
                                            <a:rPr lang="en-GB" i="1" smtClean="0">
                                              <a:solidFill>
                                                <a:schemeClr val="accent1">
                                                  <a:lumMod val="75000"/>
                                                </a:schemeClr>
                                              </a:solidFill>
                                              <a:latin typeface="Cambria Math" panose="02040503050406030204" pitchFamily="18" charset="0"/>
                                            </a:rPr>
                                          </m:ctrlPr>
                                        </m:naryPr>
                                        <m:sub>
                                          <m:r>
                                            <a:rPr lang="en-GB" i="1">
                                              <a:solidFill>
                                                <a:schemeClr val="accent1">
                                                  <a:lumMod val="75000"/>
                                                </a:schemeClr>
                                              </a:solidFill>
                                              <a:latin typeface="Cambria Math" panose="02040503050406030204" pitchFamily="18" charset="0"/>
                                            </a:rPr>
                                            <m:t>𝑘</m:t>
                                          </m:r>
                                          <m:r>
                                            <a:rPr lang="en-GB" i="0">
                                              <a:solidFill>
                                                <a:schemeClr val="accent1">
                                                  <a:lumMod val="75000"/>
                                                </a:schemeClr>
                                              </a:solidFill>
                                              <a:latin typeface="Cambria Math" panose="02040503050406030204" pitchFamily="18" charset="0"/>
                                            </a:rPr>
                                            <m:t>=0</m:t>
                                          </m:r>
                                        </m:sub>
                                        <m:sup>
                                          <m:r>
                                            <a:rPr lang="en-GB" i="1">
                                              <a:solidFill>
                                                <a:schemeClr val="accent1">
                                                  <a:lumMod val="75000"/>
                                                </a:schemeClr>
                                              </a:solidFill>
                                              <a:latin typeface="Cambria Math" panose="02040503050406030204" pitchFamily="18" charset="0"/>
                                            </a:rPr>
                                            <m:t>𝑛</m:t>
                                          </m:r>
                                          <m:r>
                                            <a:rPr lang="en-GB" i="0">
                                              <a:solidFill>
                                                <a:schemeClr val="accent1">
                                                  <a:lumMod val="75000"/>
                                                </a:schemeClr>
                                              </a:solidFill>
                                              <a:latin typeface="Cambria Math" panose="02040503050406030204" pitchFamily="18" charset="0"/>
                                            </a:rPr>
                                            <m:t>−1</m:t>
                                          </m:r>
                                        </m:sup>
                                        <m:e>
                                          <m:sSup>
                                            <m:sSupPr>
                                              <m:ctrlPr>
                                                <a:rPr lang="en-GB" i="1" smtClean="0">
                                                  <a:solidFill>
                                                    <a:schemeClr val="accent1">
                                                      <a:lumMod val="75000"/>
                                                    </a:schemeClr>
                                                  </a:solidFill>
                                                  <a:latin typeface="Cambria Math" panose="02040503050406030204" pitchFamily="18" charset="0"/>
                                                </a:rPr>
                                              </m:ctrlPr>
                                            </m:sSupPr>
                                            <m:e>
                                              <m:r>
                                                <a:rPr lang="en-GB" i="1">
                                                  <a:solidFill>
                                                    <a:schemeClr val="accent1">
                                                      <a:lumMod val="75000"/>
                                                    </a:schemeClr>
                                                  </a:solidFill>
                                                  <a:latin typeface="Cambria Math" panose="02040503050406030204" pitchFamily="18" charset="0"/>
                                                </a:rPr>
                                                <m:t>𝛾</m:t>
                                              </m:r>
                                            </m:e>
                                            <m:sup>
                                              <m:r>
                                                <a:rPr lang="en-GB" i="1">
                                                  <a:solidFill>
                                                    <a:schemeClr val="accent1">
                                                      <a:lumMod val="75000"/>
                                                    </a:schemeClr>
                                                  </a:solidFill>
                                                  <a:latin typeface="Cambria Math" panose="02040503050406030204" pitchFamily="18" charset="0"/>
                                                </a:rPr>
                                                <m:t>𝑘</m:t>
                                              </m:r>
                                            </m:sup>
                                          </m:sSup>
                                          <m:sSubSup>
                                            <m:sSubSupPr>
                                              <m:ctrlPr>
                                                <a:rPr lang="en-GB" i="1">
                                                  <a:solidFill>
                                                    <a:schemeClr val="accent1">
                                                      <a:lumMod val="75000"/>
                                                    </a:schemeClr>
                                                  </a:solidFill>
                                                  <a:latin typeface="Cambria Math" panose="02040503050406030204" pitchFamily="18" charset="0"/>
                                                </a:rPr>
                                              </m:ctrlPr>
                                            </m:sSubSupPr>
                                            <m:e>
                                              <m:r>
                                                <a:rPr lang="en-GB" i="1">
                                                  <a:solidFill>
                                                    <a:schemeClr val="accent1">
                                                      <a:lumMod val="75000"/>
                                                    </a:schemeClr>
                                                  </a:solidFill>
                                                  <a:latin typeface="Cambria Math" panose="02040503050406030204" pitchFamily="18" charset="0"/>
                                                </a:rPr>
                                                <m:t>𝑟</m:t>
                                              </m:r>
                                            </m:e>
                                            <m:sub>
                                              <m:r>
                                                <a:rPr lang="en-GB" i="1" smtClean="0">
                                                  <a:solidFill>
                                                    <a:srgbClr val="4B56E8"/>
                                                  </a:solidFill>
                                                  <a:latin typeface="Cambria Math" panose="02040503050406030204" pitchFamily="18" charset="0"/>
                                                </a:rPr>
                                                <m:t>𝑡</m:t>
                                              </m:r>
                                              <m:r>
                                                <a:rPr lang="en-GB" i="0">
                                                  <a:solidFill>
                                                    <a:schemeClr val="accent1">
                                                      <a:lumMod val="75000"/>
                                                    </a:schemeClr>
                                                  </a:solidFill>
                                                  <a:latin typeface="Cambria Math" panose="02040503050406030204" pitchFamily="18" charset="0"/>
                                                </a:rPr>
                                                <m:t>+</m:t>
                                              </m:r>
                                              <m:r>
                                                <a:rPr lang="en-GB" i="1">
                                                  <a:solidFill>
                                                    <a:schemeClr val="accent1">
                                                      <a:lumMod val="75000"/>
                                                    </a:schemeClr>
                                                  </a:solidFill>
                                                  <a:latin typeface="Cambria Math" panose="02040503050406030204" pitchFamily="18" charset="0"/>
                                                </a:rPr>
                                                <m:t>𝑘</m:t>
                                              </m:r>
                                            </m:sub>
                                            <m:sup>
                                              <m:r>
                                                <a:rPr lang="en-GB" i="1">
                                                  <a:solidFill>
                                                    <a:schemeClr val="accent1">
                                                      <a:lumMod val="75000"/>
                                                    </a:schemeClr>
                                                  </a:solidFill>
                                                  <a:latin typeface="Cambria Math" panose="02040503050406030204" pitchFamily="18" charset="0"/>
                                                </a:rPr>
                                                <m:t>𝑖</m:t>
                                              </m:r>
                                            </m:sup>
                                          </m:sSubSup>
                                        </m:e>
                                      </m:nary>
                                      <m:r>
                                        <a:rPr lang="en-GB" i="0">
                                          <a:latin typeface="Cambria Math" panose="02040503050406030204" pitchFamily="18" charset="0"/>
                                        </a:rPr>
                                        <m:t> + </m:t>
                                      </m:r>
                                      <m:sSup>
                                        <m:sSupPr>
                                          <m:ctrlPr>
                                            <a:rPr lang="en-GB" i="1">
                                              <a:solidFill>
                                                <a:srgbClr val="836967"/>
                                              </a:solidFill>
                                              <a:latin typeface="Cambria Math" panose="02040503050406030204" pitchFamily="18" charset="0"/>
                                            </a:rPr>
                                          </m:ctrlPr>
                                        </m:sSupPr>
                                        <m:e>
                                          <m:r>
                                            <a:rPr lang="en-GB" i="1">
                                              <a:latin typeface="Cambria Math" panose="02040503050406030204" pitchFamily="18" charset="0"/>
                                            </a:rPr>
                                            <m:t>𝛾</m:t>
                                          </m:r>
                                        </m:e>
                                        <m:sup>
                                          <m:r>
                                            <a:rPr lang="en-GB" i="1" smtClean="0">
                                              <a:solidFill>
                                                <a:schemeClr val="accent1">
                                                  <a:lumMod val="75000"/>
                                                </a:schemeClr>
                                              </a:solidFill>
                                              <a:latin typeface="Cambria Math" panose="02040503050406030204" pitchFamily="18" charset="0"/>
                                            </a:rPr>
                                            <m:t>𝑛</m:t>
                                          </m:r>
                                        </m:sup>
                                      </m:sSup>
                                      <m:sSup>
                                        <m:sSupPr>
                                          <m:ctrlPr>
                                            <a:rPr lang="en-GB" i="1" smtClean="0">
                                              <a:solidFill>
                                                <a:srgbClr val="EA9600"/>
                                              </a:solidFill>
                                              <a:latin typeface="Cambria Math" panose="02040503050406030204" pitchFamily="18" charset="0"/>
                                            </a:rPr>
                                          </m:ctrlPr>
                                        </m:sSupPr>
                                        <m:e>
                                          <m:r>
                                            <a:rPr lang="en-GB" i="1">
                                              <a:solidFill>
                                                <a:srgbClr val="EA9600"/>
                                              </a:solidFill>
                                              <a:latin typeface="Cambria Math" panose="02040503050406030204" pitchFamily="18" charset="0"/>
                                            </a:rPr>
                                            <m:t>h</m:t>
                                          </m:r>
                                        </m:e>
                                        <m:sup>
                                          <m:r>
                                            <a:rPr lang="en-GB" i="0">
                                              <a:solidFill>
                                                <a:srgbClr val="EA9600"/>
                                              </a:solidFill>
                                              <a:latin typeface="Cambria Math" panose="02040503050406030204" pitchFamily="18" charset="0"/>
                                            </a:rPr>
                                            <m:t>−1</m:t>
                                          </m:r>
                                        </m:sup>
                                      </m:sSup>
                                      <m:d>
                                        <m:dPr>
                                          <m:ctrlPr>
                                            <a:rPr lang="en-GB" i="1">
                                              <a:solidFill>
                                                <a:srgbClr val="836967"/>
                                              </a:solidFill>
                                              <a:latin typeface="Cambria Math" panose="02040503050406030204" pitchFamily="18" charset="0"/>
                                            </a:rPr>
                                          </m:ctrlPr>
                                        </m:dPr>
                                        <m:e>
                                          <m:r>
                                            <a:rPr lang="en-GB" i="1">
                                              <a:latin typeface="Cambria Math" panose="02040503050406030204" pitchFamily="18" charset="0"/>
                                            </a:rPr>
                                            <m:t>𝑄</m:t>
                                          </m:r>
                                          <m:d>
                                            <m:dPr>
                                              <m:ctrlPr>
                                                <a:rPr lang="en-GB" i="1">
                                                  <a:solidFill>
                                                    <a:srgbClr val="836967"/>
                                                  </a:solidFill>
                                                  <a:latin typeface="Cambria Math" panose="02040503050406030204" pitchFamily="18" charset="0"/>
                                                </a:rPr>
                                              </m:ctrlPr>
                                            </m:dPr>
                                            <m:e>
                                              <m:sSubSup>
                                                <m:sSubSupPr>
                                                  <m:ctrlPr>
                                                    <a:rPr lang="en-GB" i="1">
                                                      <a:solidFill>
                                                        <a:srgbClr val="836967"/>
                                                      </a:solidFill>
                                                      <a:latin typeface="Cambria Math" panose="02040503050406030204" pitchFamily="18" charset="0"/>
                                                    </a:rPr>
                                                  </m:ctrlPr>
                                                </m:sSubSupPr>
                                                <m:e>
                                                  <m:r>
                                                    <a:rPr lang="en-GB" i="1">
                                                      <a:latin typeface="Cambria Math" panose="02040503050406030204" pitchFamily="18" charset="0"/>
                                                    </a:rPr>
                                                    <m:t>𝑠</m:t>
                                                  </m:r>
                                                </m:e>
                                                <m:sub>
                                                  <m:r>
                                                    <a:rPr lang="en-GB" i="1" smtClean="0">
                                                      <a:solidFill>
                                                        <a:srgbClr val="4B56E8"/>
                                                      </a:solidFill>
                                                      <a:latin typeface="Cambria Math" panose="02040503050406030204" pitchFamily="18" charset="0"/>
                                                    </a:rPr>
                                                    <m:t>𝑡</m:t>
                                                  </m:r>
                                                  <m:r>
                                                    <a:rPr lang="en-GB" i="0" smtClean="0">
                                                      <a:solidFill>
                                                        <a:srgbClr val="FF208B"/>
                                                      </a:solidFill>
                                                      <a:latin typeface="Cambria Math" panose="02040503050406030204" pitchFamily="18" charset="0"/>
                                                    </a:rPr>
                                                    <m:t>+</m:t>
                                                  </m:r>
                                                  <m:r>
                                                    <a:rPr lang="en-GB" i="1">
                                                      <a:solidFill>
                                                        <a:srgbClr val="FF208B"/>
                                                      </a:solidFill>
                                                      <a:latin typeface="Cambria Math" panose="02040503050406030204" pitchFamily="18" charset="0"/>
                                                    </a:rPr>
                                                    <m:t>𝑛</m:t>
                                                  </m:r>
                                                </m:sub>
                                                <m:sup>
                                                  <m:r>
                                                    <a:rPr lang="en-GB" i="1">
                                                      <a:latin typeface="Cambria Math" panose="02040503050406030204" pitchFamily="18" charset="0"/>
                                                    </a:rPr>
                                                    <m:t>𝑖</m:t>
                                                  </m:r>
                                                </m:sup>
                                              </m:sSubSup>
                                              <m:r>
                                                <a:rPr lang="en-GB" i="0">
                                                  <a:latin typeface="Cambria Math" panose="02040503050406030204" pitchFamily="18" charset="0"/>
                                                </a:rPr>
                                                <m:t>,</m:t>
                                              </m:r>
                                              <m:r>
                                                <a:rPr lang="en-GB" i="1" smtClean="0">
                                                  <a:solidFill>
                                                    <a:srgbClr val="2FC4FF"/>
                                                  </a:solidFill>
                                                  <a:latin typeface="Cambria Math" panose="02040503050406030204" pitchFamily="18" charset="0"/>
                                                </a:rPr>
                                                <m:t>𝑎𝑟𝑔𝑚𝑎</m:t>
                                              </m:r>
                                              <m:sSub>
                                                <m:sSubPr>
                                                  <m:ctrlPr>
                                                    <a:rPr lang="en-GB" i="1">
                                                      <a:solidFill>
                                                        <a:srgbClr val="2FC4FF"/>
                                                      </a:solidFill>
                                                      <a:latin typeface="Cambria Math" panose="02040503050406030204" pitchFamily="18" charset="0"/>
                                                    </a:rPr>
                                                  </m:ctrlPr>
                                                </m:sSubPr>
                                                <m:e>
                                                  <m:r>
                                                    <a:rPr lang="en-GB" i="1">
                                                      <a:solidFill>
                                                        <a:srgbClr val="2FC4FF"/>
                                                      </a:solidFill>
                                                      <a:latin typeface="Cambria Math" panose="02040503050406030204" pitchFamily="18" charset="0"/>
                                                    </a:rPr>
                                                    <m:t>𝑥</m:t>
                                                  </m:r>
                                                </m:e>
                                                <m:sub>
                                                  <m:sSup>
                                                    <m:sSupPr>
                                                      <m:ctrlPr>
                                                        <a:rPr lang="en-GB" i="1">
                                                          <a:solidFill>
                                                            <a:srgbClr val="2FC4FF"/>
                                                          </a:solidFill>
                                                          <a:latin typeface="Cambria Math" panose="02040503050406030204" pitchFamily="18" charset="0"/>
                                                        </a:rPr>
                                                      </m:ctrlPr>
                                                    </m:sSupPr>
                                                    <m:e>
                                                      <m:r>
                                                        <a:rPr lang="en-GB" i="1">
                                                          <a:solidFill>
                                                            <a:srgbClr val="2FC4FF"/>
                                                          </a:solidFill>
                                                          <a:latin typeface="Cambria Math" panose="02040503050406030204" pitchFamily="18" charset="0"/>
                                                        </a:rPr>
                                                        <m:t>𝑎</m:t>
                                                      </m:r>
                                                    </m:e>
                                                    <m:sup>
                                                      <m:r>
                                                        <a:rPr lang="en-GB" i="0">
                                                          <a:solidFill>
                                                            <a:srgbClr val="2FC4FF"/>
                                                          </a:solidFill>
                                                          <a:latin typeface="Cambria Math" panose="02040503050406030204" pitchFamily="18" charset="0"/>
                                                        </a:rPr>
                                                        <m:t>′</m:t>
                                                      </m:r>
                                                    </m:sup>
                                                  </m:sSup>
                                                </m:sub>
                                              </m:sSub>
                                              <m:r>
                                                <a:rPr lang="en-GB" i="1">
                                                  <a:solidFill>
                                                    <a:srgbClr val="2FC4FF"/>
                                                  </a:solidFill>
                                                  <a:latin typeface="Cambria Math" panose="02040503050406030204" pitchFamily="18" charset="0"/>
                                                </a:rPr>
                                                <m:t>𝑄</m:t>
                                              </m:r>
                                              <m:d>
                                                <m:dPr>
                                                  <m:ctrlPr>
                                                    <a:rPr lang="en-GB" i="1">
                                                      <a:solidFill>
                                                        <a:srgbClr val="2FC4FF"/>
                                                      </a:solidFill>
                                                      <a:latin typeface="Cambria Math" panose="02040503050406030204" pitchFamily="18" charset="0"/>
                                                    </a:rPr>
                                                  </m:ctrlPr>
                                                </m:dPr>
                                                <m:e>
                                                  <m:sSubSup>
                                                    <m:sSubSupPr>
                                                      <m:ctrlPr>
                                                        <a:rPr lang="en-GB" i="1">
                                                          <a:solidFill>
                                                            <a:srgbClr val="2FC4FF"/>
                                                          </a:solidFill>
                                                          <a:latin typeface="Cambria Math" panose="02040503050406030204" pitchFamily="18" charset="0"/>
                                                        </a:rPr>
                                                      </m:ctrlPr>
                                                    </m:sSubSupPr>
                                                    <m:e>
                                                      <m:r>
                                                        <a:rPr lang="en-GB" i="1">
                                                          <a:solidFill>
                                                            <a:srgbClr val="2FC4FF"/>
                                                          </a:solidFill>
                                                          <a:latin typeface="Cambria Math" panose="02040503050406030204" pitchFamily="18" charset="0"/>
                                                        </a:rPr>
                                                        <m:t>𝑠</m:t>
                                                      </m:r>
                                                    </m:e>
                                                    <m:sub>
                                                      <m:r>
                                                        <a:rPr lang="en-GB" i="1" smtClean="0">
                                                          <a:solidFill>
                                                            <a:srgbClr val="4B56E8"/>
                                                          </a:solidFill>
                                                          <a:latin typeface="Cambria Math" panose="02040503050406030204" pitchFamily="18" charset="0"/>
                                                        </a:rPr>
                                                        <m:t>𝑡</m:t>
                                                      </m:r>
                                                      <m:r>
                                                        <a:rPr lang="en-GB" i="0" smtClean="0">
                                                          <a:solidFill>
                                                            <a:srgbClr val="FF208B"/>
                                                          </a:solidFill>
                                                          <a:latin typeface="Cambria Math" panose="02040503050406030204" pitchFamily="18" charset="0"/>
                                                        </a:rPr>
                                                        <m:t>+</m:t>
                                                      </m:r>
                                                      <m:r>
                                                        <a:rPr lang="en-GB" i="1">
                                                          <a:solidFill>
                                                            <a:srgbClr val="FF208B"/>
                                                          </a:solidFill>
                                                          <a:latin typeface="Cambria Math" panose="02040503050406030204" pitchFamily="18" charset="0"/>
                                                        </a:rPr>
                                                        <m:t>𝑛</m:t>
                                                      </m:r>
                                                    </m:sub>
                                                    <m:sup>
                                                      <m:r>
                                                        <a:rPr lang="en-GB" i="1">
                                                          <a:solidFill>
                                                            <a:srgbClr val="2FC4FF"/>
                                                          </a:solidFill>
                                                          <a:latin typeface="Cambria Math" panose="02040503050406030204" pitchFamily="18" charset="0"/>
                                                        </a:rPr>
                                                        <m:t>𝑖</m:t>
                                                      </m:r>
                                                    </m:sup>
                                                  </m:sSubSup>
                                                  <m:r>
                                                    <a:rPr lang="en-GB" i="0">
                                                      <a:solidFill>
                                                        <a:srgbClr val="2FC4FF"/>
                                                      </a:solidFill>
                                                      <a:latin typeface="Cambria Math" panose="02040503050406030204" pitchFamily="18" charset="0"/>
                                                    </a:rPr>
                                                    <m:t>,</m:t>
                                                  </m:r>
                                                  <m:sSup>
                                                    <m:sSupPr>
                                                      <m:ctrlPr>
                                                        <a:rPr lang="en-GB" i="1">
                                                          <a:solidFill>
                                                            <a:srgbClr val="2FC4FF"/>
                                                          </a:solidFill>
                                                          <a:latin typeface="Cambria Math" panose="02040503050406030204" pitchFamily="18" charset="0"/>
                                                        </a:rPr>
                                                      </m:ctrlPr>
                                                    </m:sSupPr>
                                                    <m:e>
                                                      <m:r>
                                                        <a:rPr lang="en-GB" i="1">
                                                          <a:solidFill>
                                                            <a:srgbClr val="2FC4FF"/>
                                                          </a:solidFill>
                                                          <a:latin typeface="Cambria Math" panose="02040503050406030204" pitchFamily="18" charset="0"/>
                                                        </a:rPr>
                                                        <m:t>𝑎</m:t>
                                                      </m:r>
                                                    </m:e>
                                                    <m:sup>
                                                      <m:r>
                                                        <a:rPr lang="en-GB" i="0">
                                                          <a:solidFill>
                                                            <a:srgbClr val="2FC4FF"/>
                                                          </a:solidFill>
                                                          <a:latin typeface="Cambria Math" panose="02040503050406030204" pitchFamily="18" charset="0"/>
                                                        </a:rPr>
                                                        <m:t>′</m:t>
                                                      </m:r>
                                                    </m:sup>
                                                  </m:sSup>
                                                  <m:r>
                                                    <a:rPr lang="en-GB" i="0">
                                                      <a:solidFill>
                                                        <a:srgbClr val="2FC4FF"/>
                                                      </a:solidFill>
                                                      <a:latin typeface="Cambria Math" panose="02040503050406030204" pitchFamily="18" charset="0"/>
                                                    </a:rPr>
                                                    <m:t>;</m:t>
                                                  </m:r>
                                                  <m:r>
                                                    <a:rPr lang="en-GB" b="1" i="1">
                                                      <a:solidFill>
                                                        <a:srgbClr val="2FC4FF"/>
                                                      </a:solidFill>
                                                      <a:latin typeface="Cambria Math" panose="02040503050406030204" pitchFamily="18" charset="0"/>
                                                    </a:rPr>
                                                    <m:t>𝜽</m:t>
                                                  </m:r>
                                                </m:e>
                                              </m:d>
                                              <m:r>
                                                <a:rPr lang="en-GB" b="0" i="0">
                                                  <a:latin typeface="Cambria Math" panose="02040503050406030204" pitchFamily="18" charset="0"/>
                                                </a:rPr>
                                                <m:t>;</m:t>
                                              </m:r>
                                              <m:sSup>
                                                <m:sSupPr>
                                                  <m:ctrlPr>
                                                    <a:rPr lang="en-GB" b="0" i="1">
                                                      <a:solidFill>
                                                        <a:srgbClr val="836967"/>
                                                      </a:solidFill>
                                                      <a:latin typeface="Cambria Math" panose="02040503050406030204" pitchFamily="18" charset="0"/>
                                                    </a:rPr>
                                                  </m:ctrlPr>
                                                </m:sSupPr>
                                                <m:e>
                                                  <m:r>
                                                    <a:rPr lang="en-GB" b="1" i="1">
                                                      <a:latin typeface="Cambria Math" panose="02040503050406030204" pitchFamily="18" charset="0"/>
                                                    </a:rPr>
                                                    <m:t>𝜽</m:t>
                                                  </m:r>
                                                </m:e>
                                                <m:sup>
                                                  <m:r>
                                                    <a:rPr lang="en-GB" b="0" i="0">
                                                      <a:latin typeface="Cambria Math" panose="02040503050406030204" pitchFamily="18" charset="0"/>
                                                    </a:rPr>
                                                    <m:t>−</m:t>
                                                  </m:r>
                                                </m:sup>
                                              </m:sSup>
                                            </m:e>
                                          </m:d>
                                        </m:e>
                                      </m:d>
                                    </m:e>
                                  </m:d>
                                  <m:r>
                                    <a:rPr lang="en-GB" b="0" i="0">
                                      <a:latin typeface="Cambria Math" panose="02040503050406030204" pitchFamily="18" charset="0"/>
                                    </a:rPr>
                                    <m:t>−</m:t>
                                  </m:r>
                                  <m:r>
                                    <a:rPr lang="en-GB" b="0" i="1">
                                      <a:latin typeface="Cambria Math" panose="02040503050406030204" pitchFamily="18" charset="0"/>
                                    </a:rPr>
                                    <m:t>𝑄</m:t>
                                  </m:r>
                                  <m:d>
                                    <m:dPr>
                                      <m:ctrlPr>
                                        <a:rPr lang="en-GB" b="0" i="1">
                                          <a:solidFill>
                                            <a:srgbClr val="836967"/>
                                          </a:solidFill>
                                          <a:latin typeface="Cambria Math" panose="02040503050406030204" pitchFamily="18" charset="0"/>
                                        </a:rPr>
                                      </m:ctrlPr>
                                    </m:dPr>
                                    <m:e>
                                      <m:sSubSup>
                                        <m:sSubSupPr>
                                          <m:ctrlPr>
                                            <a:rPr lang="en-GB" b="0" i="1">
                                              <a:solidFill>
                                                <a:srgbClr val="836967"/>
                                              </a:solidFill>
                                              <a:latin typeface="Cambria Math" panose="02040503050406030204" pitchFamily="18" charset="0"/>
                                            </a:rPr>
                                          </m:ctrlPr>
                                        </m:sSubSupPr>
                                        <m:e>
                                          <m:r>
                                            <a:rPr lang="en-GB" b="0" i="1">
                                              <a:latin typeface="Cambria Math" panose="02040503050406030204" pitchFamily="18" charset="0"/>
                                            </a:rPr>
                                            <m:t>𝑠</m:t>
                                          </m:r>
                                        </m:e>
                                        <m:sub>
                                          <m:r>
                                            <a:rPr lang="en-GB" b="0" i="1" smtClean="0">
                                              <a:solidFill>
                                                <a:srgbClr val="4B56E8"/>
                                              </a:solidFill>
                                              <a:latin typeface="Cambria Math" panose="02040503050406030204" pitchFamily="18" charset="0"/>
                                            </a:rPr>
                                            <m:t>𝑡</m:t>
                                          </m:r>
                                        </m:sub>
                                        <m:sup>
                                          <m:r>
                                            <a:rPr lang="en-GB" b="0" i="1">
                                              <a:latin typeface="Cambria Math" panose="02040503050406030204" pitchFamily="18" charset="0"/>
                                            </a:rPr>
                                            <m:t>𝑖</m:t>
                                          </m:r>
                                        </m:sup>
                                      </m:sSubSup>
                                      <m:r>
                                        <a:rPr lang="en-GB" b="0" i="0">
                                          <a:latin typeface="Cambria Math" panose="02040503050406030204" pitchFamily="18" charset="0"/>
                                        </a:rPr>
                                        <m:t>,</m:t>
                                      </m:r>
                                      <m:sSubSup>
                                        <m:sSubSupPr>
                                          <m:ctrlPr>
                                            <a:rPr lang="en-GB" b="0" i="1">
                                              <a:solidFill>
                                                <a:srgbClr val="836967"/>
                                              </a:solidFill>
                                              <a:latin typeface="Cambria Math" panose="02040503050406030204" pitchFamily="18" charset="0"/>
                                            </a:rPr>
                                          </m:ctrlPr>
                                        </m:sSubSupPr>
                                        <m:e>
                                          <m:r>
                                            <a:rPr lang="en-GB" b="0" i="1">
                                              <a:latin typeface="Cambria Math" panose="02040503050406030204" pitchFamily="18" charset="0"/>
                                            </a:rPr>
                                            <m:t>𝑎</m:t>
                                          </m:r>
                                        </m:e>
                                        <m:sub>
                                          <m:r>
                                            <a:rPr lang="en-GB" b="0" i="1" smtClean="0">
                                              <a:solidFill>
                                                <a:srgbClr val="4B56E8"/>
                                              </a:solidFill>
                                              <a:latin typeface="Cambria Math" panose="02040503050406030204" pitchFamily="18" charset="0"/>
                                            </a:rPr>
                                            <m:t>𝑡</m:t>
                                          </m:r>
                                        </m:sub>
                                        <m:sup>
                                          <m:r>
                                            <a:rPr lang="en-GB" b="0" i="1">
                                              <a:latin typeface="Cambria Math" panose="02040503050406030204" pitchFamily="18" charset="0"/>
                                            </a:rPr>
                                            <m:t>𝑖</m:t>
                                          </m:r>
                                        </m:sup>
                                      </m:sSubSup>
                                      <m:r>
                                        <a:rPr lang="en-GB" b="0" i="0">
                                          <a:latin typeface="Cambria Math" panose="02040503050406030204" pitchFamily="18" charset="0"/>
                                        </a:rPr>
                                        <m:t>;</m:t>
                                      </m:r>
                                      <m:r>
                                        <a:rPr lang="en-GB" b="1" i="1">
                                          <a:latin typeface="Cambria Math" panose="02040503050406030204" pitchFamily="18" charset="0"/>
                                        </a:rPr>
                                        <m:t>𝜽</m:t>
                                      </m:r>
                                    </m:e>
                                  </m:d>
                                </m:e>
                              </m:d>
                            </m:e>
                            <m:sup>
                              <m:r>
                                <a:rPr lang="en-GB" b="0" i="0">
                                  <a:latin typeface="Cambria Math" panose="02040503050406030204" pitchFamily="18" charset="0"/>
                                </a:rPr>
                                <m:t>2</m:t>
                              </m:r>
                            </m:sup>
                          </m:sSup>
                        </m:e>
                      </m:nary>
                    </m:oMath>
                  </m:oMathPara>
                </a14:m>
                <a:endParaRPr lang="en-GB" dirty="0"/>
              </a:p>
            </p:txBody>
          </p:sp>
        </mc:Choice>
        <mc:Fallback xmlns="">
          <p:sp>
            <p:nvSpPr>
              <p:cNvPr id="55" name="TextBox 54">
                <a:extLst>
                  <a:ext uri="{FF2B5EF4-FFF2-40B4-BE49-F238E27FC236}">
                    <a16:creationId xmlns:a16="http://schemas.microsoft.com/office/drawing/2014/main" id="{C87058D6-7484-498D-BCA4-6A62F103B15C}"/>
                  </a:ext>
                </a:extLst>
              </p:cNvPr>
              <p:cNvSpPr txBox="1">
                <a:spLocks noRot="1" noChangeAspect="1" noMove="1" noResize="1" noEditPoints="1" noAdjustHandles="1" noChangeArrowheads="1" noChangeShapeType="1" noTextEdit="1"/>
              </p:cNvSpPr>
              <p:nvPr/>
            </p:nvSpPr>
            <p:spPr>
              <a:xfrm>
                <a:off x="-323544" y="5644394"/>
                <a:ext cx="12025422" cy="1038746"/>
              </a:xfrm>
              <a:prstGeom prst="rect">
                <a:avLst/>
              </a:prstGeom>
              <a:blipFill>
                <a:blip r:embed="rId4"/>
                <a:stretch>
                  <a:fillRect/>
                </a:stretch>
              </a:blipFill>
            </p:spPr>
            <p:txBody>
              <a:bodyPr/>
              <a:lstStyle/>
              <a:p>
                <a:r>
                  <a:rPr lang="en-GB">
                    <a:noFill/>
                  </a:rPr>
                  <a:t> </a:t>
                </a:r>
              </a:p>
            </p:txBody>
          </p:sp>
        </mc:Fallback>
      </mc:AlternateContent>
      <p:pic>
        <p:nvPicPr>
          <p:cNvPr id="15" name="Picture 14">
            <a:extLst>
              <a:ext uri="{FF2B5EF4-FFF2-40B4-BE49-F238E27FC236}">
                <a16:creationId xmlns:a16="http://schemas.microsoft.com/office/drawing/2014/main" id="{14F44946-7B09-42EF-99A2-F1473BDDBDE0}"/>
              </a:ext>
            </a:extLst>
          </p:cNvPr>
          <p:cNvPicPr>
            <a:picLocks noChangeAspect="1"/>
          </p:cNvPicPr>
          <p:nvPr/>
        </p:nvPicPr>
        <p:blipFill>
          <a:blip r:embed="rId5"/>
          <a:stretch>
            <a:fillRect/>
          </a:stretch>
        </p:blipFill>
        <p:spPr>
          <a:xfrm>
            <a:off x="1619023" y="5880526"/>
            <a:ext cx="1173570" cy="597651"/>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DA60BE0-C622-4D87-9F82-D94906F7963A}"/>
                  </a:ext>
                </a:extLst>
              </p:cNvPr>
              <p:cNvSpPr txBox="1"/>
              <p:nvPr/>
            </p:nvSpPr>
            <p:spPr>
              <a:xfrm>
                <a:off x="6793934" y="3788085"/>
                <a:ext cx="5257721" cy="1499770"/>
              </a:xfrm>
              <a:prstGeom prst="rect">
                <a:avLst/>
              </a:prstGeom>
              <a:noFill/>
            </p:spPr>
            <p:txBody>
              <a:bodyPr wrap="none" rtlCol="0">
                <a:spAutoFit/>
              </a:bodyPr>
              <a:lstStyle/>
              <a:p>
                <a:r>
                  <a:rPr lang="en-GB" dirty="0"/>
                  <a:t>With invertible </a:t>
                </a:r>
                <a14:m>
                  <m:oMath xmlns:m="http://schemas.openxmlformats.org/officeDocument/2006/math">
                    <m:r>
                      <a:rPr lang="en-GB" i="1" dirty="0" smtClean="0">
                        <a:solidFill>
                          <a:srgbClr val="EA9600"/>
                        </a:solidFill>
                        <a:latin typeface="Cambria Math" panose="02040503050406030204" pitchFamily="18" charset="0"/>
                      </a:rPr>
                      <m:t>h</m:t>
                    </m:r>
                    <m:r>
                      <a:rPr lang="en-GB" i="1" dirty="0" smtClean="0">
                        <a:solidFill>
                          <a:srgbClr val="EA9600"/>
                        </a:solidFill>
                        <a:latin typeface="Cambria Math" panose="02040503050406030204" pitchFamily="18" charset="0"/>
                      </a:rPr>
                      <m:t>(</m:t>
                    </m:r>
                    <m:r>
                      <a:rPr lang="en-GB" i="1" dirty="0" smtClean="0">
                        <a:solidFill>
                          <a:schemeClr val="tx1"/>
                        </a:solidFill>
                        <a:latin typeface="Cambria Math" panose="02040503050406030204" pitchFamily="18" charset="0"/>
                      </a:rPr>
                      <m:t>𝑥</m:t>
                    </m:r>
                    <m:r>
                      <a:rPr lang="en-GB" i="1" dirty="0" smtClean="0">
                        <a:solidFill>
                          <a:srgbClr val="EA9600"/>
                        </a:solidFill>
                        <a:latin typeface="Cambria Math" panose="02040503050406030204" pitchFamily="18" charset="0"/>
                      </a:rPr>
                      <m:t>) </m:t>
                    </m:r>
                    <m:r>
                      <a:rPr lang="en-GB" i="1" dirty="0" smtClean="0">
                        <a:latin typeface="Cambria Math" panose="02040503050406030204" pitchFamily="18" charset="0"/>
                      </a:rPr>
                      <m:t>= </m:t>
                    </m:r>
                    <m:r>
                      <m:rPr>
                        <m:nor/>
                      </m:rPr>
                      <a:rPr lang="en-GB" sz="1800" smtClean="0">
                        <a:effectLst/>
                        <a:latin typeface="Cambria Math" panose="02040503050406030204" pitchFamily="18" charset="0"/>
                        <a:ea typeface="Calibri" panose="020F0502020204030204" pitchFamily="34" charset="0"/>
                        <a:cs typeface="Times New Roman" panose="02020603050405020304" pitchFamily="18" charset="0"/>
                      </a:rPr>
                      <m:t>sign</m:t>
                    </m:r>
                    <m:d>
                      <m:dPr>
                        <m:ctrlPr>
                          <a:rPr lang="en-GB" i="1">
                            <a:effectLst/>
                            <a:latin typeface="Cambria Math" panose="02040503050406030204" pitchFamily="18" charset="0"/>
                          </a:rPr>
                        </m:ctrlPr>
                      </m:d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𝑥</m:t>
                        </m:r>
                      </m:e>
                    </m:d>
                    <m:d>
                      <m:dPr>
                        <m:ctrlPr>
                          <a:rPr lang="en-GB" i="1">
                            <a:effectLst/>
                            <a:latin typeface="Cambria Math" panose="02040503050406030204" pitchFamily="18" charset="0"/>
                          </a:rPr>
                        </m:ctrlPr>
                      </m:dPr>
                      <m:e>
                        <m:rad>
                          <m:radPr>
                            <m:degHide m:val="on"/>
                            <m:ctrlPr>
                              <a:rPr lang="en-GB" i="1">
                                <a:effectLst/>
                                <a:latin typeface="Cambria Math" panose="02040503050406030204" pitchFamily="18" charset="0"/>
                              </a:rPr>
                            </m:ctrlPr>
                          </m:radPr>
                          <m:deg/>
                          <m:e>
                            <m:d>
                              <m:dPr>
                                <m:begChr m:val="|"/>
                                <m:endChr m:val="|"/>
                                <m:ctrlPr>
                                  <a:rPr lang="en-GB" i="1">
                                    <a:effectLst/>
                                    <a:latin typeface="Cambria Math" panose="02040503050406030204" pitchFamily="18" charset="0"/>
                                  </a:rPr>
                                </m:ctrlPr>
                              </m:d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𝑥</m:t>
                                </m:r>
                              </m:e>
                            </m:d>
                            <m:r>
                              <a:rPr lang="en-GB" sz="1800" i="1">
                                <a:effectLst/>
                                <a:latin typeface="Cambria Math" panose="02040503050406030204" pitchFamily="18" charset="0"/>
                                <a:ea typeface="Calibri" panose="020F0502020204030204" pitchFamily="34" charset="0"/>
                                <a:cs typeface="Times New Roman" panose="02020603050405020304" pitchFamily="18" charset="0"/>
                              </a:rPr>
                              <m:t>+1</m:t>
                            </m:r>
                          </m:e>
                        </m:rad>
                        <m:r>
                          <a:rPr lang="en-GB" sz="1800" i="1">
                            <a:effectLst/>
                            <a:latin typeface="Cambria Math" panose="02040503050406030204" pitchFamily="18" charset="0"/>
                            <a:ea typeface="Calibri" panose="020F0502020204030204" pitchFamily="34" charset="0"/>
                            <a:cs typeface="Times New Roman" panose="02020603050405020304" pitchFamily="18" charset="0"/>
                          </a:rPr>
                          <m:t>−1</m:t>
                        </m:r>
                      </m:e>
                    </m:d>
                    <m:r>
                      <a:rPr lang="en-GB" sz="1800" i="1">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GB" sz="1800">
                        <a:effectLst/>
                        <a:latin typeface="Cambria Math" panose="02040503050406030204" pitchFamily="18" charset="0"/>
                        <a:ea typeface="Calibri" panose="020F0502020204030204" pitchFamily="34" charset="0"/>
                        <a:cs typeface="Times New Roman" panose="02020603050405020304" pitchFamily="18" charset="0"/>
                      </a:rPr>
                      <m:t>ϵ</m:t>
                    </m:r>
                    <m:r>
                      <a:rPr lang="en-GB" sz="1800" i="1">
                        <a:effectLst/>
                        <a:latin typeface="Cambria Math" panose="02040503050406030204" pitchFamily="18" charset="0"/>
                        <a:ea typeface="Calibri" panose="020F0502020204030204" pitchFamily="34" charset="0"/>
                        <a:cs typeface="Times New Roman" panose="02020603050405020304" pitchFamily="18" charset="0"/>
                      </a:rPr>
                      <m:t>𝑥</m:t>
                    </m:r>
                  </m:oMath>
                </a14:m>
                <a:endParaRPr lang="en-GB" dirty="0"/>
              </a:p>
              <a:p>
                <a:endParaRPr lang="en-GB" dirty="0"/>
              </a:p>
              <a:p>
                <a:r>
                  <a:rPr lang="en-GB" dirty="0"/>
                  <a:t>and   </a:t>
                </a:r>
                <a14:m>
                  <m:oMath xmlns:m="http://schemas.openxmlformats.org/officeDocument/2006/math">
                    <m:sSup>
                      <m:sSupPr>
                        <m:ctrlPr>
                          <a:rPr lang="en-GB" i="1" smtClean="0">
                            <a:solidFill>
                              <a:srgbClr val="EA9600"/>
                            </a:solidFill>
                            <a:latin typeface="Cambria Math" panose="02040503050406030204" pitchFamily="18" charset="0"/>
                          </a:rPr>
                        </m:ctrlPr>
                      </m:sSupPr>
                      <m:e>
                        <m:r>
                          <a:rPr lang="en-GB" i="1">
                            <a:solidFill>
                              <a:srgbClr val="EA9600"/>
                            </a:solidFill>
                            <a:latin typeface="Cambria Math" panose="02040503050406030204" pitchFamily="18" charset="0"/>
                          </a:rPr>
                          <m:t>h</m:t>
                        </m:r>
                      </m:e>
                      <m:sup>
                        <m:r>
                          <a:rPr lang="en-GB" i="1">
                            <a:solidFill>
                              <a:srgbClr val="EA9600"/>
                            </a:solidFill>
                            <a:latin typeface="Cambria Math" panose="02040503050406030204" pitchFamily="18" charset="0"/>
                          </a:rPr>
                          <m:t>−1</m:t>
                        </m:r>
                      </m:sup>
                    </m:sSup>
                    <m:d>
                      <m:dPr>
                        <m:ctrlPr>
                          <a:rPr lang="en-GB" i="1">
                            <a:solidFill>
                              <a:srgbClr val="EA9600"/>
                            </a:solidFill>
                            <a:latin typeface="Cambria Math" panose="02040503050406030204" pitchFamily="18" charset="0"/>
                          </a:rPr>
                        </m:ctrlPr>
                      </m:dPr>
                      <m:e>
                        <m:r>
                          <a:rPr lang="en-GB" i="1" smtClean="0">
                            <a:solidFill>
                              <a:schemeClr val="tx1"/>
                            </a:solidFill>
                            <a:latin typeface="Cambria Math" panose="02040503050406030204" pitchFamily="18" charset="0"/>
                          </a:rPr>
                          <m:t>𝑥</m:t>
                        </m:r>
                      </m:e>
                    </m:d>
                    <m:r>
                      <a:rPr lang="en-GB" i="1">
                        <a:latin typeface="Cambria Math" panose="02040503050406030204" pitchFamily="18" charset="0"/>
                      </a:rPr>
                      <m:t>=</m:t>
                    </m:r>
                    <m:r>
                      <m:rPr>
                        <m:nor/>
                      </m:rPr>
                      <a:rPr lang="en-GB"/>
                      <m:t>sign</m:t>
                    </m:r>
                    <m:d>
                      <m:dPr>
                        <m:ctrlPr>
                          <a:rPr lang="en-GB" i="1">
                            <a:latin typeface="Cambria Math" panose="02040503050406030204" pitchFamily="18" charset="0"/>
                          </a:rPr>
                        </m:ctrlPr>
                      </m:dPr>
                      <m:e>
                        <m:r>
                          <a:rPr lang="en-GB" i="1">
                            <a:latin typeface="Cambria Math" panose="02040503050406030204" pitchFamily="18" charset="0"/>
                          </a:rPr>
                          <m:t>𝑥</m:t>
                        </m:r>
                      </m:e>
                    </m:d>
                    <m:d>
                      <m:dPr>
                        <m:ctrlPr>
                          <a:rPr lang="en-GB" i="1">
                            <a:latin typeface="Cambria Math" panose="02040503050406030204" pitchFamily="18" charset="0"/>
                          </a:rPr>
                        </m:ctrlPr>
                      </m:dPr>
                      <m:e>
                        <m:sSup>
                          <m:sSupPr>
                            <m:ctrlPr>
                              <a:rPr lang="en-GB" i="1">
                                <a:latin typeface="Cambria Math" panose="02040503050406030204" pitchFamily="18" charset="0"/>
                              </a:rPr>
                            </m:ctrlPr>
                          </m:sSupPr>
                          <m:e>
                            <m:d>
                              <m:dPr>
                                <m:ctrlPr>
                                  <a:rPr lang="en-GB" i="1">
                                    <a:latin typeface="Cambria Math" panose="02040503050406030204" pitchFamily="18" charset="0"/>
                                  </a:rPr>
                                </m:ctrlPr>
                              </m:dPr>
                              <m:e>
                                <m:f>
                                  <m:fPr>
                                    <m:ctrlPr>
                                      <a:rPr lang="en-GB" i="1">
                                        <a:latin typeface="Cambria Math" panose="02040503050406030204" pitchFamily="18" charset="0"/>
                                      </a:rPr>
                                    </m:ctrlPr>
                                  </m:fPr>
                                  <m:num>
                                    <m:rad>
                                      <m:radPr>
                                        <m:degHide m:val="on"/>
                                        <m:ctrlPr>
                                          <a:rPr lang="en-GB" i="1">
                                            <a:latin typeface="Cambria Math" panose="02040503050406030204" pitchFamily="18" charset="0"/>
                                          </a:rPr>
                                        </m:ctrlPr>
                                      </m:radPr>
                                      <m:deg/>
                                      <m:e>
                                        <m:r>
                                          <a:rPr lang="en-GB" i="1">
                                            <a:latin typeface="Cambria Math" panose="02040503050406030204" pitchFamily="18" charset="0"/>
                                          </a:rPr>
                                          <m:t>1+4</m:t>
                                        </m:r>
                                        <m:r>
                                          <m:rPr>
                                            <m:sty m:val="p"/>
                                          </m:rPr>
                                          <a:rPr lang="en-GB">
                                            <a:latin typeface="Cambria Math" panose="02040503050406030204" pitchFamily="18" charset="0"/>
                                          </a:rPr>
                                          <m:t>ϵ</m:t>
                                        </m:r>
                                        <m:d>
                                          <m:dPr>
                                            <m:ctrlPr>
                                              <a:rPr lang="en-GB" i="1">
                                                <a:latin typeface="Cambria Math" panose="02040503050406030204" pitchFamily="18" charset="0"/>
                                              </a:rPr>
                                            </m:ctrlPr>
                                          </m:dPr>
                                          <m:e>
                                            <m:d>
                                              <m:dPr>
                                                <m:begChr m:val="|"/>
                                                <m:endChr m:val="|"/>
                                                <m:ctrlPr>
                                                  <a:rPr lang="en-GB" i="1">
                                                    <a:latin typeface="Cambria Math" panose="02040503050406030204" pitchFamily="18" charset="0"/>
                                                  </a:rPr>
                                                </m:ctrlPr>
                                              </m:dPr>
                                              <m:e>
                                                <m:r>
                                                  <a:rPr lang="en-GB" i="1">
                                                    <a:latin typeface="Cambria Math" panose="02040503050406030204" pitchFamily="18" charset="0"/>
                                                  </a:rPr>
                                                  <m:t>𝑥</m:t>
                                                </m:r>
                                              </m:e>
                                            </m:d>
                                            <m:r>
                                              <a:rPr lang="en-GB" i="1">
                                                <a:latin typeface="Cambria Math" panose="02040503050406030204" pitchFamily="18" charset="0"/>
                                              </a:rPr>
                                              <m:t>+1+</m:t>
                                            </m:r>
                                            <m:r>
                                              <m:rPr>
                                                <m:sty m:val="p"/>
                                              </m:rPr>
                                              <a:rPr lang="en-GB">
                                                <a:latin typeface="Cambria Math" panose="02040503050406030204" pitchFamily="18" charset="0"/>
                                              </a:rPr>
                                              <m:t>ϵ</m:t>
                                            </m:r>
                                          </m:e>
                                        </m:d>
                                      </m:e>
                                    </m:rad>
                                    <m:r>
                                      <a:rPr lang="en-GB" i="1">
                                        <a:latin typeface="Cambria Math" panose="02040503050406030204" pitchFamily="18" charset="0"/>
                                      </a:rPr>
                                      <m:t>−1</m:t>
                                    </m:r>
                                  </m:num>
                                  <m:den>
                                    <m:r>
                                      <a:rPr lang="en-GB" i="1">
                                        <a:latin typeface="Cambria Math" panose="02040503050406030204" pitchFamily="18" charset="0"/>
                                      </a:rPr>
                                      <m:t>2</m:t>
                                    </m:r>
                                    <m:r>
                                      <m:rPr>
                                        <m:sty m:val="p"/>
                                      </m:rPr>
                                      <a:rPr lang="en-GB">
                                        <a:latin typeface="Cambria Math" panose="02040503050406030204" pitchFamily="18" charset="0"/>
                                      </a:rPr>
                                      <m:t>ϵ</m:t>
                                    </m:r>
                                  </m:den>
                                </m:f>
                              </m:e>
                            </m:d>
                          </m:e>
                          <m:sup>
                            <m:r>
                              <a:rPr lang="en-GB" i="1">
                                <a:latin typeface="Cambria Math" panose="02040503050406030204" pitchFamily="18" charset="0"/>
                              </a:rPr>
                              <m:t>2</m:t>
                            </m:r>
                          </m:sup>
                        </m:sSup>
                        <m:r>
                          <a:rPr lang="en-GB" i="1">
                            <a:latin typeface="Cambria Math" panose="02040503050406030204" pitchFamily="18" charset="0"/>
                          </a:rPr>
                          <m:t>−1</m:t>
                        </m:r>
                      </m:e>
                    </m:d>
                  </m:oMath>
                </a14:m>
                <a:endParaRPr lang="en-GB" dirty="0"/>
              </a:p>
            </p:txBody>
          </p:sp>
        </mc:Choice>
        <mc:Fallback xmlns="">
          <p:sp>
            <p:nvSpPr>
              <p:cNvPr id="2" name="TextBox 1">
                <a:extLst>
                  <a:ext uri="{FF2B5EF4-FFF2-40B4-BE49-F238E27FC236}">
                    <a16:creationId xmlns:a16="http://schemas.microsoft.com/office/drawing/2014/main" id="{7DA60BE0-C622-4D87-9F82-D94906F7963A}"/>
                  </a:ext>
                </a:extLst>
              </p:cNvPr>
              <p:cNvSpPr txBox="1">
                <a:spLocks noRot="1" noChangeAspect="1" noMove="1" noResize="1" noEditPoints="1" noAdjustHandles="1" noChangeArrowheads="1" noChangeShapeType="1" noTextEdit="1"/>
              </p:cNvSpPr>
              <p:nvPr/>
            </p:nvSpPr>
            <p:spPr>
              <a:xfrm>
                <a:off x="6793934" y="3788085"/>
                <a:ext cx="5257721" cy="1499770"/>
              </a:xfrm>
              <a:prstGeom prst="rect">
                <a:avLst/>
              </a:prstGeom>
              <a:blipFill>
                <a:blip r:embed="rId6"/>
                <a:stretch>
                  <a:fillRect l="-927"/>
                </a:stretch>
              </a:blipFill>
            </p:spPr>
            <p:txBody>
              <a:bodyPr/>
              <a:lstStyle/>
              <a:p>
                <a:r>
                  <a:rPr lang="en-GB">
                    <a:noFill/>
                  </a:rPr>
                  <a:t> </a:t>
                </a:r>
              </a:p>
            </p:txBody>
          </p:sp>
        </mc:Fallback>
      </mc:AlternateContent>
    </p:spTree>
    <p:extLst>
      <p:ext uri="{BB962C8B-B14F-4D97-AF65-F5344CB8AC3E}">
        <p14:creationId xmlns:p14="http://schemas.microsoft.com/office/powerpoint/2010/main" val="26716519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1" name="Freeform: Shape 10">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9" name="Rectangle 18">
            <a:extLst>
              <a:ext uri="{FF2B5EF4-FFF2-40B4-BE49-F238E27FC236}">
                <a16:creationId xmlns:a16="http://schemas.microsoft.com/office/drawing/2014/main" id="{8B646C36-EEEC-4D52-8E8E-206F4CD8A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308C40F4-6A24-4867-B726-B552DB0807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550" y="555675"/>
            <a:ext cx="4860256" cy="5696169"/>
            <a:chOff x="1481312" y="743744"/>
            <a:chExt cx="4860256" cy="4589316"/>
          </a:xfrm>
        </p:grpSpPr>
        <p:sp>
          <p:nvSpPr>
            <p:cNvPr id="22" name="Rectangle 21">
              <a:extLst>
                <a:ext uri="{FF2B5EF4-FFF2-40B4-BE49-F238E27FC236}">
                  <a16:creationId xmlns:a16="http://schemas.microsoft.com/office/drawing/2014/main" id="{954BF10E-4559-4F28-91B0-3D0C2C486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3" name="Rectangle 22">
              <a:extLst>
                <a:ext uri="{FF2B5EF4-FFF2-40B4-BE49-F238E27FC236}">
                  <a16:creationId xmlns:a16="http://schemas.microsoft.com/office/drawing/2014/main" id="{DB0B5A20-FCFE-4AED-B5A3-91D3DE935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25" name="Rectangle 24">
            <a:extLst>
              <a:ext uri="{FF2B5EF4-FFF2-40B4-BE49-F238E27FC236}">
                <a16:creationId xmlns:a16="http://schemas.microsoft.com/office/drawing/2014/main" id="{D6CA2F4C-8E9E-4BCD-B6E8-A68A311CA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967" y="460296"/>
            <a:ext cx="4860256" cy="569616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F73D0C-2351-4F6F-AD2A-6E67F6B4550B}"/>
              </a:ext>
            </a:extLst>
          </p:cNvPr>
          <p:cNvSpPr>
            <a:spLocks noGrp="1"/>
          </p:cNvSpPr>
          <p:nvPr>
            <p:ph type="title"/>
          </p:nvPr>
        </p:nvSpPr>
        <p:spPr>
          <a:xfrm>
            <a:off x="386262" y="-50481"/>
            <a:ext cx="5011270" cy="3570162"/>
          </a:xfrm>
        </p:spPr>
        <p:txBody>
          <a:bodyPr vert="horz" lIns="91440" tIns="45720" rIns="91440" bIns="45720" rtlCol="0" anchor="b">
            <a:normAutofit/>
          </a:bodyPr>
          <a:lstStyle/>
          <a:p>
            <a:pPr algn="ctr"/>
            <a:r>
              <a:rPr lang="en-US" sz="2600" b="1" cap="all" spc="1500" dirty="0">
                <a:ea typeface="Source Sans Pro SemiBold" panose="020B0603030403020204" pitchFamily="34" charset="0"/>
              </a:rPr>
              <a:t>OUR             Q-Network architecture</a:t>
            </a:r>
          </a:p>
        </p:txBody>
      </p:sp>
      <p:sp>
        <p:nvSpPr>
          <p:cNvPr id="27"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9" name="Graphic 212">
            <a:extLst>
              <a:ext uri="{FF2B5EF4-FFF2-40B4-BE49-F238E27FC236}">
                <a16:creationId xmlns:a16="http://schemas.microsoft.com/office/drawing/2014/main" id="{96FD6442-EB7D-4992-8D41-0B7FFDCB43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1"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58306" y="2360859"/>
            <a:ext cx="1054466" cy="469689"/>
            <a:chOff x="9841624" y="4115729"/>
            <a:chExt cx="602169" cy="268223"/>
          </a:xfrm>
          <a:solidFill>
            <a:schemeClr val="tx1"/>
          </a:solidFill>
        </p:grpSpPr>
        <p:sp>
          <p:nvSpPr>
            <p:cNvPr id="32" name="Freeform: Shape 31">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8" name="Oval 37">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2610" y="5308473"/>
            <a:ext cx="445835" cy="445835"/>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Oval 39">
            <a:extLst>
              <a:ext uri="{FF2B5EF4-FFF2-40B4-BE49-F238E27FC236}">
                <a16:creationId xmlns:a16="http://schemas.microsoft.com/office/drawing/2014/main" id="{6004781B-698F-46D5-AADD-8AE921171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2610" y="5308473"/>
            <a:ext cx="445835" cy="445835"/>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Rounded Corners 5">
            <a:extLst>
              <a:ext uri="{FF2B5EF4-FFF2-40B4-BE49-F238E27FC236}">
                <a16:creationId xmlns:a16="http://schemas.microsoft.com/office/drawing/2014/main" id="{3063BF24-E2DC-45F2-A8A5-E6ECDF95B000}"/>
              </a:ext>
            </a:extLst>
          </p:cNvPr>
          <p:cNvSpPr/>
          <p:nvPr/>
        </p:nvSpPr>
        <p:spPr>
          <a:xfrm>
            <a:off x="5566662" y="53163"/>
            <a:ext cx="6485482" cy="6751674"/>
          </a:xfrm>
          <a:prstGeom prst="round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5" name="Content Placeholder 4" descr="Diagram&#10;&#10;Description automatically generated">
            <a:extLst>
              <a:ext uri="{FF2B5EF4-FFF2-40B4-BE49-F238E27FC236}">
                <a16:creationId xmlns:a16="http://schemas.microsoft.com/office/drawing/2014/main" id="{99EE1FEF-781C-4CA5-B5F3-A5C55D14943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2" r="731" b="-3"/>
          <a:stretch/>
        </p:blipFill>
        <p:spPr>
          <a:xfrm>
            <a:off x="5891774" y="-153802"/>
            <a:ext cx="6080898" cy="7165604"/>
          </a:xfrm>
          <a:prstGeom prst="rect">
            <a:avLst/>
          </a:prstGeom>
          <a:ln w="28575">
            <a:noFill/>
          </a:ln>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35930E7-D66F-4420-A57C-7BE1BF5547B0}"/>
                  </a:ext>
                </a:extLst>
              </p:cNvPr>
              <p:cNvSpPr txBox="1"/>
              <p:nvPr/>
            </p:nvSpPr>
            <p:spPr>
              <a:xfrm>
                <a:off x="-239466" y="4139080"/>
                <a:ext cx="609777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800" i="1" smtClean="0">
                          <a:latin typeface="Cambria Math" panose="02040503050406030204" pitchFamily="18" charset="0"/>
                          <a:ea typeface="Calibri" panose="020F0502020204030204" pitchFamily="34" charset="0"/>
                          <a:cs typeface="Times New Roman" panose="02020603050405020304" pitchFamily="18" charset="0"/>
                        </a:rPr>
                        <m:t>𝑄</m:t>
                      </m:r>
                      <m:d>
                        <m:dPr>
                          <m:ctrlPr>
                            <a:rPr lang="en-GB" sz="2800" i="1">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GB" sz="2800" i="1">
                                  <a:latin typeface="Cambria Math" panose="02040503050406030204" pitchFamily="18" charset="0"/>
                                  <a:ea typeface="Calibri" panose="020F0502020204030204" pitchFamily="34" charset="0"/>
                                  <a:cs typeface="Times New Roman" panose="02020603050405020304" pitchFamily="18" charset="0"/>
                                </a:rPr>
                              </m:ctrlPr>
                            </m:sSubPr>
                            <m:e>
                              <m:r>
                                <a:rPr lang="en-GB" sz="2800" i="1">
                                  <a:latin typeface="Cambria Math" panose="02040503050406030204" pitchFamily="18" charset="0"/>
                                  <a:ea typeface="Calibri" panose="020F0502020204030204" pitchFamily="34" charset="0"/>
                                  <a:cs typeface="Times New Roman" panose="02020603050405020304" pitchFamily="18" charset="0"/>
                                </a:rPr>
                                <m:t>𝑠</m:t>
                              </m:r>
                            </m:e>
                            <m:sub>
                              <m:r>
                                <a:rPr lang="en-GB" sz="2800" i="1">
                                  <a:latin typeface="Cambria Math" panose="02040503050406030204" pitchFamily="18" charset="0"/>
                                  <a:ea typeface="Calibri" panose="020F0502020204030204" pitchFamily="34" charset="0"/>
                                  <a:cs typeface="Times New Roman" panose="02020603050405020304" pitchFamily="18" charset="0"/>
                                </a:rPr>
                                <m:t>𝑡</m:t>
                              </m:r>
                            </m:sub>
                          </m:sSub>
                          <m:r>
                            <a:rPr lang="en-GB" sz="2800" i="1">
                              <a:latin typeface="Cambria Math" panose="02040503050406030204" pitchFamily="18" charset="0"/>
                              <a:ea typeface="Calibri" panose="020F0502020204030204" pitchFamily="34" charset="0"/>
                              <a:cs typeface="Times New Roman" panose="02020603050405020304" pitchFamily="18" charset="0"/>
                            </a:rPr>
                            <m:t>,</m:t>
                          </m:r>
                          <m:sSub>
                            <m:sSubPr>
                              <m:ctrlPr>
                                <a:rPr lang="en-GB" sz="2800" i="1">
                                  <a:latin typeface="Cambria Math" panose="02040503050406030204" pitchFamily="18" charset="0"/>
                                  <a:ea typeface="Calibri" panose="020F0502020204030204" pitchFamily="34" charset="0"/>
                                  <a:cs typeface="Times New Roman" panose="02020603050405020304" pitchFamily="18" charset="0"/>
                                </a:rPr>
                              </m:ctrlPr>
                            </m:sSubPr>
                            <m:e>
                              <m:r>
                                <a:rPr lang="en-GB" sz="2800" i="1">
                                  <a:latin typeface="Cambria Math" panose="02040503050406030204" pitchFamily="18" charset="0"/>
                                  <a:ea typeface="Calibri" panose="020F0502020204030204" pitchFamily="34" charset="0"/>
                                  <a:cs typeface="Times New Roman" panose="02020603050405020304" pitchFamily="18" charset="0"/>
                                </a:rPr>
                                <m:t>𝑎</m:t>
                              </m:r>
                            </m:e>
                            <m:sub>
                              <m:r>
                                <a:rPr lang="en-GB" sz="2800" i="1">
                                  <a:latin typeface="Cambria Math" panose="02040503050406030204" pitchFamily="18" charset="0"/>
                                  <a:ea typeface="Calibri" panose="020F0502020204030204" pitchFamily="34" charset="0"/>
                                  <a:cs typeface="Times New Roman" panose="02020603050405020304" pitchFamily="18" charset="0"/>
                                </a:rPr>
                                <m:t>𝑡</m:t>
                              </m:r>
                            </m:sub>
                          </m:sSub>
                          <m:r>
                            <a:rPr lang="en-GB" sz="2800" i="1">
                              <a:latin typeface="Cambria Math" panose="02040503050406030204" pitchFamily="18" charset="0"/>
                              <a:ea typeface="Calibri" panose="020F0502020204030204" pitchFamily="34" charset="0"/>
                              <a:cs typeface="Times New Roman" panose="02020603050405020304" pitchFamily="18" charset="0"/>
                            </a:rPr>
                            <m:t>;</m:t>
                          </m:r>
                          <m:r>
                            <a:rPr lang="en-GB" sz="2800" b="1" i="1">
                              <a:latin typeface="Cambria Math" panose="02040503050406030204" pitchFamily="18" charset="0"/>
                              <a:ea typeface="Calibri" panose="020F0502020204030204" pitchFamily="34" charset="0"/>
                              <a:cs typeface="Times New Roman" panose="02020603050405020304" pitchFamily="18" charset="0"/>
                            </a:rPr>
                            <m:t>𝜽</m:t>
                          </m:r>
                          <m:r>
                            <a:rPr lang="en-GB" sz="2800" i="1">
                              <a:latin typeface="Cambria Math" panose="02040503050406030204" pitchFamily="18" charset="0"/>
                              <a:ea typeface="Calibri" panose="020F0502020204030204" pitchFamily="34" charset="0"/>
                              <a:cs typeface="Times New Roman" panose="02020603050405020304" pitchFamily="18" charset="0"/>
                            </a:rPr>
                            <m:t> </m:t>
                          </m:r>
                        </m:e>
                      </m:d>
                    </m:oMath>
                  </m:oMathPara>
                </a14:m>
                <a:endParaRPr lang="en-GB" sz="2800" dirty="0"/>
              </a:p>
            </p:txBody>
          </p:sp>
        </mc:Choice>
        <mc:Fallback xmlns="">
          <p:sp>
            <p:nvSpPr>
              <p:cNvPr id="30" name="TextBox 29">
                <a:extLst>
                  <a:ext uri="{FF2B5EF4-FFF2-40B4-BE49-F238E27FC236}">
                    <a16:creationId xmlns:a16="http://schemas.microsoft.com/office/drawing/2014/main" id="{735930E7-D66F-4420-A57C-7BE1BF5547B0}"/>
                  </a:ext>
                </a:extLst>
              </p:cNvPr>
              <p:cNvSpPr txBox="1">
                <a:spLocks noRot="1" noChangeAspect="1" noMove="1" noResize="1" noEditPoints="1" noAdjustHandles="1" noChangeArrowheads="1" noChangeShapeType="1" noTextEdit="1"/>
              </p:cNvSpPr>
              <p:nvPr/>
            </p:nvSpPr>
            <p:spPr>
              <a:xfrm>
                <a:off x="-239466" y="4139080"/>
                <a:ext cx="6097772" cy="523220"/>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041032608"/>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1" name="Freeform: Shape 10">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9" name="Rectangle 18">
            <a:extLst>
              <a:ext uri="{FF2B5EF4-FFF2-40B4-BE49-F238E27FC236}">
                <a16:creationId xmlns:a16="http://schemas.microsoft.com/office/drawing/2014/main" id="{8B646C36-EEEC-4D52-8E8E-206F4CD8A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308C40F4-6A24-4867-B726-B552DB0807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550" y="555675"/>
            <a:ext cx="4860256" cy="5696169"/>
            <a:chOff x="1481312" y="743744"/>
            <a:chExt cx="4860256" cy="4589316"/>
          </a:xfrm>
        </p:grpSpPr>
        <p:sp>
          <p:nvSpPr>
            <p:cNvPr id="22" name="Rectangle 21">
              <a:extLst>
                <a:ext uri="{FF2B5EF4-FFF2-40B4-BE49-F238E27FC236}">
                  <a16:creationId xmlns:a16="http://schemas.microsoft.com/office/drawing/2014/main" id="{954BF10E-4559-4F28-91B0-3D0C2C486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3" name="Rectangle 22">
              <a:extLst>
                <a:ext uri="{FF2B5EF4-FFF2-40B4-BE49-F238E27FC236}">
                  <a16:creationId xmlns:a16="http://schemas.microsoft.com/office/drawing/2014/main" id="{DB0B5A20-FCFE-4AED-B5A3-91D3DE935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25" name="Rectangle 24">
            <a:extLst>
              <a:ext uri="{FF2B5EF4-FFF2-40B4-BE49-F238E27FC236}">
                <a16:creationId xmlns:a16="http://schemas.microsoft.com/office/drawing/2014/main" id="{D6CA2F4C-8E9E-4BCD-B6E8-A68A311CA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967" y="460296"/>
            <a:ext cx="4860256" cy="569616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F73D0C-2351-4F6F-AD2A-6E67F6B4550B}"/>
              </a:ext>
            </a:extLst>
          </p:cNvPr>
          <p:cNvSpPr>
            <a:spLocks noGrp="1"/>
          </p:cNvSpPr>
          <p:nvPr>
            <p:ph type="title"/>
          </p:nvPr>
        </p:nvSpPr>
        <p:spPr>
          <a:xfrm>
            <a:off x="386262" y="-50481"/>
            <a:ext cx="5011270" cy="3570162"/>
          </a:xfrm>
        </p:spPr>
        <p:txBody>
          <a:bodyPr vert="horz" lIns="91440" tIns="45720" rIns="91440" bIns="45720" rtlCol="0" anchor="b">
            <a:normAutofit/>
          </a:bodyPr>
          <a:lstStyle/>
          <a:p>
            <a:pPr algn="ctr"/>
            <a:r>
              <a:rPr lang="en-US" sz="2600" b="1" cap="all" spc="1500" dirty="0">
                <a:ea typeface="Source Sans Pro SemiBold" panose="020B0603030403020204" pitchFamily="34" charset="0"/>
              </a:rPr>
              <a:t>OUR             Q-Network architecture</a:t>
            </a:r>
          </a:p>
        </p:txBody>
      </p:sp>
      <p:sp>
        <p:nvSpPr>
          <p:cNvPr id="27"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9" name="Graphic 212">
            <a:extLst>
              <a:ext uri="{FF2B5EF4-FFF2-40B4-BE49-F238E27FC236}">
                <a16:creationId xmlns:a16="http://schemas.microsoft.com/office/drawing/2014/main" id="{96FD6442-EB7D-4992-8D41-0B7FFDCB43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1"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58306" y="2360859"/>
            <a:ext cx="1054466" cy="469689"/>
            <a:chOff x="9841624" y="4115729"/>
            <a:chExt cx="602169" cy="268223"/>
          </a:xfrm>
          <a:solidFill>
            <a:schemeClr val="tx1"/>
          </a:solidFill>
        </p:grpSpPr>
        <p:sp>
          <p:nvSpPr>
            <p:cNvPr id="32" name="Freeform: Shape 31">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8" name="Oval 37">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2610" y="5308473"/>
            <a:ext cx="445835" cy="445835"/>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Oval 39">
            <a:extLst>
              <a:ext uri="{FF2B5EF4-FFF2-40B4-BE49-F238E27FC236}">
                <a16:creationId xmlns:a16="http://schemas.microsoft.com/office/drawing/2014/main" id="{6004781B-698F-46D5-AADD-8AE921171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2610" y="5308473"/>
            <a:ext cx="445835" cy="445835"/>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Rounded Corners 5">
            <a:extLst>
              <a:ext uri="{FF2B5EF4-FFF2-40B4-BE49-F238E27FC236}">
                <a16:creationId xmlns:a16="http://schemas.microsoft.com/office/drawing/2014/main" id="{3063BF24-E2DC-45F2-A8A5-E6ECDF95B000}"/>
              </a:ext>
            </a:extLst>
          </p:cNvPr>
          <p:cNvSpPr/>
          <p:nvPr/>
        </p:nvSpPr>
        <p:spPr>
          <a:xfrm>
            <a:off x="5566662" y="53163"/>
            <a:ext cx="6485482" cy="6751674"/>
          </a:xfrm>
          <a:prstGeom prst="round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5" name="Content Placeholder 4" descr="Diagram&#10;&#10;Description automatically generated">
            <a:extLst>
              <a:ext uri="{FF2B5EF4-FFF2-40B4-BE49-F238E27FC236}">
                <a16:creationId xmlns:a16="http://schemas.microsoft.com/office/drawing/2014/main" id="{99EE1FEF-781C-4CA5-B5F3-A5C55D14943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2" r="731" b="-3"/>
          <a:stretch/>
        </p:blipFill>
        <p:spPr>
          <a:xfrm>
            <a:off x="5891774" y="-153802"/>
            <a:ext cx="6080898" cy="7165604"/>
          </a:xfrm>
          <a:prstGeom prst="rect">
            <a:avLst/>
          </a:prstGeom>
          <a:ln w="28575">
            <a:noFill/>
          </a:ln>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35930E7-D66F-4420-A57C-7BE1BF5547B0}"/>
                  </a:ext>
                </a:extLst>
              </p:cNvPr>
              <p:cNvSpPr txBox="1"/>
              <p:nvPr/>
            </p:nvSpPr>
            <p:spPr>
              <a:xfrm>
                <a:off x="-239466" y="4139080"/>
                <a:ext cx="609777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800" i="1" smtClean="0">
                          <a:latin typeface="Cambria Math" panose="02040503050406030204" pitchFamily="18" charset="0"/>
                          <a:ea typeface="Calibri" panose="020F0502020204030204" pitchFamily="34" charset="0"/>
                          <a:cs typeface="Times New Roman" panose="02020603050405020304" pitchFamily="18" charset="0"/>
                        </a:rPr>
                        <m:t>𝑄</m:t>
                      </m:r>
                      <m:d>
                        <m:dPr>
                          <m:ctrlPr>
                            <a:rPr lang="en-GB" sz="2800" i="1">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GB" sz="2800" i="1">
                                  <a:latin typeface="Cambria Math" panose="02040503050406030204" pitchFamily="18" charset="0"/>
                                  <a:ea typeface="Calibri" panose="020F0502020204030204" pitchFamily="34" charset="0"/>
                                  <a:cs typeface="Times New Roman" panose="02020603050405020304" pitchFamily="18" charset="0"/>
                                </a:rPr>
                              </m:ctrlPr>
                            </m:sSubPr>
                            <m:e>
                              <m:r>
                                <a:rPr lang="en-GB" sz="2800" i="1">
                                  <a:latin typeface="Cambria Math" panose="02040503050406030204" pitchFamily="18" charset="0"/>
                                  <a:ea typeface="Calibri" panose="020F0502020204030204" pitchFamily="34" charset="0"/>
                                  <a:cs typeface="Times New Roman" panose="02020603050405020304" pitchFamily="18" charset="0"/>
                                </a:rPr>
                                <m:t>𝑠</m:t>
                              </m:r>
                            </m:e>
                            <m:sub>
                              <m:r>
                                <a:rPr lang="en-GB" sz="2800" i="1">
                                  <a:latin typeface="Cambria Math" panose="02040503050406030204" pitchFamily="18" charset="0"/>
                                  <a:ea typeface="Calibri" panose="020F0502020204030204" pitchFamily="34" charset="0"/>
                                  <a:cs typeface="Times New Roman" panose="02020603050405020304" pitchFamily="18" charset="0"/>
                                </a:rPr>
                                <m:t>𝑡</m:t>
                              </m:r>
                            </m:sub>
                          </m:sSub>
                          <m:r>
                            <a:rPr lang="en-GB" sz="2800" i="1">
                              <a:latin typeface="Cambria Math" panose="02040503050406030204" pitchFamily="18" charset="0"/>
                              <a:ea typeface="Calibri" panose="020F0502020204030204" pitchFamily="34" charset="0"/>
                              <a:cs typeface="Times New Roman" panose="02020603050405020304" pitchFamily="18" charset="0"/>
                            </a:rPr>
                            <m:t>,</m:t>
                          </m:r>
                          <m:sSub>
                            <m:sSubPr>
                              <m:ctrlPr>
                                <a:rPr lang="en-GB" sz="2800" i="1">
                                  <a:latin typeface="Cambria Math" panose="02040503050406030204" pitchFamily="18" charset="0"/>
                                  <a:ea typeface="Calibri" panose="020F0502020204030204" pitchFamily="34" charset="0"/>
                                  <a:cs typeface="Times New Roman" panose="02020603050405020304" pitchFamily="18" charset="0"/>
                                </a:rPr>
                              </m:ctrlPr>
                            </m:sSubPr>
                            <m:e>
                              <m:r>
                                <a:rPr lang="en-GB" sz="2800" i="1">
                                  <a:latin typeface="Cambria Math" panose="02040503050406030204" pitchFamily="18" charset="0"/>
                                  <a:ea typeface="Calibri" panose="020F0502020204030204" pitchFamily="34" charset="0"/>
                                  <a:cs typeface="Times New Roman" panose="02020603050405020304" pitchFamily="18" charset="0"/>
                                </a:rPr>
                                <m:t>𝑎</m:t>
                              </m:r>
                            </m:e>
                            <m:sub>
                              <m:r>
                                <a:rPr lang="en-GB" sz="2800" i="1">
                                  <a:latin typeface="Cambria Math" panose="02040503050406030204" pitchFamily="18" charset="0"/>
                                  <a:ea typeface="Calibri" panose="020F0502020204030204" pitchFamily="34" charset="0"/>
                                  <a:cs typeface="Times New Roman" panose="02020603050405020304" pitchFamily="18" charset="0"/>
                                </a:rPr>
                                <m:t>𝑡</m:t>
                              </m:r>
                            </m:sub>
                          </m:sSub>
                          <m:r>
                            <a:rPr lang="en-GB" sz="2800" i="1">
                              <a:latin typeface="Cambria Math" panose="02040503050406030204" pitchFamily="18" charset="0"/>
                              <a:ea typeface="Calibri" panose="020F0502020204030204" pitchFamily="34" charset="0"/>
                              <a:cs typeface="Times New Roman" panose="02020603050405020304" pitchFamily="18" charset="0"/>
                            </a:rPr>
                            <m:t>;</m:t>
                          </m:r>
                          <m:r>
                            <a:rPr lang="en-GB" sz="2800" b="1" i="1">
                              <a:latin typeface="Cambria Math" panose="02040503050406030204" pitchFamily="18" charset="0"/>
                              <a:ea typeface="Calibri" panose="020F0502020204030204" pitchFamily="34" charset="0"/>
                              <a:cs typeface="Times New Roman" panose="02020603050405020304" pitchFamily="18" charset="0"/>
                            </a:rPr>
                            <m:t>𝜽</m:t>
                          </m:r>
                          <m:r>
                            <a:rPr lang="en-GB" sz="2800" i="1">
                              <a:latin typeface="Cambria Math" panose="02040503050406030204" pitchFamily="18" charset="0"/>
                              <a:ea typeface="Calibri" panose="020F0502020204030204" pitchFamily="34" charset="0"/>
                              <a:cs typeface="Times New Roman" panose="02020603050405020304" pitchFamily="18" charset="0"/>
                            </a:rPr>
                            <m:t> </m:t>
                          </m:r>
                        </m:e>
                      </m:d>
                    </m:oMath>
                  </m:oMathPara>
                </a14:m>
                <a:endParaRPr lang="en-GB" sz="2800" dirty="0"/>
              </a:p>
            </p:txBody>
          </p:sp>
        </mc:Choice>
        <mc:Fallback xmlns="">
          <p:sp>
            <p:nvSpPr>
              <p:cNvPr id="30" name="TextBox 29">
                <a:extLst>
                  <a:ext uri="{FF2B5EF4-FFF2-40B4-BE49-F238E27FC236}">
                    <a16:creationId xmlns:a16="http://schemas.microsoft.com/office/drawing/2014/main" id="{735930E7-D66F-4420-A57C-7BE1BF5547B0}"/>
                  </a:ext>
                </a:extLst>
              </p:cNvPr>
              <p:cNvSpPr txBox="1">
                <a:spLocks noRot="1" noChangeAspect="1" noMove="1" noResize="1" noEditPoints="1" noAdjustHandles="1" noChangeArrowheads="1" noChangeShapeType="1" noTextEdit="1"/>
              </p:cNvSpPr>
              <p:nvPr/>
            </p:nvSpPr>
            <p:spPr>
              <a:xfrm>
                <a:off x="-239466" y="4139080"/>
                <a:ext cx="6097772" cy="523220"/>
              </a:xfrm>
              <a:prstGeom prst="rect">
                <a:avLst/>
              </a:prstGeom>
              <a:blipFill>
                <a:blip r:embed="rId4"/>
                <a:stretch>
                  <a:fillRect/>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A7290FF4-5924-4B84-8913-09182AA6E7A8}"/>
              </a:ext>
            </a:extLst>
          </p:cNvPr>
          <p:cNvPicPr>
            <a:picLocks noChangeAspect="1"/>
          </p:cNvPicPr>
          <p:nvPr/>
        </p:nvPicPr>
        <p:blipFill>
          <a:blip r:embed="rId5"/>
          <a:stretch>
            <a:fillRect/>
          </a:stretch>
        </p:blipFill>
        <p:spPr>
          <a:xfrm>
            <a:off x="0" y="5711728"/>
            <a:ext cx="7517219" cy="1152451"/>
          </a:xfrm>
          <a:prstGeom prst="rect">
            <a:avLst/>
          </a:prstGeom>
        </p:spPr>
      </p:pic>
    </p:spTree>
    <p:extLst>
      <p:ext uri="{BB962C8B-B14F-4D97-AF65-F5344CB8AC3E}">
        <p14:creationId xmlns:p14="http://schemas.microsoft.com/office/powerpoint/2010/main" val="25278556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1" name="Freeform: Shape 10">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9" name="Rectangle 18">
            <a:extLst>
              <a:ext uri="{FF2B5EF4-FFF2-40B4-BE49-F238E27FC236}">
                <a16:creationId xmlns:a16="http://schemas.microsoft.com/office/drawing/2014/main" id="{8B646C36-EEEC-4D52-8E8E-206F4CD8A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308C40F4-6A24-4867-B726-B552DB0807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550" y="555675"/>
            <a:ext cx="4860256" cy="5696169"/>
            <a:chOff x="1481312" y="743744"/>
            <a:chExt cx="4860256" cy="4589316"/>
          </a:xfrm>
        </p:grpSpPr>
        <p:sp>
          <p:nvSpPr>
            <p:cNvPr id="22" name="Rectangle 21">
              <a:extLst>
                <a:ext uri="{FF2B5EF4-FFF2-40B4-BE49-F238E27FC236}">
                  <a16:creationId xmlns:a16="http://schemas.microsoft.com/office/drawing/2014/main" id="{954BF10E-4559-4F28-91B0-3D0C2C486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3" name="Rectangle 22">
              <a:extLst>
                <a:ext uri="{FF2B5EF4-FFF2-40B4-BE49-F238E27FC236}">
                  <a16:creationId xmlns:a16="http://schemas.microsoft.com/office/drawing/2014/main" id="{DB0B5A20-FCFE-4AED-B5A3-91D3DE935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25" name="Rectangle 24">
            <a:extLst>
              <a:ext uri="{FF2B5EF4-FFF2-40B4-BE49-F238E27FC236}">
                <a16:creationId xmlns:a16="http://schemas.microsoft.com/office/drawing/2014/main" id="{D6CA2F4C-8E9E-4BCD-B6E8-A68A311CA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967" y="460296"/>
            <a:ext cx="4860256" cy="569616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F73D0C-2351-4F6F-AD2A-6E67F6B4550B}"/>
              </a:ext>
            </a:extLst>
          </p:cNvPr>
          <p:cNvSpPr>
            <a:spLocks noGrp="1"/>
          </p:cNvSpPr>
          <p:nvPr>
            <p:ph type="title"/>
          </p:nvPr>
        </p:nvSpPr>
        <p:spPr>
          <a:xfrm>
            <a:off x="386262" y="-50481"/>
            <a:ext cx="5011270" cy="3570162"/>
          </a:xfrm>
        </p:spPr>
        <p:txBody>
          <a:bodyPr vert="horz" lIns="91440" tIns="45720" rIns="91440" bIns="45720" rtlCol="0" anchor="b">
            <a:normAutofit/>
          </a:bodyPr>
          <a:lstStyle/>
          <a:p>
            <a:pPr algn="ctr"/>
            <a:r>
              <a:rPr lang="en-US" sz="2600" b="1" cap="all" spc="1500" dirty="0">
                <a:ea typeface="Source Sans Pro SemiBold" panose="020B0603030403020204" pitchFamily="34" charset="0"/>
              </a:rPr>
              <a:t>OUR             Q-Network architecture</a:t>
            </a:r>
          </a:p>
        </p:txBody>
      </p:sp>
      <p:sp>
        <p:nvSpPr>
          <p:cNvPr id="27"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9" name="Graphic 212">
            <a:extLst>
              <a:ext uri="{FF2B5EF4-FFF2-40B4-BE49-F238E27FC236}">
                <a16:creationId xmlns:a16="http://schemas.microsoft.com/office/drawing/2014/main" id="{96FD6442-EB7D-4992-8D41-0B7FFDCB43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1"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58306" y="2360859"/>
            <a:ext cx="1054466" cy="469689"/>
            <a:chOff x="9841624" y="4115729"/>
            <a:chExt cx="602169" cy="268223"/>
          </a:xfrm>
          <a:solidFill>
            <a:schemeClr val="tx1"/>
          </a:solidFill>
        </p:grpSpPr>
        <p:sp>
          <p:nvSpPr>
            <p:cNvPr id="32" name="Freeform: Shape 31">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8" name="Oval 37">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2610" y="5308473"/>
            <a:ext cx="445835" cy="445835"/>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Oval 39">
            <a:extLst>
              <a:ext uri="{FF2B5EF4-FFF2-40B4-BE49-F238E27FC236}">
                <a16:creationId xmlns:a16="http://schemas.microsoft.com/office/drawing/2014/main" id="{6004781B-698F-46D5-AADD-8AE921171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2610" y="5308473"/>
            <a:ext cx="445835" cy="445835"/>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Rounded Corners 5">
            <a:extLst>
              <a:ext uri="{FF2B5EF4-FFF2-40B4-BE49-F238E27FC236}">
                <a16:creationId xmlns:a16="http://schemas.microsoft.com/office/drawing/2014/main" id="{3063BF24-E2DC-45F2-A8A5-E6ECDF95B000}"/>
              </a:ext>
            </a:extLst>
          </p:cNvPr>
          <p:cNvSpPr/>
          <p:nvPr/>
        </p:nvSpPr>
        <p:spPr>
          <a:xfrm>
            <a:off x="5566662" y="53163"/>
            <a:ext cx="6485482" cy="6751674"/>
          </a:xfrm>
          <a:prstGeom prst="round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5" name="Content Placeholder 4" descr="Diagram&#10;&#10;Description automatically generated">
            <a:extLst>
              <a:ext uri="{FF2B5EF4-FFF2-40B4-BE49-F238E27FC236}">
                <a16:creationId xmlns:a16="http://schemas.microsoft.com/office/drawing/2014/main" id="{99EE1FEF-781C-4CA5-B5F3-A5C55D14943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2" r="731" b="-3"/>
          <a:stretch/>
        </p:blipFill>
        <p:spPr>
          <a:xfrm>
            <a:off x="5891774" y="-153802"/>
            <a:ext cx="6080898" cy="7165604"/>
          </a:xfrm>
          <a:prstGeom prst="rect">
            <a:avLst/>
          </a:prstGeom>
          <a:ln w="28575">
            <a:noFill/>
          </a:ln>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35930E7-D66F-4420-A57C-7BE1BF5547B0}"/>
                  </a:ext>
                </a:extLst>
              </p:cNvPr>
              <p:cNvSpPr txBox="1"/>
              <p:nvPr/>
            </p:nvSpPr>
            <p:spPr>
              <a:xfrm>
                <a:off x="-239466" y="4139080"/>
                <a:ext cx="609777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800" i="1" smtClean="0">
                          <a:latin typeface="Cambria Math" panose="02040503050406030204" pitchFamily="18" charset="0"/>
                          <a:ea typeface="Calibri" panose="020F0502020204030204" pitchFamily="34" charset="0"/>
                          <a:cs typeface="Times New Roman" panose="02020603050405020304" pitchFamily="18" charset="0"/>
                        </a:rPr>
                        <m:t>𝑄</m:t>
                      </m:r>
                      <m:d>
                        <m:dPr>
                          <m:ctrlPr>
                            <a:rPr lang="en-GB" sz="2800" i="1">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GB" sz="2800" i="1">
                                  <a:latin typeface="Cambria Math" panose="02040503050406030204" pitchFamily="18" charset="0"/>
                                  <a:ea typeface="Calibri" panose="020F0502020204030204" pitchFamily="34" charset="0"/>
                                  <a:cs typeface="Times New Roman" panose="02020603050405020304" pitchFamily="18" charset="0"/>
                                </a:rPr>
                              </m:ctrlPr>
                            </m:sSubPr>
                            <m:e>
                              <m:r>
                                <a:rPr lang="en-GB" sz="2800" i="1">
                                  <a:latin typeface="Cambria Math" panose="02040503050406030204" pitchFamily="18" charset="0"/>
                                  <a:ea typeface="Calibri" panose="020F0502020204030204" pitchFamily="34" charset="0"/>
                                  <a:cs typeface="Times New Roman" panose="02020603050405020304" pitchFamily="18" charset="0"/>
                                </a:rPr>
                                <m:t>𝑠</m:t>
                              </m:r>
                            </m:e>
                            <m:sub>
                              <m:r>
                                <a:rPr lang="en-GB" sz="2800" i="1">
                                  <a:latin typeface="Cambria Math" panose="02040503050406030204" pitchFamily="18" charset="0"/>
                                  <a:ea typeface="Calibri" panose="020F0502020204030204" pitchFamily="34" charset="0"/>
                                  <a:cs typeface="Times New Roman" panose="02020603050405020304" pitchFamily="18" charset="0"/>
                                </a:rPr>
                                <m:t>𝑡</m:t>
                              </m:r>
                            </m:sub>
                          </m:sSub>
                          <m:r>
                            <a:rPr lang="en-GB" sz="2800" i="1">
                              <a:latin typeface="Cambria Math" panose="02040503050406030204" pitchFamily="18" charset="0"/>
                              <a:ea typeface="Calibri" panose="020F0502020204030204" pitchFamily="34" charset="0"/>
                              <a:cs typeface="Times New Roman" panose="02020603050405020304" pitchFamily="18" charset="0"/>
                            </a:rPr>
                            <m:t>,</m:t>
                          </m:r>
                          <m:sSub>
                            <m:sSubPr>
                              <m:ctrlPr>
                                <a:rPr lang="en-GB" sz="2800" i="1">
                                  <a:latin typeface="Cambria Math" panose="02040503050406030204" pitchFamily="18" charset="0"/>
                                  <a:ea typeface="Calibri" panose="020F0502020204030204" pitchFamily="34" charset="0"/>
                                  <a:cs typeface="Times New Roman" panose="02020603050405020304" pitchFamily="18" charset="0"/>
                                </a:rPr>
                              </m:ctrlPr>
                            </m:sSubPr>
                            <m:e>
                              <m:r>
                                <a:rPr lang="en-GB" sz="2800" i="1">
                                  <a:latin typeface="Cambria Math" panose="02040503050406030204" pitchFamily="18" charset="0"/>
                                  <a:ea typeface="Calibri" panose="020F0502020204030204" pitchFamily="34" charset="0"/>
                                  <a:cs typeface="Times New Roman" panose="02020603050405020304" pitchFamily="18" charset="0"/>
                                </a:rPr>
                                <m:t>𝑎</m:t>
                              </m:r>
                            </m:e>
                            <m:sub>
                              <m:r>
                                <a:rPr lang="en-GB" sz="2800" i="1">
                                  <a:latin typeface="Cambria Math" panose="02040503050406030204" pitchFamily="18" charset="0"/>
                                  <a:ea typeface="Calibri" panose="020F0502020204030204" pitchFamily="34" charset="0"/>
                                  <a:cs typeface="Times New Roman" panose="02020603050405020304" pitchFamily="18" charset="0"/>
                                </a:rPr>
                                <m:t>𝑡</m:t>
                              </m:r>
                            </m:sub>
                          </m:sSub>
                          <m:r>
                            <a:rPr lang="en-GB" sz="2800" i="1">
                              <a:latin typeface="Cambria Math" panose="02040503050406030204" pitchFamily="18" charset="0"/>
                              <a:ea typeface="Calibri" panose="020F0502020204030204" pitchFamily="34" charset="0"/>
                              <a:cs typeface="Times New Roman" panose="02020603050405020304" pitchFamily="18" charset="0"/>
                            </a:rPr>
                            <m:t>;</m:t>
                          </m:r>
                          <m:r>
                            <a:rPr lang="en-GB" sz="2800" b="1" i="1">
                              <a:latin typeface="Cambria Math" panose="02040503050406030204" pitchFamily="18" charset="0"/>
                              <a:ea typeface="Calibri" panose="020F0502020204030204" pitchFamily="34" charset="0"/>
                              <a:cs typeface="Times New Roman" panose="02020603050405020304" pitchFamily="18" charset="0"/>
                            </a:rPr>
                            <m:t>𝜽</m:t>
                          </m:r>
                          <m:r>
                            <a:rPr lang="en-GB" sz="2800" i="1">
                              <a:latin typeface="Cambria Math" panose="02040503050406030204" pitchFamily="18" charset="0"/>
                              <a:ea typeface="Calibri" panose="020F0502020204030204" pitchFamily="34" charset="0"/>
                              <a:cs typeface="Times New Roman" panose="02020603050405020304" pitchFamily="18" charset="0"/>
                            </a:rPr>
                            <m:t> </m:t>
                          </m:r>
                        </m:e>
                      </m:d>
                    </m:oMath>
                  </m:oMathPara>
                </a14:m>
                <a:endParaRPr lang="en-GB" sz="2800" dirty="0"/>
              </a:p>
            </p:txBody>
          </p:sp>
        </mc:Choice>
        <mc:Fallback xmlns="">
          <p:sp>
            <p:nvSpPr>
              <p:cNvPr id="30" name="TextBox 29">
                <a:extLst>
                  <a:ext uri="{FF2B5EF4-FFF2-40B4-BE49-F238E27FC236}">
                    <a16:creationId xmlns:a16="http://schemas.microsoft.com/office/drawing/2014/main" id="{735930E7-D66F-4420-A57C-7BE1BF5547B0}"/>
                  </a:ext>
                </a:extLst>
              </p:cNvPr>
              <p:cNvSpPr txBox="1">
                <a:spLocks noRot="1" noChangeAspect="1" noMove="1" noResize="1" noEditPoints="1" noAdjustHandles="1" noChangeArrowheads="1" noChangeShapeType="1" noTextEdit="1"/>
              </p:cNvSpPr>
              <p:nvPr/>
            </p:nvSpPr>
            <p:spPr>
              <a:xfrm>
                <a:off x="-239466" y="4139080"/>
                <a:ext cx="6097772" cy="523220"/>
              </a:xfrm>
              <a:prstGeom prst="rect">
                <a:avLst/>
              </a:prstGeom>
              <a:blipFill>
                <a:blip r:embed="rId4"/>
                <a:stretch>
                  <a:fillRect/>
                </a:stretch>
              </a:blipFill>
            </p:spPr>
            <p:txBody>
              <a:bodyPr/>
              <a:lstStyle/>
              <a:p>
                <a:r>
                  <a:rPr lang="en-GB">
                    <a:noFill/>
                  </a:rPr>
                  <a:t> </a:t>
                </a:r>
              </a:p>
            </p:txBody>
          </p:sp>
        </mc:Fallback>
      </mc:AlternateContent>
      <p:sp>
        <p:nvSpPr>
          <p:cNvPr id="37" name="Oval 36">
            <a:extLst>
              <a:ext uri="{FF2B5EF4-FFF2-40B4-BE49-F238E27FC236}">
                <a16:creationId xmlns:a16="http://schemas.microsoft.com/office/drawing/2014/main" id="{3FDBA35E-A002-43C6-800A-FC0C059D0984}"/>
              </a:ext>
            </a:extLst>
          </p:cNvPr>
          <p:cNvSpPr/>
          <p:nvPr/>
        </p:nvSpPr>
        <p:spPr>
          <a:xfrm>
            <a:off x="5770061" y="4093536"/>
            <a:ext cx="1106424" cy="1106424"/>
          </a:xfrm>
          <a:prstGeom prst="ellipse">
            <a:avLst/>
          </a:prstGeom>
          <a:gradFill>
            <a:gsLst>
              <a:gs pos="31000">
                <a:srgbClr val="CB2E3A"/>
              </a:gs>
              <a:gs pos="80000">
                <a:srgbClr val="19987E"/>
              </a:gs>
            </a:gsLst>
            <a:lin ang="0" scaled="0"/>
          </a:gra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400" dirty="0" err="1">
                <a:solidFill>
                  <a:schemeClr val="tx1"/>
                </a:solidFill>
              </a:rPr>
              <a:t>Dueling</a:t>
            </a:r>
            <a:r>
              <a:rPr lang="en-GB" sz="1400" dirty="0">
                <a:solidFill>
                  <a:schemeClr val="tx1"/>
                </a:solidFill>
              </a:rPr>
              <a:t> DDQN </a:t>
            </a:r>
            <a:r>
              <a:rPr lang="en-GB" sz="1600" dirty="0">
                <a:solidFill>
                  <a:schemeClr val="tx1"/>
                </a:solidFill>
              </a:rPr>
              <a:t>(2016) [17]</a:t>
            </a:r>
            <a:endParaRPr lang="en-GB" sz="1400" dirty="0">
              <a:solidFill>
                <a:schemeClr val="tx1"/>
              </a:solidFill>
            </a:endParaRPr>
          </a:p>
        </p:txBody>
      </p:sp>
      <p:sp>
        <p:nvSpPr>
          <p:cNvPr id="39" name="Oval 38">
            <a:extLst>
              <a:ext uri="{FF2B5EF4-FFF2-40B4-BE49-F238E27FC236}">
                <a16:creationId xmlns:a16="http://schemas.microsoft.com/office/drawing/2014/main" id="{7060C688-72FA-4833-86E5-547ECB32A7F8}"/>
              </a:ext>
            </a:extLst>
          </p:cNvPr>
          <p:cNvSpPr/>
          <p:nvPr/>
        </p:nvSpPr>
        <p:spPr>
          <a:xfrm>
            <a:off x="10891885" y="3705051"/>
            <a:ext cx="1106424" cy="1106424"/>
          </a:xfrm>
          <a:prstGeom prst="ellipse">
            <a:avLst/>
          </a:prstGeom>
          <a:solidFill>
            <a:srgbClr val="965E99"/>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600" dirty="0">
                <a:solidFill>
                  <a:schemeClr val="tx1"/>
                </a:solidFill>
              </a:rPr>
              <a:t>D2RL</a:t>
            </a:r>
            <a:r>
              <a:rPr lang="en-GB" dirty="0">
                <a:solidFill>
                  <a:schemeClr val="tx1"/>
                </a:solidFill>
              </a:rPr>
              <a:t> (2020) [27]</a:t>
            </a:r>
          </a:p>
        </p:txBody>
      </p:sp>
      <p:sp>
        <p:nvSpPr>
          <p:cNvPr id="44" name="Oval 43">
            <a:extLst>
              <a:ext uri="{FF2B5EF4-FFF2-40B4-BE49-F238E27FC236}">
                <a16:creationId xmlns:a16="http://schemas.microsoft.com/office/drawing/2014/main" id="{50C093B5-3ADD-47ED-870E-BBB9D2C2EC8C}"/>
              </a:ext>
            </a:extLst>
          </p:cNvPr>
          <p:cNvSpPr/>
          <p:nvPr/>
        </p:nvSpPr>
        <p:spPr>
          <a:xfrm>
            <a:off x="3893481" y="796838"/>
            <a:ext cx="1119242" cy="111924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solidFill>
                  <a:schemeClr val="tx1"/>
                </a:solidFill>
              </a:rPr>
              <a:t>R2D2 (2018) [21]</a:t>
            </a:r>
          </a:p>
        </p:txBody>
      </p:sp>
      <p:pic>
        <p:nvPicPr>
          <p:cNvPr id="42" name="Picture 41">
            <a:extLst>
              <a:ext uri="{FF2B5EF4-FFF2-40B4-BE49-F238E27FC236}">
                <a16:creationId xmlns:a16="http://schemas.microsoft.com/office/drawing/2014/main" id="{0E7FA503-303A-4A64-BC2B-5505F7BC36E3}"/>
              </a:ext>
            </a:extLst>
          </p:cNvPr>
          <p:cNvPicPr>
            <a:picLocks noChangeAspect="1"/>
          </p:cNvPicPr>
          <p:nvPr/>
        </p:nvPicPr>
        <p:blipFill>
          <a:blip r:embed="rId5"/>
          <a:stretch>
            <a:fillRect/>
          </a:stretch>
        </p:blipFill>
        <p:spPr>
          <a:xfrm>
            <a:off x="0" y="5711728"/>
            <a:ext cx="7517219" cy="1152451"/>
          </a:xfrm>
          <a:prstGeom prst="rect">
            <a:avLst/>
          </a:prstGeom>
        </p:spPr>
      </p:pic>
      <p:sp>
        <p:nvSpPr>
          <p:cNvPr id="41" name="Oval 40">
            <a:extLst>
              <a:ext uri="{FF2B5EF4-FFF2-40B4-BE49-F238E27FC236}">
                <a16:creationId xmlns:a16="http://schemas.microsoft.com/office/drawing/2014/main" id="{005E9242-5E02-49BB-B7A9-CF8419EF3659}"/>
              </a:ext>
            </a:extLst>
          </p:cNvPr>
          <p:cNvSpPr/>
          <p:nvPr/>
        </p:nvSpPr>
        <p:spPr>
          <a:xfrm>
            <a:off x="10891885" y="5171783"/>
            <a:ext cx="1106424" cy="1106424"/>
          </a:xfrm>
          <a:prstGeom prst="ellipse">
            <a:avLst/>
          </a:prstGeom>
          <a:solidFill>
            <a:schemeClr val="bg1">
              <a:lumMod val="65000"/>
              <a:lumOff val="3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400" dirty="0">
                <a:solidFill>
                  <a:schemeClr val="tx1"/>
                </a:solidFill>
              </a:rPr>
              <a:t>Noisy Nets </a:t>
            </a:r>
            <a:r>
              <a:rPr lang="en-GB" sz="1600" dirty="0">
                <a:solidFill>
                  <a:schemeClr val="tx1"/>
                </a:solidFill>
              </a:rPr>
              <a:t>(2017) [22]</a:t>
            </a:r>
            <a:endParaRPr lang="en-GB" sz="1400" dirty="0">
              <a:solidFill>
                <a:schemeClr val="tx1"/>
              </a:solidFill>
            </a:endParaRPr>
          </a:p>
        </p:txBody>
      </p:sp>
    </p:spTree>
    <p:extLst>
      <p:ext uri="{BB962C8B-B14F-4D97-AF65-F5344CB8AC3E}">
        <p14:creationId xmlns:p14="http://schemas.microsoft.com/office/powerpoint/2010/main" val="28081370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1" name="Freeform: Shape 10">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9" name="Rectangle 18">
            <a:extLst>
              <a:ext uri="{FF2B5EF4-FFF2-40B4-BE49-F238E27FC236}">
                <a16:creationId xmlns:a16="http://schemas.microsoft.com/office/drawing/2014/main" id="{8B646C36-EEEC-4D52-8E8E-206F4CD8A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308C40F4-6A24-4867-B726-B552DB0807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550" y="555675"/>
            <a:ext cx="4860256" cy="5696169"/>
            <a:chOff x="1481312" y="743744"/>
            <a:chExt cx="4860256" cy="4589316"/>
          </a:xfrm>
        </p:grpSpPr>
        <p:sp>
          <p:nvSpPr>
            <p:cNvPr id="22" name="Rectangle 21">
              <a:extLst>
                <a:ext uri="{FF2B5EF4-FFF2-40B4-BE49-F238E27FC236}">
                  <a16:creationId xmlns:a16="http://schemas.microsoft.com/office/drawing/2014/main" id="{954BF10E-4559-4F28-91B0-3D0C2C486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3" name="Rectangle 22">
              <a:extLst>
                <a:ext uri="{FF2B5EF4-FFF2-40B4-BE49-F238E27FC236}">
                  <a16:creationId xmlns:a16="http://schemas.microsoft.com/office/drawing/2014/main" id="{DB0B5A20-FCFE-4AED-B5A3-91D3DE935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25" name="Rectangle 24">
            <a:extLst>
              <a:ext uri="{FF2B5EF4-FFF2-40B4-BE49-F238E27FC236}">
                <a16:creationId xmlns:a16="http://schemas.microsoft.com/office/drawing/2014/main" id="{D6CA2F4C-8E9E-4BCD-B6E8-A68A311CA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967" y="460296"/>
            <a:ext cx="4860256" cy="569616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F73D0C-2351-4F6F-AD2A-6E67F6B4550B}"/>
              </a:ext>
            </a:extLst>
          </p:cNvPr>
          <p:cNvSpPr>
            <a:spLocks noGrp="1"/>
          </p:cNvSpPr>
          <p:nvPr>
            <p:ph type="title"/>
          </p:nvPr>
        </p:nvSpPr>
        <p:spPr>
          <a:xfrm>
            <a:off x="386262" y="-50481"/>
            <a:ext cx="5011270" cy="3570162"/>
          </a:xfrm>
        </p:spPr>
        <p:txBody>
          <a:bodyPr vert="horz" lIns="91440" tIns="45720" rIns="91440" bIns="45720" rtlCol="0" anchor="b">
            <a:normAutofit/>
          </a:bodyPr>
          <a:lstStyle/>
          <a:p>
            <a:pPr algn="ctr"/>
            <a:r>
              <a:rPr lang="en-US" sz="2600" b="1" cap="all" spc="1500" dirty="0">
                <a:ea typeface="Source Sans Pro SemiBold" panose="020B0603030403020204" pitchFamily="34" charset="0"/>
              </a:rPr>
              <a:t>OUR             Q-Network architecture</a:t>
            </a:r>
          </a:p>
        </p:txBody>
      </p:sp>
      <p:sp>
        <p:nvSpPr>
          <p:cNvPr id="27"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9" name="Graphic 212">
            <a:extLst>
              <a:ext uri="{FF2B5EF4-FFF2-40B4-BE49-F238E27FC236}">
                <a16:creationId xmlns:a16="http://schemas.microsoft.com/office/drawing/2014/main" id="{96FD6442-EB7D-4992-8D41-0B7FFDCB43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1"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58306" y="2360859"/>
            <a:ext cx="1054466" cy="469689"/>
            <a:chOff x="9841624" y="4115729"/>
            <a:chExt cx="602169" cy="268223"/>
          </a:xfrm>
          <a:solidFill>
            <a:schemeClr val="tx1"/>
          </a:solidFill>
        </p:grpSpPr>
        <p:sp>
          <p:nvSpPr>
            <p:cNvPr id="32" name="Freeform: Shape 31">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8" name="Oval 37">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2610" y="5308473"/>
            <a:ext cx="445835" cy="445835"/>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Oval 39">
            <a:extLst>
              <a:ext uri="{FF2B5EF4-FFF2-40B4-BE49-F238E27FC236}">
                <a16:creationId xmlns:a16="http://schemas.microsoft.com/office/drawing/2014/main" id="{6004781B-698F-46D5-AADD-8AE921171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2610" y="5308473"/>
            <a:ext cx="445835" cy="445835"/>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Rounded Corners 5">
            <a:extLst>
              <a:ext uri="{FF2B5EF4-FFF2-40B4-BE49-F238E27FC236}">
                <a16:creationId xmlns:a16="http://schemas.microsoft.com/office/drawing/2014/main" id="{3063BF24-E2DC-45F2-A8A5-E6ECDF95B000}"/>
              </a:ext>
            </a:extLst>
          </p:cNvPr>
          <p:cNvSpPr/>
          <p:nvPr/>
        </p:nvSpPr>
        <p:spPr>
          <a:xfrm>
            <a:off x="5566662" y="53163"/>
            <a:ext cx="6485482" cy="6751674"/>
          </a:xfrm>
          <a:prstGeom prst="round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5" name="Content Placeholder 4" descr="Diagram&#10;&#10;Description automatically generated">
            <a:extLst>
              <a:ext uri="{FF2B5EF4-FFF2-40B4-BE49-F238E27FC236}">
                <a16:creationId xmlns:a16="http://schemas.microsoft.com/office/drawing/2014/main" id="{99EE1FEF-781C-4CA5-B5F3-A5C55D14943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2" r="731" b="-3"/>
          <a:stretch/>
        </p:blipFill>
        <p:spPr>
          <a:xfrm>
            <a:off x="5891774" y="-153802"/>
            <a:ext cx="6080898" cy="7165604"/>
          </a:xfrm>
          <a:prstGeom prst="rect">
            <a:avLst/>
          </a:prstGeom>
          <a:ln w="28575">
            <a:noFill/>
          </a:ln>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35930E7-D66F-4420-A57C-7BE1BF5547B0}"/>
                  </a:ext>
                </a:extLst>
              </p:cNvPr>
              <p:cNvSpPr txBox="1"/>
              <p:nvPr/>
            </p:nvSpPr>
            <p:spPr>
              <a:xfrm>
                <a:off x="-239466" y="4139080"/>
                <a:ext cx="609777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800" i="1" smtClean="0">
                          <a:latin typeface="Cambria Math" panose="02040503050406030204" pitchFamily="18" charset="0"/>
                          <a:ea typeface="Calibri" panose="020F0502020204030204" pitchFamily="34" charset="0"/>
                          <a:cs typeface="Times New Roman" panose="02020603050405020304" pitchFamily="18" charset="0"/>
                        </a:rPr>
                        <m:t>𝑄</m:t>
                      </m:r>
                      <m:d>
                        <m:dPr>
                          <m:ctrlPr>
                            <a:rPr lang="en-GB" sz="2800" i="1">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GB" sz="2800" i="1">
                                  <a:latin typeface="Cambria Math" panose="02040503050406030204" pitchFamily="18" charset="0"/>
                                  <a:ea typeface="Calibri" panose="020F0502020204030204" pitchFamily="34" charset="0"/>
                                  <a:cs typeface="Times New Roman" panose="02020603050405020304" pitchFamily="18" charset="0"/>
                                </a:rPr>
                              </m:ctrlPr>
                            </m:sSubPr>
                            <m:e>
                              <m:r>
                                <a:rPr lang="en-GB" sz="2800" i="1">
                                  <a:latin typeface="Cambria Math" panose="02040503050406030204" pitchFamily="18" charset="0"/>
                                  <a:ea typeface="Calibri" panose="020F0502020204030204" pitchFamily="34" charset="0"/>
                                  <a:cs typeface="Times New Roman" panose="02020603050405020304" pitchFamily="18" charset="0"/>
                                </a:rPr>
                                <m:t>𝑠</m:t>
                              </m:r>
                            </m:e>
                            <m:sub>
                              <m:r>
                                <a:rPr lang="en-GB" sz="2800" i="1">
                                  <a:latin typeface="Cambria Math" panose="02040503050406030204" pitchFamily="18" charset="0"/>
                                  <a:ea typeface="Calibri" panose="020F0502020204030204" pitchFamily="34" charset="0"/>
                                  <a:cs typeface="Times New Roman" panose="02020603050405020304" pitchFamily="18" charset="0"/>
                                </a:rPr>
                                <m:t>𝑡</m:t>
                              </m:r>
                            </m:sub>
                          </m:sSub>
                          <m:r>
                            <a:rPr lang="en-GB" sz="2800" i="1">
                              <a:latin typeface="Cambria Math" panose="02040503050406030204" pitchFamily="18" charset="0"/>
                              <a:ea typeface="Calibri" panose="020F0502020204030204" pitchFamily="34" charset="0"/>
                              <a:cs typeface="Times New Roman" panose="02020603050405020304" pitchFamily="18" charset="0"/>
                            </a:rPr>
                            <m:t>,</m:t>
                          </m:r>
                          <m:sSub>
                            <m:sSubPr>
                              <m:ctrlPr>
                                <a:rPr lang="en-GB" sz="2800" i="1">
                                  <a:latin typeface="Cambria Math" panose="02040503050406030204" pitchFamily="18" charset="0"/>
                                  <a:ea typeface="Calibri" panose="020F0502020204030204" pitchFamily="34" charset="0"/>
                                  <a:cs typeface="Times New Roman" panose="02020603050405020304" pitchFamily="18" charset="0"/>
                                </a:rPr>
                              </m:ctrlPr>
                            </m:sSubPr>
                            <m:e>
                              <m:r>
                                <a:rPr lang="en-GB" sz="2800" i="1">
                                  <a:latin typeface="Cambria Math" panose="02040503050406030204" pitchFamily="18" charset="0"/>
                                  <a:ea typeface="Calibri" panose="020F0502020204030204" pitchFamily="34" charset="0"/>
                                  <a:cs typeface="Times New Roman" panose="02020603050405020304" pitchFamily="18" charset="0"/>
                                </a:rPr>
                                <m:t>𝑎</m:t>
                              </m:r>
                            </m:e>
                            <m:sub>
                              <m:r>
                                <a:rPr lang="en-GB" sz="2800" i="1">
                                  <a:latin typeface="Cambria Math" panose="02040503050406030204" pitchFamily="18" charset="0"/>
                                  <a:ea typeface="Calibri" panose="020F0502020204030204" pitchFamily="34" charset="0"/>
                                  <a:cs typeface="Times New Roman" panose="02020603050405020304" pitchFamily="18" charset="0"/>
                                </a:rPr>
                                <m:t>𝑡</m:t>
                              </m:r>
                            </m:sub>
                          </m:sSub>
                          <m:r>
                            <a:rPr lang="en-GB" sz="2800" i="1">
                              <a:latin typeface="Cambria Math" panose="02040503050406030204" pitchFamily="18" charset="0"/>
                              <a:ea typeface="Calibri" panose="020F0502020204030204" pitchFamily="34" charset="0"/>
                              <a:cs typeface="Times New Roman" panose="02020603050405020304" pitchFamily="18" charset="0"/>
                            </a:rPr>
                            <m:t>;</m:t>
                          </m:r>
                          <m:r>
                            <a:rPr lang="en-GB" sz="2800" b="1" i="1">
                              <a:latin typeface="Cambria Math" panose="02040503050406030204" pitchFamily="18" charset="0"/>
                              <a:ea typeface="Calibri" panose="020F0502020204030204" pitchFamily="34" charset="0"/>
                              <a:cs typeface="Times New Roman" panose="02020603050405020304" pitchFamily="18" charset="0"/>
                            </a:rPr>
                            <m:t>𝜽</m:t>
                          </m:r>
                          <m:r>
                            <a:rPr lang="en-GB" sz="2800" i="1">
                              <a:latin typeface="Cambria Math" panose="02040503050406030204" pitchFamily="18" charset="0"/>
                              <a:ea typeface="Calibri" panose="020F0502020204030204" pitchFamily="34" charset="0"/>
                              <a:cs typeface="Times New Roman" panose="02020603050405020304" pitchFamily="18" charset="0"/>
                            </a:rPr>
                            <m:t> </m:t>
                          </m:r>
                        </m:e>
                      </m:d>
                    </m:oMath>
                  </m:oMathPara>
                </a14:m>
                <a:endParaRPr lang="en-GB" sz="2800" dirty="0"/>
              </a:p>
            </p:txBody>
          </p:sp>
        </mc:Choice>
        <mc:Fallback xmlns="">
          <p:sp>
            <p:nvSpPr>
              <p:cNvPr id="30" name="TextBox 29">
                <a:extLst>
                  <a:ext uri="{FF2B5EF4-FFF2-40B4-BE49-F238E27FC236}">
                    <a16:creationId xmlns:a16="http://schemas.microsoft.com/office/drawing/2014/main" id="{735930E7-D66F-4420-A57C-7BE1BF5547B0}"/>
                  </a:ext>
                </a:extLst>
              </p:cNvPr>
              <p:cNvSpPr txBox="1">
                <a:spLocks noRot="1" noChangeAspect="1" noMove="1" noResize="1" noEditPoints="1" noAdjustHandles="1" noChangeArrowheads="1" noChangeShapeType="1" noTextEdit="1"/>
              </p:cNvSpPr>
              <p:nvPr/>
            </p:nvSpPr>
            <p:spPr>
              <a:xfrm>
                <a:off x="-239466" y="4139080"/>
                <a:ext cx="6097772" cy="523220"/>
              </a:xfrm>
              <a:prstGeom prst="rect">
                <a:avLst/>
              </a:prstGeom>
              <a:blipFill>
                <a:blip r:embed="rId4"/>
                <a:stretch>
                  <a:fillRect/>
                </a:stretch>
              </a:blipFill>
            </p:spPr>
            <p:txBody>
              <a:bodyPr/>
              <a:lstStyle/>
              <a:p>
                <a:r>
                  <a:rPr lang="en-GB">
                    <a:noFill/>
                  </a:rPr>
                  <a:t> </a:t>
                </a:r>
              </a:p>
            </p:txBody>
          </p:sp>
        </mc:Fallback>
      </mc:AlternateContent>
      <p:sp>
        <p:nvSpPr>
          <p:cNvPr id="37" name="Oval 36">
            <a:extLst>
              <a:ext uri="{FF2B5EF4-FFF2-40B4-BE49-F238E27FC236}">
                <a16:creationId xmlns:a16="http://schemas.microsoft.com/office/drawing/2014/main" id="{3FDBA35E-A002-43C6-800A-FC0C059D0984}"/>
              </a:ext>
            </a:extLst>
          </p:cNvPr>
          <p:cNvSpPr/>
          <p:nvPr/>
        </p:nvSpPr>
        <p:spPr>
          <a:xfrm>
            <a:off x="5770061" y="4093536"/>
            <a:ext cx="1106424" cy="1106424"/>
          </a:xfrm>
          <a:prstGeom prst="ellipse">
            <a:avLst/>
          </a:prstGeom>
          <a:gradFill>
            <a:gsLst>
              <a:gs pos="31000">
                <a:srgbClr val="CB2E3A"/>
              </a:gs>
              <a:gs pos="80000">
                <a:srgbClr val="19987E"/>
              </a:gs>
            </a:gsLst>
            <a:lin ang="0" scaled="0"/>
          </a:gra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400" dirty="0" err="1">
                <a:solidFill>
                  <a:schemeClr val="tx1"/>
                </a:solidFill>
              </a:rPr>
              <a:t>Dueling</a:t>
            </a:r>
            <a:r>
              <a:rPr lang="en-GB" sz="1400" dirty="0">
                <a:solidFill>
                  <a:schemeClr val="tx1"/>
                </a:solidFill>
              </a:rPr>
              <a:t> DDQN </a:t>
            </a:r>
            <a:r>
              <a:rPr lang="en-GB" sz="1600" dirty="0">
                <a:solidFill>
                  <a:schemeClr val="tx1"/>
                </a:solidFill>
              </a:rPr>
              <a:t>(2016) [17]</a:t>
            </a:r>
            <a:endParaRPr lang="en-GB" sz="1400" dirty="0">
              <a:solidFill>
                <a:schemeClr val="tx1"/>
              </a:solidFill>
            </a:endParaRPr>
          </a:p>
        </p:txBody>
      </p:sp>
      <p:sp>
        <p:nvSpPr>
          <p:cNvPr id="39" name="Oval 38">
            <a:extLst>
              <a:ext uri="{FF2B5EF4-FFF2-40B4-BE49-F238E27FC236}">
                <a16:creationId xmlns:a16="http://schemas.microsoft.com/office/drawing/2014/main" id="{7060C688-72FA-4833-86E5-547ECB32A7F8}"/>
              </a:ext>
            </a:extLst>
          </p:cNvPr>
          <p:cNvSpPr/>
          <p:nvPr/>
        </p:nvSpPr>
        <p:spPr>
          <a:xfrm>
            <a:off x="10891885" y="3705051"/>
            <a:ext cx="1106424" cy="1106424"/>
          </a:xfrm>
          <a:prstGeom prst="ellipse">
            <a:avLst/>
          </a:prstGeom>
          <a:solidFill>
            <a:srgbClr val="965E99"/>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600" dirty="0">
                <a:solidFill>
                  <a:schemeClr val="tx1"/>
                </a:solidFill>
              </a:rPr>
              <a:t>D2RL</a:t>
            </a:r>
            <a:r>
              <a:rPr lang="en-GB" dirty="0">
                <a:solidFill>
                  <a:schemeClr val="tx1"/>
                </a:solidFill>
              </a:rPr>
              <a:t> (2020) [27]</a:t>
            </a:r>
          </a:p>
        </p:txBody>
      </p:sp>
      <p:cxnSp>
        <p:nvCxnSpPr>
          <p:cNvPr id="9" name="Straight Arrow Connector 8">
            <a:extLst>
              <a:ext uri="{FF2B5EF4-FFF2-40B4-BE49-F238E27FC236}">
                <a16:creationId xmlns:a16="http://schemas.microsoft.com/office/drawing/2014/main" id="{8988A995-B8E0-4118-B331-7410FF82DB02}"/>
              </a:ext>
            </a:extLst>
          </p:cNvPr>
          <p:cNvCxnSpPr>
            <a:cxnSpLocks/>
          </p:cNvCxnSpPr>
          <p:nvPr/>
        </p:nvCxnSpPr>
        <p:spPr>
          <a:xfrm flipH="1" flipV="1">
            <a:off x="10462437" y="5443872"/>
            <a:ext cx="429448" cy="87518"/>
          </a:xfrm>
          <a:prstGeom prst="straightConnector1">
            <a:avLst/>
          </a:prstGeom>
          <a:ln>
            <a:solidFill>
              <a:schemeClr val="bg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E9A3A81-A41F-4064-B564-368EAB3A1A1A}"/>
              </a:ext>
            </a:extLst>
          </p:cNvPr>
          <p:cNvCxnSpPr>
            <a:cxnSpLocks/>
          </p:cNvCxnSpPr>
          <p:nvPr/>
        </p:nvCxnSpPr>
        <p:spPr>
          <a:xfrm flipH="1" flipV="1">
            <a:off x="10302949" y="3838353"/>
            <a:ext cx="776177" cy="1470120"/>
          </a:xfrm>
          <a:prstGeom prst="straightConnector1">
            <a:avLst/>
          </a:prstGeom>
          <a:ln>
            <a:solidFill>
              <a:schemeClr val="bg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FB6D6BE-D53E-49B7-99F4-B4ECD15B3E85}"/>
              </a:ext>
            </a:extLst>
          </p:cNvPr>
          <p:cNvCxnSpPr>
            <a:cxnSpLocks/>
          </p:cNvCxnSpPr>
          <p:nvPr/>
        </p:nvCxnSpPr>
        <p:spPr>
          <a:xfrm flipH="1" flipV="1">
            <a:off x="10228521" y="4662300"/>
            <a:ext cx="771056" cy="781571"/>
          </a:xfrm>
          <a:prstGeom prst="straightConnector1">
            <a:avLst/>
          </a:prstGeom>
          <a:ln>
            <a:solidFill>
              <a:schemeClr val="bg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0C093B5-3ADD-47ED-870E-BBB9D2C2EC8C}"/>
              </a:ext>
            </a:extLst>
          </p:cNvPr>
          <p:cNvSpPr/>
          <p:nvPr/>
        </p:nvSpPr>
        <p:spPr>
          <a:xfrm>
            <a:off x="3893481" y="796838"/>
            <a:ext cx="1119242" cy="111924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solidFill>
                  <a:schemeClr val="tx1"/>
                </a:solidFill>
              </a:rPr>
              <a:t>R2D2 (2018) [21]</a:t>
            </a:r>
          </a:p>
        </p:txBody>
      </p:sp>
      <p:cxnSp>
        <p:nvCxnSpPr>
          <p:cNvPr id="45" name="Straight Arrow Connector 44">
            <a:extLst>
              <a:ext uri="{FF2B5EF4-FFF2-40B4-BE49-F238E27FC236}">
                <a16:creationId xmlns:a16="http://schemas.microsoft.com/office/drawing/2014/main" id="{6347E61C-9629-408C-811E-A634F9381FB7}"/>
              </a:ext>
            </a:extLst>
          </p:cNvPr>
          <p:cNvCxnSpPr>
            <a:stCxn id="44" idx="6"/>
          </p:cNvCxnSpPr>
          <p:nvPr/>
        </p:nvCxnSpPr>
        <p:spPr>
          <a:xfrm>
            <a:off x="5012723" y="1356459"/>
            <a:ext cx="879050" cy="26809"/>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sp>
        <p:nvSpPr>
          <p:cNvPr id="46" name="Freeform: Shape 45">
            <a:extLst>
              <a:ext uri="{FF2B5EF4-FFF2-40B4-BE49-F238E27FC236}">
                <a16:creationId xmlns:a16="http://schemas.microsoft.com/office/drawing/2014/main" id="{71CCB484-DF79-49E4-8E8B-7CF571787C2A}"/>
              </a:ext>
            </a:extLst>
          </p:cNvPr>
          <p:cNvSpPr/>
          <p:nvPr/>
        </p:nvSpPr>
        <p:spPr>
          <a:xfrm>
            <a:off x="5773479" y="53163"/>
            <a:ext cx="6220172" cy="3689497"/>
          </a:xfrm>
          <a:custGeom>
            <a:avLst/>
            <a:gdLst>
              <a:gd name="connsiteX0" fmla="*/ 5890437 w 6220172"/>
              <a:gd name="connsiteY0" fmla="*/ 255181 h 3689497"/>
              <a:gd name="connsiteX1" fmla="*/ 5752214 w 6220172"/>
              <a:gd name="connsiteY1" fmla="*/ 202018 h 3689497"/>
              <a:gd name="connsiteX2" fmla="*/ 5677786 w 6220172"/>
              <a:gd name="connsiteY2" fmla="*/ 170121 h 3689497"/>
              <a:gd name="connsiteX3" fmla="*/ 5475768 w 6220172"/>
              <a:gd name="connsiteY3" fmla="*/ 116958 h 3689497"/>
              <a:gd name="connsiteX4" fmla="*/ 5411972 w 6220172"/>
              <a:gd name="connsiteY4" fmla="*/ 95693 h 3689497"/>
              <a:gd name="connsiteX5" fmla="*/ 5263116 w 6220172"/>
              <a:gd name="connsiteY5" fmla="*/ 74428 h 3689497"/>
              <a:gd name="connsiteX6" fmla="*/ 4869712 w 6220172"/>
              <a:gd name="connsiteY6" fmla="*/ 31897 h 3689497"/>
              <a:gd name="connsiteX7" fmla="*/ 4688958 w 6220172"/>
              <a:gd name="connsiteY7" fmla="*/ 21265 h 3689497"/>
              <a:gd name="connsiteX8" fmla="*/ 4529470 w 6220172"/>
              <a:gd name="connsiteY8" fmla="*/ 10632 h 3689497"/>
              <a:gd name="connsiteX9" fmla="*/ 4061637 w 6220172"/>
              <a:gd name="connsiteY9" fmla="*/ 0 h 3689497"/>
              <a:gd name="connsiteX10" fmla="*/ 2977116 w 6220172"/>
              <a:gd name="connsiteY10" fmla="*/ 10632 h 3689497"/>
              <a:gd name="connsiteX11" fmla="*/ 2806995 w 6220172"/>
              <a:gd name="connsiteY11" fmla="*/ 21265 h 3689497"/>
              <a:gd name="connsiteX12" fmla="*/ 2541181 w 6220172"/>
              <a:gd name="connsiteY12" fmla="*/ 31897 h 3689497"/>
              <a:gd name="connsiteX13" fmla="*/ 1626781 w 6220172"/>
              <a:gd name="connsiteY13" fmla="*/ 31897 h 3689497"/>
              <a:gd name="connsiteX14" fmla="*/ 1531088 w 6220172"/>
              <a:gd name="connsiteY14" fmla="*/ 21265 h 3689497"/>
              <a:gd name="connsiteX15" fmla="*/ 1190847 w 6220172"/>
              <a:gd name="connsiteY15" fmla="*/ 10632 h 3689497"/>
              <a:gd name="connsiteX16" fmla="*/ 839972 w 6220172"/>
              <a:gd name="connsiteY16" fmla="*/ 31897 h 3689497"/>
              <a:gd name="connsiteX17" fmla="*/ 723014 w 6220172"/>
              <a:gd name="connsiteY17" fmla="*/ 53163 h 3689497"/>
              <a:gd name="connsiteX18" fmla="*/ 637954 w 6220172"/>
              <a:gd name="connsiteY18" fmla="*/ 63795 h 3689497"/>
              <a:gd name="connsiteX19" fmla="*/ 499730 w 6220172"/>
              <a:gd name="connsiteY19" fmla="*/ 95693 h 3689497"/>
              <a:gd name="connsiteX20" fmla="*/ 255181 w 6220172"/>
              <a:gd name="connsiteY20" fmla="*/ 212651 h 3689497"/>
              <a:gd name="connsiteX21" fmla="*/ 180754 w 6220172"/>
              <a:gd name="connsiteY21" fmla="*/ 318977 h 3689497"/>
              <a:gd name="connsiteX22" fmla="*/ 63795 w 6220172"/>
              <a:gd name="connsiteY22" fmla="*/ 531628 h 3689497"/>
              <a:gd name="connsiteX23" fmla="*/ 0 w 6220172"/>
              <a:gd name="connsiteY23" fmla="*/ 776177 h 3689497"/>
              <a:gd name="connsiteX24" fmla="*/ 21265 w 6220172"/>
              <a:gd name="connsiteY24" fmla="*/ 967563 h 3689497"/>
              <a:gd name="connsiteX25" fmla="*/ 53163 w 6220172"/>
              <a:gd name="connsiteY25" fmla="*/ 1031358 h 3689497"/>
              <a:gd name="connsiteX26" fmla="*/ 148856 w 6220172"/>
              <a:gd name="connsiteY26" fmla="*/ 1180214 h 3689497"/>
              <a:gd name="connsiteX27" fmla="*/ 170121 w 6220172"/>
              <a:gd name="connsiteY27" fmla="*/ 1244009 h 3689497"/>
              <a:gd name="connsiteX28" fmla="*/ 191386 w 6220172"/>
              <a:gd name="connsiteY28" fmla="*/ 1382232 h 3689497"/>
              <a:gd name="connsiteX29" fmla="*/ 170121 w 6220172"/>
              <a:gd name="connsiteY29" fmla="*/ 1754372 h 3689497"/>
              <a:gd name="connsiteX30" fmla="*/ 148856 w 6220172"/>
              <a:gd name="connsiteY30" fmla="*/ 1828800 h 3689497"/>
              <a:gd name="connsiteX31" fmla="*/ 106326 w 6220172"/>
              <a:gd name="connsiteY31" fmla="*/ 2030818 h 3689497"/>
              <a:gd name="connsiteX32" fmla="*/ 85061 w 6220172"/>
              <a:gd name="connsiteY32" fmla="*/ 2243470 h 3689497"/>
              <a:gd name="connsiteX33" fmla="*/ 74428 w 6220172"/>
              <a:gd name="connsiteY33" fmla="*/ 2317897 h 3689497"/>
              <a:gd name="connsiteX34" fmla="*/ 95693 w 6220172"/>
              <a:gd name="connsiteY34" fmla="*/ 2615609 h 3689497"/>
              <a:gd name="connsiteX35" fmla="*/ 116958 w 6220172"/>
              <a:gd name="connsiteY35" fmla="*/ 2700670 h 3689497"/>
              <a:gd name="connsiteX36" fmla="*/ 180754 w 6220172"/>
              <a:gd name="connsiteY36" fmla="*/ 2913321 h 3689497"/>
              <a:gd name="connsiteX37" fmla="*/ 202019 w 6220172"/>
              <a:gd name="connsiteY37" fmla="*/ 2998381 h 3689497"/>
              <a:gd name="connsiteX38" fmla="*/ 276447 w 6220172"/>
              <a:gd name="connsiteY38" fmla="*/ 3168502 h 3689497"/>
              <a:gd name="connsiteX39" fmla="*/ 435935 w 6220172"/>
              <a:gd name="connsiteY39" fmla="*/ 3349256 h 3689497"/>
              <a:gd name="connsiteX40" fmla="*/ 712381 w 6220172"/>
              <a:gd name="connsiteY40" fmla="*/ 3561907 h 3689497"/>
              <a:gd name="connsiteX41" fmla="*/ 882502 w 6220172"/>
              <a:gd name="connsiteY41" fmla="*/ 3646967 h 3689497"/>
              <a:gd name="connsiteX42" fmla="*/ 1095154 w 6220172"/>
              <a:gd name="connsiteY42" fmla="*/ 3689497 h 3689497"/>
              <a:gd name="connsiteX43" fmla="*/ 1275907 w 6220172"/>
              <a:gd name="connsiteY43" fmla="*/ 3646967 h 3689497"/>
              <a:gd name="connsiteX44" fmla="*/ 1297172 w 6220172"/>
              <a:gd name="connsiteY44" fmla="*/ 3615070 h 3689497"/>
              <a:gd name="connsiteX45" fmla="*/ 1360968 w 6220172"/>
              <a:gd name="connsiteY45" fmla="*/ 3572539 h 3689497"/>
              <a:gd name="connsiteX46" fmla="*/ 1435395 w 6220172"/>
              <a:gd name="connsiteY46" fmla="*/ 3498111 h 3689497"/>
              <a:gd name="connsiteX47" fmla="*/ 1509823 w 6220172"/>
              <a:gd name="connsiteY47" fmla="*/ 3444949 h 3689497"/>
              <a:gd name="connsiteX48" fmla="*/ 1531088 w 6220172"/>
              <a:gd name="connsiteY48" fmla="*/ 3413051 h 3689497"/>
              <a:gd name="connsiteX49" fmla="*/ 1562986 w 6220172"/>
              <a:gd name="connsiteY49" fmla="*/ 3391786 h 3689497"/>
              <a:gd name="connsiteX50" fmla="*/ 1584251 w 6220172"/>
              <a:gd name="connsiteY50" fmla="*/ 3338623 h 3689497"/>
              <a:gd name="connsiteX51" fmla="*/ 1679944 w 6220172"/>
              <a:gd name="connsiteY51" fmla="*/ 3211032 h 3689497"/>
              <a:gd name="connsiteX52" fmla="*/ 1818168 w 6220172"/>
              <a:gd name="connsiteY52" fmla="*/ 3157870 h 3689497"/>
              <a:gd name="connsiteX53" fmla="*/ 1924493 w 6220172"/>
              <a:gd name="connsiteY53" fmla="*/ 3136604 h 3689497"/>
              <a:gd name="connsiteX54" fmla="*/ 2402958 w 6220172"/>
              <a:gd name="connsiteY54" fmla="*/ 3147237 h 3689497"/>
              <a:gd name="connsiteX55" fmla="*/ 2530549 w 6220172"/>
              <a:gd name="connsiteY55" fmla="*/ 3168502 h 3689497"/>
              <a:gd name="connsiteX56" fmla="*/ 2615609 w 6220172"/>
              <a:gd name="connsiteY56" fmla="*/ 3189767 h 3689497"/>
              <a:gd name="connsiteX57" fmla="*/ 3030279 w 6220172"/>
              <a:gd name="connsiteY57" fmla="*/ 3168502 h 3689497"/>
              <a:gd name="connsiteX58" fmla="*/ 3147237 w 6220172"/>
              <a:gd name="connsiteY58" fmla="*/ 3157870 h 3689497"/>
              <a:gd name="connsiteX59" fmla="*/ 3519377 w 6220172"/>
              <a:gd name="connsiteY59" fmla="*/ 3147237 h 3689497"/>
              <a:gd name="connsiteX60" fmla="*/ 3721395 w 6220172"/>
              <a:gd name="connsiteY60" fmla="*/ 3125972 h 3689497"/>
              <a:gd name="connsiteX61" fmla="*/ 4242391 w 6220172"/>
              <a:gd name="connsiteY61" fmla="*/ 3136604 h 3689497"/>
              <a:gd name="connsiteX62" fmla="*/ 4316819 w 6220172"/>
              <a:gd name="connsiteY62" fmla="*/ 3157870 h 3689497"/>
              <a:gd name="connsiteX63" fmla="*/ 4380614 w 6220172"/>
              <a:gd name="connsiteY63" fmla="*/ 3179135 h 3689497"/>
              <a:gd name="connsiteX64" fmla="*/ 4444409 w 6220172"/>
              <a:gd name="connsiteY64" fmla="*/ 3189767 h 3689497"/>
              <a:gd name="connsiteX65" fmla="*/ 4497572 w 6220172"/>
              <a:gd name="connsiteY65" fmla="*/ 3211032 h 3689497"/>
              <a:gd name="connsiteX66" fmla="*/ 4540102 w 6220172"/>
              <a:gd name="connsiteY66" fmla="*/ 3242930 h 3689497"/>
              <a:gd name="connsiteX67" fmla="*/ 4625163 w 6220172"/>
              <a:gd name="connsiteY67" fmla="*/ 3285460 h 3689497"/>
              <a:gd name="connsiteX68" fmla="*/ 4678326 w 6220172"/>
              <a:gd name="connsiteY68" fmla="*/ 3327990 h 3689497"/>
              <a:gd name="connsiteX69" fmla="*/ 4699591 w 6220172"/>
              <a:gd name="connsiteY69" fmla="*/ 3349256 h 3689497"/>
              <a:gd name="connsiteX70" fmla="*/ 4763386 w 6220172"/>
              <a:gd name="connsiteY70" fmla="*/ 3370521 h 3689497"/>
              <a:gd name="connsiteX71" fmla="*/ 4912242 w 6220172"/>
              <a:gd name="connsiteY71" fmla="*/ 3402418 h 3689497"/>
              <a:gd name="connsiteX72" fmla="*/ 4944140 w 6220172"/>
              <a:gd name="connsiteY72" fmla="*/ 3413051 h 3689497"/>
              <a:gd name="connsiteX73" fmla="*/ 5061098 w 6220172"/>
              <a:gd name="connsiteY73" fmla="*/ 3444949 h 3689497"/>
              <a:gd name="connsiteX74" fmla="*/ 5124893 w 6220172"/>
              <a:gd name="connsiteY74" fmla="*/ 3476846 h 3689497"/>
              <a:gd name="connsiteX75" fmla="*/ 5209954 w 6220172"/>
              <a:gd name="connsiteY75" fmla="*/ 3487479 h 3689497"/>
              <a:gd name="connsiteX76" fmla="*/ 5401340 w 6220172"/>
              <a:gd name="connsiteY76" fmla="*/ 3508744 h 3689497"/>
              <a:gd name="connsiteX77" fmla="*/ 5773479 w 6220172"/>
              <a:gd name="connsiteY77" fmla="*/ 3444949 h 3689497"/>
              <a:gd name="connsiteX78" fmla="*/ 5858540 w 6220172"/>
              <a:gd name="connsiteY78" fmla="*/ 3370521 h 3689497"/>
              <a:gd name="connsiteX79" fmla="*/ 5911702 w 6220172"/>
              <a:gd name="connsiteY79" fmla="*/ 3296093 h 3689497"/>
              <a:gd name="connsiteX80" fmla="*/ 6039293 w 6220172"/>
              <a:gd name="connsiteY80" fmla="*/ 3147237 h 3689497"/>
              <a:gd name="connsiteX81" fmla="*/ 6071191 w 6220172"/>
              <a:gd name="connsiteY81" fmla="*/ 3062177 h 3689497"/>
              <a:gd name="connsiteX82" fmla="*/ 6145619 w 6220172"/>
              <a:gd name="connsiteY82" fmla="*/ 2945218 h 3689497"/>
              <a:gd name="connsiteX83" fmla="*/ 6188149 w 6220172"/>
              <a:gd name="connsiteY83" fmla="*/ 2838893 h 3689497"/>
              <a:gd name="connsiteX84" fmla="*/ 6220047 w 6220172"/>
              <a:gd name="connsiteY84" fmla="*/ 2604977 h 3689497"/>
              <a:gd name="connsiteX85" fmla="*/ 6198781 w 6220172"/>
              <a:gd name="connsiteY85" fmla="*/ 2360428 h 3689497"/>
              <a:gd name="connsiteX86" fmla="*/ 6156251 w 6220172"/>
              <a:gd name="connsiteY86" fmla="*/ 2030818 h 3689497"/>
              <a:gd name="connsiteX87" fmla="*/ 6134986 w 6220172"/>
              <a:gd name="connsiteY87" fmla="*/ 1871330 h 3689497"/>
              <a:gd name="connsiteX88" fmla="*/ 6103088 w 6220172"/>
              <a:gd name="connsiteY88" fmla="*/ 1541721 h 3689497"/>
              <a:gd name="connsiteX89" fmla="*/ 6071191 w 6220172"/>
              <a:gd name="connsiteY89" fmla="*/ 1073888 h 3689497"/>
              <a:gd name="connsiteX90" fmla="*/ 6081823 w 6220172"/>
              <a:gd name="connsiteY90" fmla="*/ 861237 h 3689497"/>
              <a:gd name="connsiteX91" fmla="*/ 6092456 w 6220172"/>
              <a:gd name="connsiteY91" fmla="*/ 765544 h 3689497"/>
              <a:gd name="connsiteX92" fmla="*/ 6103088 w 6220172"/>
              <a:gd name="connsiteY92" fmla="*/ 616688 h 3689497"/>
              <a:gd name="connsiteX93" fmla="*/ 6081823 w 6220172"/>
              <a:gd name="connsiteY93" fmla="*/ 414670 h 3689497"/>
              <a:gd name="connsiteX94" fmla="*/ 6071191 w 6220172"/>
              <a:gd name="connsiteY94" fmla="*/ 372139 h 3689497"/>
              <a:gd name="connsiteX95" fmla="*/ 6007395 w 6220172"/>
              <a:gd name="connsiteY95" fmla="*/ 308344 h 3689497"/>
              <a:gd name="connsiteX96" fmla="*/ 5964865 w 6220172"/>
              <a:gd name="connsiteY96" fmla="*/ 276446 h 3689497"/>
              <a:gd name="connsiteX97" fmla="*/ 5932968 w 6220172"/>
              <a:gd name="connsiteY97" fmla="*/ 265814 h 3689497"/>
              <a:gd name="connsiteX98" fmla="*/ 5890437 w 6220172"/>
              <a:gd name="connsiteY98" fmla="*/ 244549 h 3689497"/>
              <a:gd name="connsiteX99" fmla="*/ 5858540 w 6220172"/>
              <a:gd name="connsiteY99" fmla="*/ 223284 h 3689497"/>
              <a:gd name="connsiteX100" fmla="*/ 5826642 w 6220172"/>
              <a:gd name="connsiteY100" fmla="*/ 212651 h 3689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6220172" h="3689497">
                <a:moveTo>
                  <a:pt x="5890437" y="255181"/>
                </a:moveTo>
                <a:cubicBezTo>
                  <a:pt x="5844363" y="237460"/>
                  <a:pt x="5797588" y="221463"/>
                  <a:pt x="5752214" y="202018"/>
                </a:cubicBezTo>
                <a:cubicBezTo>
                  <a:pt x="5727405" y="191386"/>
                  <a:pt x="5703584" y="178059"/>
                  <a:pt x="5677786" y="170121"/>
                </a:cubicBezTo>
                <a:cubicBezTo>
                  <a:pt x="5611233" y="149643"/>
                  <a:pt x="5541827" y="138977"/>
                  <a:pt x="5475768" y="116958"/>
                </a:cubicBezTo>
                <a:cubicBezTo>
                  <a:pt x="5454503" y="109870"/>
                  <a:pt x="5433718" y="101130"/>
                  <a:pt x="5411972" y="95693"/>
                </a:cubicBezTo>
                <a:cubicBezTo>
                  <a:pt x="5374516" y="86329"/>
                  <a:pt x="5297301" y="79825"/>
                  <a:pt x="5263116" y="74428"/>
                </a:cubicBezTo>
                <a:cubicBezTo>
                  <a:pt x="5029779" y="37586"/>
                  <a:pt x="5245023" y="53973"/>
                  <a:pt x="4869712" y="31897"/>
                </a:cubicBezTo>
                <a:lnTo>
                  <a:pt x="4688958" y="21265"/>
                </a:lnTo>
                <a:cubicBezTo>
                  <a:pt x="4635781" y="17941"/>
                  <a:pt x="4582720" y="12437"/>
                  <a:pt x="4529470" y="10632"/>
                </a:cubicBezTo>
                <a:cubicBezTo>
                  <a:pt x="4373575" y="5347"/>
                  <a:pt x="4217581" y="3544"/>
                  <a:pt x="4061637" y="0"/>
                </a:cubicBezTo>
                <a:lnTo>
                  <a:pt x="2977116" y="10632"/>
                </a:lnTo>
                <a:cubicBezTo>
                  <a:pt x="2920307" y="11595"/>
                  <a:pt x="2863745" y="18497"/>
                  <a:pt x="2806995" y="21265"/>
                </a:cubicBezTo>
                <a:lnTo>
                  <a:pt x="2541181" y="31897"/>
                </a:lnTo>
                <a:cubicBezTo>
                  <a:pt x="2176177" y="68399"/>
                  <a:pt x="2399642" y="50082"/>
                  <a:pt x="1626781" y="31897"/>
                </a:cubicBezTo>
                <a:cubicBezTo>
                  <a:pt x="1594696" y="31142"/>
                  <a:pt x="1563144" y="22829"/>
                  <a:pt x="1531088" y="21265"/>
                </a:cubicBezTo>
                <a:cubicBezTo>
                  <a:pt x="1417754" y="15737"/>
                  <a:pt x="1304261" y="14176"/>
                  <a:pt x="1190847" y="10632"/>
                </a:cubicBezTo>
                <a:cubicBezTo>
                  <a:pt x="1095986" y="14757"/>
                  <a:pt x="946607" y="16663"/>
                  <a:pt x="839972" y="31897"/>
                </a:cubicBezTo>
                <a:cubicBezTo>
                  <a:pt x="800745" y="37501"/>
                  <a:pt x="762154" y="46983"/>
                  <a:pt x="723014" y="53163"/>
                </a:cubicBezTo>
                <a:cubicBezTo>
                  <a:pt x="694790" y="57620"/>
                  <a:pt x="666241" y="59754"/>
                  <a:pt x="637954" y="63795"/>
                </a:cubicBezTo>
                <a:cubicBezTo>
                  <a:pt x="591053" y="70495"/>
                  <a:pt x="544206" y="78289"/>
                  <a:pt x="499730" y="95693"/>
                </a:cubicBezTo>
                <a:cubicBezTo>
                  <a:pt x="353776" y="152805"/>
                  <a:pt x="360109" y="152693"/>
                  <a:pt x="255181" y="212651"/>
                </a:cubicBezTo>
                <a:cubicBezTo>
                  <a:pt x="230372" y="248093"/>
                  <a:pt x="202218" y="281415"/>
                  <a:pt x="180754" y="318977"/>
                </a:cubicBezTo>
                <a:cubicBezTo>
                  <a:pt x="-12501" y="657175"/>
                  <a:pt x="262554" y="233492"/>
                  <a:pt x="63795" y="531628"/>
                </a:cubicBezTo>
                <a:cubicBezTo>
                  <a:pt x="41865" y="597417"/>
                  <a:pt x="0" y="702964"/>
                  <a:pt x="0" y="776177"/>
                </a:cubicBezTo>
                <a:cubicBezTo>
                  <a:pt x="0" y="840365"/>
                  <a:pt x="8174" y="904724"/>
                  <a:pt x="21265" y="967563"/>
                </a:cubicBezTo>
                <a:cubicBezTo>
                  <a:pt x="26114" y="990838"/>
                  <a:pt x="41183" y="1010822"/>
                  <a:pt x="53163" y="1031358"/>
                </a:cubicBezTo>
                <a:cubicBezTo>
                  <a:pt x="68897" y="1058331"/>
                  <a:pt x="141468" y="1158050"/>
                  <a:pt x="148856" y="1180214"/>
                </a:cubicBezTo>
                <a:cubicBezTo>
                  <a:pt x="155944" y="1201479"/>
                  <a:pt x="164684" y="1222263"/>
                  <a:pt x="170121" y="1244009"/>
                </a:cubicBezTo>
                <a:cubicBezTo>
                  <a:pt x="175041" y="1263690"/>
                  <a:pt x="189136" y="1366481"/>
                  <a:pt x="191386" y="1382232"/>
                </a:cubicBezTo>
                <a:cubicBezTo>
                  <a:pt x="189982" y="1420142"/>
                  <a:pt x="189563" y="1657165"/>
                  <a:pt x="170121" y="1754372"/>
                </a:cubicBezTo>
                <a:cubicBezTo>
                  <a:pt x="165061" y="1779673"/>
                  <a:pt x="155114" y="1803768"/>
                  <a:pt x="148856" y="1828800"/>
                </a:cubicBezTo>
                <a:cubicBezTo>
                  <a:pt x="141779" y="1857110"/>
                  <a:pt x="109633" y="2006014"/>
                  <a:pt x="106326" y="2030818"/>
                </a:cubicBezTo>
                <a:cubicBezTo>
                  <a:pt x="96911" y="2101431"/>
                  <a:pt x="95136" y="2172949"/>
                  <a:pt x="85061" y="2243470"/>
                </a:cubicBezTo>
                <a:lnTo>
                  <a:pt x="74428" y="2317897"/>
                </a:lnTo>
                <a:cubicBezTo>
                  <a:pt x="81516" y="2417134"/>
                  <a:pt x="84706" y="2516727"/>
                  <a:pt x="95693" y="2615609"/>
                </a:cubicBezTo>
                <a:cubicBezTo>
                  <a:pt x="98920" y="2644657"/>
                  <a:pt x="110618" y="2672140"/>
                  <a:pt x="116958" y="2700670"/>
                </a:cubicBezTo>
                <a:cubicBezTo>
                  <a:pt x="172952" y="2952644"/>
                  <a:pt x="96028" y="2659145"/>
                  <a:pt x="180754" y="2913321"/>
                </a:cubicBezTo>
                <a:cubicBezTo>
                  <a:pt x="189996" y="2941047"/>
                  <a:pt x="193302" y="2970485"/>
                  <a:pt x="202019" y="2998381"/>
                </a:cubicBezTo>
                <a:cubicBezTo>
                  <a:pt x="219038" y="3052842"/>
                  <a:pt x="247600" y="3119463"/>
                  <a:pt x="276447" y="3168502"/>
                </a:cubicBezTo>
                <a:cubicBezTo>
                  <a:pt x="348976" y="3291801"/>
                  <a:pt x="328220" y="3247525"/>
                  <a:pt x="435935" y="3349256"/>
                </a:cubicBezTo>
                <a:cubicBezTo>
                  <a:pt x="555204" y="3461899"/>
                  <a:pt x="536977" y="3474205"/>
                  <a:pt x="712381" y="3561907"/>
                </a:cubicBezTo>
                <a:cubicBezTo>
                  <a:pt x="769088" y="3590260"/>
                  <a:pt x="820611" y="3633214"/>
                  <a:pt x="882502" y="3646967"/>
                </a:cubicBezTo>
                <a:cubicBezTo>
                  <a:pt x="1016877" y="3676828"/>
                  <a:pt x="946046" y="3662387"/>
                  <a:pt x="1095154" y="3689497"/>
                </a:cubicBezTo>
                <a:cubicBezTo>
                  <a:pt x="1110709" y="3686386"/>
                  <a:pt x="1249587" y="3661589"/>
                  <a:pt x="1275907" y="3646967"/>
                </a:cubicBezTo>
                <a:cubicBezTo>
                  <a:pt x="1287077" y="3640761"/>
                  <a:pt x="1287555" y="3623485"/>
                  <a:pt x="1297172" y="3615070"/>
                </a:cubicBezTo>
                <a:cubicBezTo>
                  <a:pt x="1316406" y="3598240"/>
                  <a:pt x="1341458" y="3589048"/>
                  <a:pt x="1360968" y="3572539"/>
                </a:cubicBezTo>
                <a:cubicBezTo>
                  <a:pt x="1387752" y="3549876"/>
                  <a:pt x="1406202" y="3517573"/>
                  <a:pt x="1435395" y="3498111"/>
                </a:cubicBezTo>
                <a:cubicBezTo>
                  <a:pt x="1482038" y="3467016"/>
                  <a:pt x="1457070" y="3484513"/>
                  <a:pt x="1509823" y="3444949"/>
                </a:cubicBezTo>
                <a:cubicBezTo>
                  <a:pt x="1516911" y="3434316"/>
                  <a:pt x="1522052" y="3422087"/>
                  <a:pt x="1531088" y="3413051"/>
                </a:cubicBezTo>
                <a:cubicBezTo>
                  <a:pt x="1540124" y="3404015"/>
                  <a:pt x="1555558" y="3402185"/>
                  <a:pt x="1562986" y="3391786"/>
                </a:cubicBezTo>
                <a:cubicBezTo>
                  <a:pt x="1574080" y="3376255"/>
                  <a:pt x="1575269" y="3355464"/>
                  <a:pt x="1584251" y="3338623"/>
                </a:cubicBezTo>
                <a:cubicBezTo>
                  <a:pt x="1617968" y="3275404"/>
                  <a:pt x="1624989" y="3238509"/>
                  <a:pt x="1679944" y="3211032"/>
                </a:cubicBezTo>
                <a:cubicBezTo>
                  <a:pt x="1711939" y="3195035"/>
                  <a:pt x="1781115" y="3167133"/>
                  <a:pt x="1818168" y="3157870"/>
                </a:cubicBezTo>
                <a:cubicBezTo>
                  <a:pt x="1853232" y="3149104"/>
                  <a:pt x="1924493" y="3136604"/>
                  <a:pt x="1924493" y="3136604"/>
                </a:cubicBezTo>
                <a:cubicBezTo>
                  <a:pt x="2083981" y="3140148"/>
                  <a:pt x="2243651" y="3138852"/>
                  <a:pt x="2402958" y="3147237"/>
                </a:cubicBezTo>
                <a:cubicBezTo>
                  <a:pt x="2446015" y="3149503"/>
                  <a:pt x="2488719" y="3158045"/>
                  <a:pt x="2530549" y="3168502"/>
                </a:cubicBezTo>
                <a:lnTo>
                  <a:pt x="2615609" y="3189767"/>
                </a:lnTo>
                <a:lnTo>
                  <a:pt x="3030279" y="3168502"/>
                </a:lnTo>
                <a:cubicBezTo>
                  <a:pt x="3069333" y="3165809"/>
                  <a:pt x="3108127" y="3159570"/>
                  <a:pt x="3147237" y="3157870"/>
                </a:cubicBezTo>
                <a:cubicBezTo>
                  <a:pt x="3271217" y="3152480"/>
                  <a:pt x="3395330" y="3150781"/>
                  <a:pt x="3519377" y="3147237"/>
                </a:cubicBezTo>
                <a:cubicBezTo>
                  <a:pt x="3566095" y="3141397"/>
                  <a:pt x="3681726" y="3125972"/>
                  <a:pt x="3721395" y="3125972"/>
                </a:cubicBezTo>
                <a:cubicBezTo>
                  <a:pt x="3895096" y="3125972"/>
                  <a:pt x="4068726" y="3133060"/>
                  <a:pt x="4242391" y="3136604"/>
                </a:cubicBezTo>
                <a:cubicBezTo>
                  <a:pt x="4267200" y="3143693"/>
                  <a:pt x="4292158" y="3150282"/>
                  <a:pt x="4316819" y="3157870"/>
                </a:cubicBezTo>
                <a:cubicBezTo>
                  <a:pt x="4338243" y="3164462"/>
                  <a:pt x="4358868" y="3173699"/>
                  <a:pt x="4380614" y="3179135"/>
                </a:cubicBezTo>
                <a:cubicBezTo>
                  <a:pt x="4401529" y="3184364"/>
                  <a:pt x="4423144" y="3186223"/>
                  <a:pt x="4444409" y="3189767"/>
                </a:cubicBezTo>
                <a:cubicBezTo>
                  <a:pt x="4462130" y="3196855"/>
                  <a:pt x="4480888" y="3201763"/>
                  <a:pt x="4497572" y="3211032"/>
                </a:cubicBezTo>
                <a:cubicBezTo>
                  <a:pt x="4513063" y="3219638"/>
                  <a:pt x="4525357" y="3233100"/>
                  <a:pt x="4540102" y="3242930"/>
                </a:cubicBezTo>
                <a:cubicBezTo>
                  <a:pt x="4590321" y="3276410"/>
                  <a:pt x="4580468" y="3270563"/>
                  <a:pt x="4625163" y="3285460"/>
                </a:cubicBezTo>
                <a:cubicBezTo>
                  <a:pt x="4667518" y="3348993"/>
                  <a:pt x="4621261" y="3293751"/>
                  <a:pt x="4678326" y="3327990"/>
                </a:cubicBezTo>
                <a:cubicBezTo>
                  <a:pt x="4686922" y="3333148"/>
                  <a:pt x="4690625" y="3344773"/>
                  <a:pt x="4699591" y="3349256"/>
                </a:cubicBezTo>
                <a:cubicBezTo>
                  <a:pt x="4719640" y="3359281"/>
                  <a:pt x="4741833" y="3364363"/>
                  <a:pt x="4763386" y="3370521"/>
                </a:cubicBezTo>
                <a:cubicBezTo>
                  <a:pt x="4837570" y="3391716"/>
                  <a:pt x="4843069" y="3390890"/>
                  <a:pt x="4912242" y="3402418"/>
                </a:cubicBezTo>
                <a:cubicBezTo>
                  <a:pt x="4922875" y="3405962"/>
                  <a:pt x="4933267" y="3410333"/>
                  <a:pt x="4944140" y="3413051"/>
                </a:cubicBezTo>
                <a:cubicBezTo>
                  <a:pt x="5009197" y="3429316"/>
                  <a:pt x="4992667" y="3416436"/>
                  <a:pt x="5061098" y="3444949"/>
                </a:cubicBezTo>
                <a:cubicBezTo>
                  <a:pt x="5083044" y="3454093"/>
                  <a:pt x="5102033" y="3470315"/>
                  <a:pt x="5124893" y="3476846"/>
                </a:cubicBezTo>
                <a:cubicBezTo>
                  <a:pt x="5152368" y="3484696"/>
                  <a:pt x="5181630" y="3483703"/>
                  <a:pt x="5209954" y="3487479"/>
                </a:cubicBezTo>
                <a:cubicBezTo>
                  <a:pt x="5348530" y="3505956"/>
                  <a:pt x="5219753" y="3492236"/>
                  <a:pt x="5401340" y="3508744"/>
                </a:cubicBezTo>
                <a:cubicBezTo>
                  <a:pt x="5543081" y="3497841"/>
                  <a:pt x="5657352" y="3520090"/>
                  <a:pt x="5773479" y="3444949"/>
                </a:cubicBezTo>
                <a:cubicBezTo>
                  <a:pt x="5805110" y="3424482"/>
                  <a:pt x="5832904" y="3398129"/>
                  <a:pt x="5858540" y="3370521"/>
                </a:cubicBezTo>
                <a:cubicBezTo>
                  <a:pt x="5879286" y="3348179"/>
                  <a:pt x="5892519" y="3319790"/>
                  <a:pt x="5911702" y="3296093"/>
                </a:cubicBezTo>
                <a:cubicBezTo>
                  <a:pt x="5952821" y="3245299"/>
                  <a:pt x="6039293" y="3147237"/>
                  <a:pt x="6039293" y="3147237"/>
                </a:cubicBezTo>
                <a:cubicBezTo>
                  <a:pt x="6049926" y="3118884"/>
                  <a:pt x="6058501" y="3089671"/>
                  <a:pt x="6071191" y="3062177"/>
                </a:cubicBezTo>
                <a:cubicBezTo>
                  <a:pt x="6112087" y="2973568"/>
                  <a:pt x="6096757" y="3042942"/>
                  <a:pt x="6145619" y="2945218"/>
                </a:cubicBezTo>
                <a:cubicBezTo>
                  <a:pt x="6162690" y="2911076"/>
                  <a:pt x="6173972" y="2874335"/>
                  <a:pt x="6188149" y="2838893"/>
                </a:cubicBezTo>
                <a:cubicBezTo>
                  <a:pt x="6200018" y="2773612"/>
                  <a:pt x="6222027" y="2672294"/>
                  <a:pt x="6220047" y="2604977"/>
                </a:cubicBezTo>
                <a:cubicBezTo>
                  <a:pt x="6217641" y="2523188"/>
                  <a:pt x="6207817" y="2441752"/>
                  <a:pt x="6198781" y="2360428"/>
                </a:cubicBezTo>
                <a:cubicBezTo>
                  <a:pt x="6186547" y="2250325"/>
                  <a:pt x="6170579" y="2140668"/>
                  <a:pt x="6156251" y="2030818"/>
                </a:cubicBezTo>
                <a:cubicBezTo>
                  <a:pt x="6149314" y="1977635"/>
                  <a:pt x="6134986" y="1871330"/>
                  <a:pt x="6134986" y="1871330"/>
                </a:cubicBezTo>
                <a:cubicBezTo>
                  <a:pt x="6111630" y="1497609"/>
                  <a:pt x="6140717" y="1899188"/>
                  <a:pt x="6103088" y="1541721"/>
                </a:cubicBezTo>
                <a:cubicBezTo>
                  <a:pt x="6080189" y="1324184"/>
                  <a:pt x="6081325" y="1286706"/>
                  <a:pt x="6071191" y="1073888"/>
                </a:cubicBezTo>
                <a:cubicBezTo>
                  <a:pt x="6074735" y="1003004"/>
                  <a:pt x="6076940" y="932041"/>
                  <a:pt x="6081823" y="861237"/>
                </a:cubicBezTo>
                <a:cubicBezTo>
                  <a:pt x="6084031" y="829219"/>
                  <a:pt x="6089676" y="797517"/>
                  <a:pt x="6092456" y="765544"/>
                </a:cubicBezTo>
                <a:cubicBezTo>
                  <a:pt x="6096765" y="715986"/>
                  <a:pt x="6099544" y="666307"/>
                  <a:pt x="6103088" y="616688"/>
                </a:cubicBezTo>
                <a:cubicBezTo>
                  <a:pt x="6096000" y="549349"/>
                  <a:pt x="6090581" y="481813"/>
                  <a:pt x="6081823" y="414670"/>
                </a:cubicBezTo>
                <a:cubicBezTo>
                  <a:pt x="6079933" y="400179"/>
                  <a:pt x="6079571" y="384111"/>
                  <a:pt x="6071191" y="372139"/>
                </a:cubicBezTo>
                <a:cubicBezTo>
                  <a:pt x="6053945" y="347502"/>
                  <a:pt x="6031454" y="326388"/>
                  <a:pt x="6007395" y="308344"/>
                </a:cubicBezTo>
                <a:cubicBezTo>
                  <a:pt x="5993218" y="297711"/>
                  <a:pt x="5980251" y="285238"/>
                  <a:pt x="5964865" y="276446"/>
                </a:cubicBezTo>
                <a:cubicBezTo>
                  <a:pt x="5955134" y="270886"/>
                  <a:pt x="5943269" y="270229"/>
                  <a:pt x="5932968" y="265814"/>
                </a:cubicBezTo>
                <a:cubicBezTo>
                  <a:pt x="5918399" y="259570"/>
                  <a:pt x="5904199" y="252413"/>
                  <a:pt x="5890437" y="244549"/>
                </a:cubicBezTo>
                <a:cubicBezTo>
                  <a:pt x="5879342" y="238209"/>
                  <a:pt x="5869969" y="228999"/>
                  <a:pt x="5858540" y="223284"/>
                </a:cubicBezTo>
                <a:cubicBezTo>
                  <a:pt x="5848515" y="218272"/>
                  <a:pt x="5826642" y="212651"/>
                  <a:pt x="5826642" y="212651"/>
                </a:cubicBezTo>
              </a:path>
            </a:pathLst>
          </a:custGeom>
          <a:noFill/>
          <a:ln w="19050">
            <a:solidFill>
              <a:srgbClr val="21C4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314C3683-837D-4AD2-91B3-51365D95BBA1}"/>
              </a:ext>
            </a:extLst>
          </p:cNvPr>
          <p:cNvSpPr/>
          <p:nvPr/>
        </p:nvSpPr>
        <p:spPr>
          <a:xfrm>
            <a:off x="10891885" y="5171783"/>
            <a:ext cx="1106424" cy="1106424"/>
          </a:xfrm>
          <a:prstGeom prst="ellipse">
            <a:avLst/>
          </a:prstGeom>
          <a:solidFill>
            <a:schemeClr val="bg1">
              <a:lumMod val="65000"/>
              <a:lumOff val="3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400" dirty="0">
                <a:solidFill>
                  <a:schemeClr val="tx1"/>
                </a:solidFill>
              </a:rPr>
              <a:t>Noisy Nets </a:t>
            </a:r>
            <a:r>
              <a:rPr lang="en-GB" sz="1600" dirty="0">
                <a:solidFill>
                  <a:schemeClr val="tx1"/>
                </a:solidFill>
              </a:rPr>
              <a:t>(2017) [22]</a:t>
            </a:r>
            <a:endParaRPr lang="en-GB" sz="1400" dirty="0">
              <a:solidFill>
                <a:schemeClr val="tx1"/>
              </a:solidFill>
            </a:endParaRPr>
          </a:p>
        </p:txBody>
      </p:sp>
      <p:pic>
        <p:nvPicPr>
          <p:cNvPr id="48" name="Picture 47">
            <a:extLst>
              <a:ext uri="{FF2B5EF4-FFF2-40B4-BE49-F238E27FC236}">
                <a16:creationId xmlns:a16="http://schemas.microsoft.com/office/drawing/2014/main" id="{2168135E-1ED8-4528-B4A3-5A8B0C82A46E}"/>
              </a:ext>
            </a:extLst>
          </p:cNvPr>
          <p:cNvPicPr>
            <a:picLocks noChangeAspect="1"/>
          </p:cNvPicPr>
          <p:nvPr/>
        </p:nvPicPr>
        <p:blipFill>
          <a:blip r:embed="rId5"/>
          <a:stretch>
            <a:fillRect/>
          </a:stretch>
        </p:blipFill>
        <p:spPr>
          <a:xfrm>
            <a:off x="0" y="5711728"/>
            <a:ext cx="7517219" cy="1152451"/>
          </a:xfrm>
          <a:prstGeom prst="rect">
            <a:avLst/>
          </a:prstGeom>
        </p:spPr>
      </p:pic>
    </p:spTree>
    <p:extLst>
      <p:ext uri="{BB962C8B-B14F-4D97-AF65-F5344CB8AC3E}">
        <p14:creationId xmlns:p14="http://schemas.microsoft.com/office/powerpoint/2010/main" val="40851886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486"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487" name="Freeform: Shape 105">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88" name="Freeform: Shape 106">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89" name="Freeform: Shape 107">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90" name="Freeform: Shape 108">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91" name="Freeform: Shape 109">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92" name="Oval 111">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493" name="Rectangle 113">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80CD51CA-0DC6-4545-BC9A-0E7E49EC0D78}"/>
              </a:ext>
            </a:extLst>
          </p:cNvPr>
          <p:cNvSpPr>
            <a:spLocks noGrp="1"/>
          </p:cNvSpPr>
          <p:nvPr>
            <p:ph type="title"/>
          </p:nvPr>
        </p:nvSpPr>
        <p:spPr>
          <a:xfrm>
            <a:off x="801188" y="507238"/>
            <a:ext cx="3624471" cy="3845891"/>
          </a:xfrm>
        </p:spPr>
        <p:txBody>
          <a:bodyPr vert="horz" lIns="91440" tIns="45720" rIns="91440" bIns="45720" rtlCol="0" anchor="b">
            <a:normAutofit/>
          </a:bodyPr>
          <a:lstStyle/>
          <a:p>
            <a:r>
              <a:rPr lang="en-US" sz="6000" b="1" cap="all" spc="1500" dirty="0">
                <a:ea typeface="Source Sans Pro SemiBold" panose="020B0603030403020204" pitchFamily="34" charset="0"/>
              </a:rPr>
              <a:t>super </a:t>
            </a:r>
            <a:r>
              <a:rPr lang="en-US" sz="6000" b="1" cap="all" spc="1500" dirty="0">
                <a:solidFill>
                  <a:srgbClr val="E62310"/>
                </a:solidFill>
                <a:ea typeface="Source Sans Pro SemiBold" panose="020B0603030403020204" pitchFamily="34" charset="0"/>
              </a:rPr>
              <a:t>M</a:t>
            </a:r>
            <a:r>
              <a:rPr lang="en-US" sz="6000" b="1" cap="all" spc="1500" dirty="0">
                <a:solidFill>
                  <a:srgbClr val="54C745"/>
                </a:solidFill>
                <a:ea typeface="Source Sans Pro SemiBold" panose="020B0603030403020204" pitchFamily="34" charset="0"/>
              </a:rPr>
              <a:t>a</a:t>
            </a:r>
            <a:r>
              <a:rPr lang="en-US" sz="6000" b="1" cap="all" spc="1500" dirty="0">
                <a:solidFill>
                  <a:srgbClr val="FFD72D"/>
                </a:solidFill>
                <a:ea typeface="Source Sans Pro SemiBold" panose="020B0603030403020204" pitchFamily="34" charset="0"/>
              </a:rPr>
              <a:t>r</a:t>
            </a:r>
            <a:r>
              <a:rPr lang="en-US" sz="6000" b="1" cap="all" spc="1500" dirty="0">
                <a:solidFill>
                  <a:srgbClr val="2FC4FF"/>
                </a:solidFill>
                <a:ea typeface="Source Sans Pro SemiBold" panose="020B0603030403020204" pitchFamily="34" charset="0"/>
              </a:rPr>
              <a:t>i</a:t>
            </a:r>
            <a:r>
              <a:rPr lang="en-US" sz="6000" b="1" cap="all" spc="1500" dirty="0">
                <a:solidFill>
                  <a:srgbClr val="54C745"/>
                </a:solidFill>
                <a:ea typeface="Source Sans Pro SemiBold" panose="020B0603030403020204" pitchFamily="34" charset="0"/>
              </a:rPr>
              <a:t>o</a:t>
            </a:r>
            <a:r>
              <a:rPr lang="en-US" sz="6000" b="1" cap="all" spc="1500" dirty="0">
                <a:ea typeface="Source Sans Pro SemiBold" panose="020B0603030403020204" pitchFamily="34" charset="0"/>
              </a:rPr>
              <a:t> Bros</a:t>
            </a:r>
            <a:r>
              <a:rPr lang="en-US" sz="6000" b="1" cap="all" spc="1500" dirty="0">
                <a:solidFill>
                  <a:schemeClr val="bg1"/>
                </a:solidFill>
                <a:ea typeface="Source Sans Pro SemiBold" panose="020B0603030403020204" pitchFamily="34" charset="0"/>
              </a:rPr>
              <a:t>.</a:t>
            </a:r>
          </a:p>
        </p:txBody>
      </p:sp>
      <p:grpSp>
        <p:nvGrpSpPr>
          <p:cNvPr id="494"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06892" y="1852902"/>
            <a:ext cx="1716356" cy="570346"/>
            <a:chOff x="2504802" y="1755501"/>
            <a:chExt cx="1598829" cy="531293"/>
          </a:xfrm>
          <a:solidFill>
            <a:schemeClr val="tx1"/>
          </a:solidFill>
        </p:grpSpPr>
        <p:sp>
          <p:nvSpPr>
            <p:cNvPr id="495" name="Freeform: Shape 116">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496" name="Freeform: Shape 117">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sp>
        <p:nvSpPr>
          <p:cNvPr id="497"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79511" y="151388"/>
            <a:ext cx="443964" cy="4439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98" name="Graphic 212">
            <a:extLst>
              <a:ext uri="{FF2B5EF4-FFF2-40B4-BE49-F238E27FC236}">
                <a16:creationId xmlns:a16="http://schemas.microsoft.com/office/drawing/2014/main" id="{F778F7C6-A4AB-4CBC-8CC6-19DF9EE96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79511" y="151388"/>
            <a:ext cx="443964" cy="4439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499" name="Graphic 4">
            <a:extLst>
              <a:ext uri="{FF2B5EF4-FFF2-40B4-BE49-F238E27FC236}">
                <a16:creationId xmlns:a16="http://schemas.microsoft.com/office/drawing/2014/main" id="{63301095-70B2-49AA-8DA9-A35629AD62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65725" y="3995696"/>
            <a:ext cx="1998298" cy="1998316"/>
            <a:chOff x="5734037" y="3067039"/>
            <a:chExt cx="724483" cy="724489"/>
          </a:xfrm>
          <a:solidFill>
            <a:schemeClr val="tx1"/>
          </a:solidFill>
        </p:grpSpPr>
        <p:sp>
          <p:nvSpPr>
            <p:cNvPr id="125" name="Freeform: Shape 124">
              <a:extLst>
                <a:ext uri="{FF2B5EF4-FFF2-40B4-BE49-F238E27FC236}">
                  <a16:creationId xmlns:a16="http://schemas.microsoft.com/office/drawing/2014/main" id="{D218E08C-0BEA-45C2-8C09-4141DDDA0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500" name="Freeform: Shape 125">
              <a:extLst>
                <a:ext uri="{FF2B5EF4-FFF2-40B4-BE49-F238E27FC236}">
                  <a16:creationId xmlns:a16="http://schemas.microsoft.com/office/drawing/2014/main" id="{232F6090-14E0-44C6-B9FC-C91047BCDC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FDB9402B-335C-4892-9E7C-C400E95BE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01" name="Freeform: Shape 127">
              <a:extLst>
                <a:ext uri="{FF2B5EF4-FFF2-40B4-BE49-F238E27FC236}">
                  <a16:creationId xmlns:a16="http://schemas.microsoft.com/office/drawing/2014/main" id="{E7A4371D-4448-409A-93F3-0C92E3EB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780149CB-4B8F-4FD1-AC5E-25670C9EA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02" name="Freeform: Shape 129">
              <a:extLst>
                <a:ext uri="{FF2B5EF4-FFF2-40B4-BE49-F238E27FC236}">
                  <a16:creationId xmlns:a16="http://schemas.microsoft.com/office/drawing/2014/main" id="{92D49A1A-35B0-4620-9D1E-A782A0E97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03" name="Freeform: Shape 130">
              <a:extLst>
                <a:ext uri="{FF2B5EF4-FFF2-40B4-BE49-F238E27FC236}">
                  <a16:creationId xmlns:a16="http://schemas.microsoft.com/office/drawing/2014/main" id="{AFF46F08-B1E4-44C1-BD4A-4191D6EAD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04" name="Freeform: Shape 131">
              <a:extLst>
                <a:ext uri="{FF2B5EF4-FFF2-40B4-BE49-F238E27FC236}">
                  <a16:creationId xmlns:a16="http://schemas.microsoft.com/office/drawing/2014/main" id="{8DB16610-3D81-4E5C-850D-5D1245C0D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505" name="Freeform: Shape 132">
              <a:extLst>
                <a:ext uri="{FF2B5EF4-FFF2-40B4-BE49-F238E27FC236}">
                  <a16:creationId xmlns:a16="http://schemas.microsoft.com/office/drawing/2014/main" id="{E05501B2-83AC-4299-BE5A-8CA16B408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06" name="Freeform: Shape 133">
              <a:extLst>
                <a:ext uri="{FF2B5EF4-FFF2-40B4-BE49-F238E27FC236}">
                  <a16:creationId xmlns:a16="http://schemas.microsoft.com/office/drawing/2014/main" id="{07CF1B90-3B3A-403E-A94F-8B82945D07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07" name="Freeform: Shape 134">
              <a:extLst>
                <a:ext uri="{FF2B5EF4-FFF2-40B4-BE49-F238E27FC236}">
                  <a16:creationId xmlns:a16="http://schemas.microsoft.com/office/drawing/2014/main" id="{56A1CBA9-4AC1-4C42-9429-3FF31DF282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21318D9B-FD39-402A-ADFA-0E6CC789A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08" name="Freeform: Shape 136">
              <a:extLst>
                <a:ext uri="{FF2B5EF4-FFF2-40B4-BE49-F238E27FC236}">
                  <a16:creationId xmlns:a16="http://schemas.microsoft.com/office/drawing/2014/main" id="{333FB08F-B346-47C0-A7CD-1DE53E6C0D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893AD6F2-6408-4A8E-9749-CB7388EF3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09" name="Freeform: Shape 138">
              <a:extLst>
                <a:ext uri="{FF2B5EF4-FFF2-40B4-BE49-F238E27FC236}">
                  <a16:creationId xmlns:a16="http://schemas.microsoft.com/office/drawing/2014/main" id="{715D9D2F-1568-4BE3-A54A-69F52492B0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9AB547A7-0D80-491F-98B4-C6B7CC4FC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E2693CD-DAF5-4B26-9A2F-17673BF31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A96EEE12-952A-4693-B161-D7071D601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F4228DCC-1611-4BDC-90AA-231F67EB1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DA163C3C-D3DF-461F-B6A8-90C7C227D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4D021D29-2980-41C3-AB83-DA93C105B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AC09C1FA-1A9D-49A7-9D73-8B777140A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0B8D8CD4-7B9B-48A5-BC59-0CB859354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224D0A27-A8B0-4020-9399-24127726E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168E8EBA-9F8C-4650-B9BE-38A0A56BC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6A460BB3-2605-4AA2-AE1D-B9FB61EBF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1E2E38EE-DBBE-4CC1-9498-E7193E1B28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BF191D5C-7D2A-4408-A8F2-389D2360F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08F7193B-B379-4921-9F17-1841D50611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B4C5E53C-6003-4F74-B1CA-C7EA1E4993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CB97B2B1-1CF5-46A5-940D-AB8F57F59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0783F4F1-D8CE-4453-B79B-AD976E272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06A7A4C9-F24F-4F00-A2FA-29E788A09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EB694A32-59D6-46E3-8CE4-E4C485C2CB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983EBB4C-28FF-41C6-90D6-5F30FC0868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0707659D-8AE9-49B5-AB29-ECC099F49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5C987ECC-9573-46EA-9C4A-7C3CAE393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4DAF6708-18C2-4082-B024-6CEA32AE0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72CBB5AE-39E2-4D9B-A834-64D31B003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4592DE98-77BF-4E8E-AEB4-1934207BA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5AF5D9A0-BA94-4D2B-8479-26C55355B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2CAA6A8E-7ACF-4EF7-AAD6-734A009DCF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D3DD3695-F212-4BAD-BBB3-EC1F62474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AB1B3ECB-7594-4C5C-B62B-E686C0A89E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5EE54C3C-D9E5-4782-B8F6-058EB2D63E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EAE78EEE-DC43-44E1-AB47-ACB80F94B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847D67EF-1141-4582-866E-FE02FB2360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99ECC931-60A1-4628-A34B-4B68DA3CC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A587D2BE-3417-44AE-BEEF-57F88CECB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FCEB2ED3-A08D-4286-B75D-893289F3F3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7C7DB7BB-8173-4377-85B0-032B7BDAB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93EF69B4-3F48-4509-8BF8-926E23BC1D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C1A86650-1EF5-46E3-885D-96985105A8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47EBBDE2-BD90-481F-A671-34E2186FB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87DAF1CB-838D-4C5C-8FB7-76BF677FE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64573DA8-D2F3-4644-AC79-83843615C4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41AB53B8-0D5C-44BD-A2A9-ABBF659E1F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29B7FA60-B453-4877-8D47-CA1209DF9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7A6D2414-BCCC-40E8-B990-47642EFE96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B0F37C2B-B7E6-420D-AD39-3AE4A2FBE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F6417E45-D7FC-40B8-AD49-941B28D18C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2A8D1963-0C59-476C-AAFA-A7AF4FF50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6BE777A9-EC29-46FC-AD21-AC7FD89B13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C63BA1CE-93FB-42C7-8381-765E50023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7F30F275-ADC8-4FD1-8B4B-673B37517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DB20529C-F2DD-4607-8DEE-19A932968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B8029A9A-DFF9-49CE-8CEE-95A6695F3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6822C2EC-B05D-4CE6-9D59-164769D0E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53A0760F-F576-4A97-94AF-8BBE590844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CA76721C-646A-4910-AD1A-BE6B67767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065D4766-CAEC-4074-A9E2-6110A1238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4F1A0AC6-319D-49D8-A4FB-17A70E8E8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79502B48-2B92-45BF-B9AC-1102B38078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6363AFA7-321F-431C-B2FD-ADCB4D24B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33EDDE1B-7379-4973-8CFD-F3C737104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1F20B58A-2DB8-46B2-9E93-9C8C817DC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A5A3EF12-3DA1-4505-A44B-1B9634887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5B08812B-9264-47E7-8EC8-1233869F6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2A29F226-A243-410B-BEE4-EBA9DD76F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9DF57348-F837-475C-A7AA-3C7210041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1E41B89A-9A45-4947-ADB0-940040049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6C1F1525-32BC-46E1-84E6-C2BB88730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C73A8972-BA44-40C6-B045-83E78C4D4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C196E956-03D1-4F79-826A-A2F5E3DE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ADA7B07B-EAC8-4FA5-B14F-3ABF8BA7A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93C28672-FF9E-4FE0-AC47-2FDD26CD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E347BAB3-EA9C-4ADD-AE5E-28F2E3C538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321920C4-EE31-4F03-A0D5-A280D3F4B1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6EBB3D05-4C78-4F10-8D03-8909DBCFB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FC65F531-84E4-463F-8791-EB6EDFA63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A63BB6A3-D482-43F2-9F5F-20E163CC4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ABDCCD34-EB5D-4194-8A28-1424E98AE4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F058544E-163D-4FFF-9A69-0B3A3F2D6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11041486-0577-4F0E-8DD5-5E20E26729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71D11099-C84E-43AC-9F20-92460E170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E598FB87-8AFF-4C56-9E2C-776F4641E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7701E761-16DE-4350-9718-DD81B37FB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552E747F-E415-4348-A11A-4CABCB64B5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C6472F13-E6DE-4469-9563-F478261B6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5C72FE15-910B-4622-A14C-AFA2DFCC02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BAB8F759-DEFA-4D35-B76E-6D3034FB7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A1BBCEBD-DCE2-4354-B878-49ABEC367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2CBB3A18-0021-403F-8E24-8805829B4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8FDF7AAC-1EC6-4409-90AB-DBB984883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5B9999E8-7D25-4049-8328-685B556DC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E77FC8A9-DEAE-424D-B460-12E0F3268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54F9C69A-0DCF-444A-B970-32B412048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8BD94DDA-54FF-48EE-9DAC-C0EA6F91D4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E18A6989-0132-4CB7-BB68-EEBC4E080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A1357332-D19F-4C2B-B474-21D5539B9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295C7590-8B80-428C-95A9-638B26542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CA0E8A31-7520-4726-9D96-43BA87407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9407EEE0-5D8E-4CCC-A91B-0CB523227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3799DFCC-868B-4257-B530-8E8D616CC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F7F5EEB5-FE82-45A8-97C4-88460ABAF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CD76E4C7-EB07-499D-9BC3-FF39C8B61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86EFDF8D-E5F7-4EB8-B8DA-3CC7E21D88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2CA6506B-EACA-4FB2-81AB-E028F44786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193E4771-2787-4901-93D8-7E90F3F479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0EA31773-15F1-4605-8787-6891ABB21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1302C213-2CD5-4168-9534-111E6E81A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B9B36C24-2336-41FD-BAC4-6CD69DFD5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CA3AFAFE-D376-4A7B-928B-833531472D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7C685A00-A4F7-4250-BAAA-70978DADE4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E52682F3-EDD5-4BDC-BB19-A4540873A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2C5E1880-CFBA-4547-9C23-6D2C43304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439AAF4F-2AAD-4A02-A7FA-FE28D5286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05614144-9309-41ED-8E05-839A6EEFF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24324D6F-A81D-45F2-BA36-C53F1AB0C6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6B00668D-07BC-47CF-9D1E-F94EC7C56F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BCF78A89-29F2-4973-8463-DF3C57EFB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F5BCB645-FB02-40FC-99A4-06CA3F1B2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F6115A3A-2FBE-4633-A426-37D05BC07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AEFD8D2F-B95A-4C0A-AE85-53171B29F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4DD4F397-1F35-4E06-8EC1-8F58C5191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B031E5E0-C77D-49F7-ADF2-258D23052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3F044DE9-FE64-4C30-8191-7E1547880C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9B18BCEB-85ED-4077-ACB7-FEB2F6443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00C0927E-2CCF-4F8E-8A54-22B8A93C97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D0C3350E-04F5-4FED-9991-4DD964E099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F43D0338-A6C9-4866-8D0C-072664518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40EA171B-27E2-4100-9D5F-123CF6E7F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22FD540C-F3DF-40F5-B2BE-BBD113EF4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57768D93-FAD4-4236-969B-B8EE8E88F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0F5E0490-21C2-4EF6-950D-38814F32C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8E981C9B-710F-4034-AE82-28B1B0724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CC62C2CC-DBAE-4877-8F55-02FE00AE8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D8F57D8B-1988-441F-9DAE-A525DA5E9D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6715F028-3A13-4D5F-86C4-74C0AD81D6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DC6C9B50-47B3-44E7-B897-43D010A18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F3F602F0-702E-4D5F-A4FC-0E602C02B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9F379870-B34C-4DFC-9F0A-BDAB8C89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641092AC-FED1-4D1D-B57C-0AC883CA9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EA8A0B5E-5BB1-46AF-AC31-7D3756F3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1C519384-2192-432B-B768-64B4BC2D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13C77A9D-44F0-4289-A611-D8AF81357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0A54AEDC-E418-4E02-A713-6CE30C0CDD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24FECFE3-9F31-47B0-B17F-CF2A1CEE85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68167DF4-8B16-419B-B7BA-2FD5FF6CC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A543D24F-44C0-4DDF-A30E-8C8407548F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63DEAE3C-3931-41EE-B4A1-F9385602BE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B11945CD-32F6-4C09-82AF-551051231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9109F44F-512F-4792-AED2-ECA80DDE16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29B9E19B-BC56-46F2-BFFF-1688CEA55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F573BDDE-4AED-43FB-B8D1-B5F3708931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EFFDA684-6DFF-4629-830E-6F2ACAB8C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92E23250-6349-4726-AF61-08A57B3A2E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8536AAE6-5497-4B0A-9C9F-4EAA1BB322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52B72898-B9DE-4574-BB20-0C317954D4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pic>
        <p:nvPicPr>
          <p:cNvPr id="5" name="Content Placeholder 4" descr="A picture containing text, adapter&#10;&#10;Description automatically generated">
            <a:extLst>
              <a:ext uri="{FF2B5EF4-FFF2-40B4-BE49-F238E27FC236}">
                <a16:creationId xmlns:a16="http://schemas.microsoft.com/office/drawing/2014/main" id="{E8D2E816-A853-4A93-B7E5-29874AF5BA76}"/>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136" r="1455"/>
          <a:stretch/>
        </p:blipFill>
        <p:spPr>
          <a:xfrm>
            <a:off x="5071161" y="2434173"/>
            <a:ext cx="5495151" cy="3755236"/>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p:spPr>
      </p:pic>
      <p:pic>
        <p:nvPicPr>
          <p:cNvPr id="7" name="Picture 6" descr="Text&#10;&#10;Description automatically generated with medium confidence">
            <a:extLst>
              <a:ext uri="{FF2B5EF4-FFF2-40B4-BE49-F238E27FC236}">
                <a16:creationId xmlns:a16="http://schemas.microsoft.com/office/drawing/2014/main" id="{6DABC635-B9EF-4E6C-A83A-6C29922B22EA}"/>
              </a:ext>
            </a:extLst>
          </p:cNvPr>
          <p:cNvPicPr>
            <a:picLocks noChangeAspect="1"/>
          </p:cNvPicPr>
          <p:nvPr/>
        </p:nvPicPr>
        <p:blipFill rotWithShape="1">
          <a:blip r:embed="rId5">
            <a:extLst>
              <a:ext uri="{28A0092B-C50C-407E-A947-70E740481C1C}">
                <a14:useLocalDpi xmlns:a14="http://schemas.microsoft.com/office/drawing/2010/main" val="0"/>
              </a:ext>
            </a:extLst>
          </a:blip>
          <a:srcRect l="24928" t="-2" r="11048" b="-2"/>
          <a:stretch/>
        </p:blipFill>
        <p:spPr>
          <a:xfrm>
            <a:off x="8841824" y="167842"/>
            <a:ext cx="3212218" cy="2822268"/>
          </a:xfrm>
          <a:custGeom>
            <a:avLst/>
            <a:gdLst/>
            <a:ahLst/>
            <a:cxnLst/>
            <a:rect l="l" t="t" r="r" b="b"/>
            <a:pathLst>
              <a:path w="2588520" h="2588520">
                <a:moveTo>
                  <a:pt x="1294260" y="0"/>
                </a:moveTo>
                <a:cubicBezTo>
                  <a:pt x="2009060" y="0"/>
                  <a:pt x="2588520" y="579460"/>
                  <a:pt x="2588520" y="1294260"/>
                </a:cubicBezTo>
                <a:cubicBezTo>
                  <a:pt x="2588520" y="2009060"/>
                  <a:pt x="2009060" y="2588520"/>
                  <a:pt x="1294260" y="2588520"/>
                </a:cubicBezTo>
                <a:cubicBezTo>
                  <a:pt x="579460" y="2588520"/>
                  <a:pt x="0" y="2009060"/>
                  <a:pt x="0" y="1294260"/>
                </a:cubicBezTo>
                <a:cubicBezTo>
                  <a:pt x="0" y="579460"/>
                  <a:pt x="579460" y="0"/>
                  <a:pt x="1294260" y="0"/>
                </a:cubicBezTo>
                <a:close/>
              </a:path>
            </a:pathLst>
          </a:custGeom>
        </p:spPr>
      </p:pic>
    </p:spTree>
    <p:extLst>
      <p:ext uri="{BB962C8B-B14F-4D97-AF65-F5344CB8AC3E}">
        <p14:creationId xmlns:p14="http://schemas.microsoft.com/office/powerpoint/2010/main" val="18371445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1" name="Freeform: Shape 10">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9" name="Rectangle 18">
            <a:extLst>
              <a:ext uri="{FF2B5EF4-FFF2-40B4-BE49-F238E27FC236}">
                <a16:creationId xmlns:a16="http://schemas.microsoft.com/office/drawing/2014/main" id="{8B646C36-EEEC-4D52-8E8E-206F4CD8A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308C40F4-6A24-4867-B726-B552DB0807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550" y="555675"/>
            <a:ext cx="4860256" cy="5696169"/>
            <a:chOff x="1481312" y="743744"/>
            <a:chExt cx="4860256" cy="4589316"/>
          </a:xfrm>
        </p:grpSpPr>
        <p:sp>
          <p:nvSpPr>
            <p:cNvPr id="22" name="Rectangle 21">
              <a:extLst>
                <a:ext uri="{FF2B5EF4-FFF2-40B4-BE49-F238E27FC236}">
                  <a16:creationId xmlns:a16="http://schemas.microsoft.com/office/drawing/2014/main" id="{954BF10E-4559-4F28-91B0-3D0C2C486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3" name="Rectangle 22">
              <a:extLst>
                <a:ext uri="{FF2B5EF4-FFF2-40B4-BE49-F238E27FC236}">
                  <a16:creationId xmlns:a16="http://schemas.microsoft.com/office/drawing/2014/main" id="{DB0B5A20-FCFE-4AED-B5A3-91D3DE935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25" name="Rectangle 24">
            <a:extLst>
              <a:ext uri="{FF2B5EF4-FFF2-40B4-BE49-F238E27FC236}">
                <a16:creationId xmlns:a16="http://schemas.microsoft.com/office/drawing/2014/main" id="{D6CA2F4C-8E9E-4BCD-B6E8-A68A311CA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967" y="460296"/>
            <a:ext cx="4860256" cy="569616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7F73D0C-2351-4F6F-AD2A-6E67F6B4550B}"/>
                  </a:ext>
                </a:extLst>
              </p:cNvPr>
              <p:cNvSpPr>
                <a:spLocks noGrp="1"/>
              </p:cNvSpPr>
              <p:nvPr>
                <p:ph type="title"/>
              </p:nvPr>
            </p:nvSpPr>
            <p:spPr>
              <a:xfrm>
                <a:off x="386262" y="-50481"/>
                <a:ext cx="5011270" cy="3570162"/>
              </a:xfrm>
            </p:spPr>
            <p:txBody>
              <a:bodyPr vert="horz" lIns="91440" tIns="45720" rIns="91440" bIns="45720" rtlCol="0" anchor="b">
                <a:normAutofit fontScale="90000"/>
              </a:bodyPr>
              <a:lstStyle/>
              <a:p>
                <a:pPr algn="ctr"/>
                <a:r>
                  <a:rPr lang="en-US" sz="2600" b="1" cap="all" spc="1500" dirty="0">
                    <a:ea typeface="Source Sans Pro SemiBold" panose="020B0603030403020204" pitchFamily="34" charset="0"/>
                  </a:rPr>
                  <a:t>OUR distributed            </a:t>
                </a:r>
                <a14:m>
                  <m:oMath xmlns:m="http://schemas.openxmlformats.org/officeDocument/2006/math">
                    <m:r>
                      <a:rPr lang="en-US" sz="2600" b="1" i="1" cap="all" spc="1500" dirty="0" smtClean="0">
                        <a:latin typeface="Cambria Math" panose="02040503050406030204" pitchFamily="18" charset="0"/>
                        <a:ea typeface="Source Sans Pro SemiBold" panose="020B0603030403020204" pitchFamily="34" charset="0"/>
                      </a:rPr>
                      <m:t>𝝐</m:t>
                    </m:r>
                  </m:oMath>
                </a14:m>
                <a:r>
                  <a:rPr lang="en-US" sz="2600" b="1" cap="all" spc="1500" dirty="0">
                    <a:ea typeface="Source Sans Pro SemiBold" panose="020B0603030403020204" pitchFamily="34" charset="0"/>
                  </a:rPr>
                  <a:t>-greedy exploration scheme</a:t>
                </a:r>
              </a:p>
            </p:txBody>
          </p:sp>
        </mc:Choice>
        <mc:Fallback xmlns="">
          <p:sp>
            <p:nvSpPr>
              <p:cNvPr id="2" name="Title 1">
                <a:extLst>
                  <a:ext uri="{FF2B5EF4-FFF2-40B4-BE49-F238E27FC236}">
                    <a16:creationId xmlns:a16="http://schemas.microsoft.com/office/drawing/2014/main" id="{77F73D0C-2351-4F6F-AD2A-6E67F6B4550B}"/>
                  </a:ext>
                </a:extLst>
              </p:cNvPr>
              <p:cNvSpPr>
                <a:spLocks noGrp="1" noRot="1" noChangeAspect="1" noMove="1" noResize="1" noEditPoints="1" noAdjustHandles="1" noChangeArrowheads="1" noChangeShapeType="1" noTextEdit="1"/>
              </p:cNvSpPr>
              <p:nvPr>
                <p:ph type="title"/>
              </p:nvPr>
            </p:nvSpPr>
            <p:spPr>
              <a:xfrm>
                <a:off x="386262" y="-50481"/>
                <a:ext cx="5011270" cy="3570162"/>
              </a:xfrm>
              <a:blipFill>
                <a:blip r:embed="rId3"/>
                <a:stretch>
                  <a:fillRect r="-51825" b="-3932"/>
                </a:stretch>
              </a:blipFill>
            </p:spPr>
            <p:txBody>
              <a:bodyPr/>
              <a:lstStyle/>
              <a:p>
                <a:r>
                  <a:rPr lang="en-GB">
                    <a:noFill/>
                  </a:rPr>
                  <a:t> </a:t>
                </a:r>
              </a:p>
            </p:txBody>
          </p:sp>
        </mc:Fallback>
      </mc:AlternateContent>
      <p:sp>
        <p:nvSpPr>
          <p:cNvPr id="27"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9" name="Graphic 212">
            <a:extLst>
              <a:ext uri="{FF2B5EF4-FFF2-40B4-BE49-F238E27FC236}">
                <a16:creationId xmlns:a16="http://schemas.microsoft.com/office/drawing/2014/main" id="{96FD6442-EB7D-4992-8D41-0B7FFDCB43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1"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58306" y="2360859"/>
            <a:ext cx="1054466" cy="469689"/>
            <a:chOff x="9841624" y="4115729"/>
            <a:chExt cx="602169" cy="268223"/>
          </a:xfrm>
          <a:solidFill>
            <a:schemeClr val="tx1"/>
          </a:solidFill>
        </p:grpSpPr>
        <p:sp>
          <p:nvSpPr>
            <p:cNvPr id="32" name="Freeform: Shape 31">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8" name="Oval 37">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2610" y="5308473"/>
            <a:ext cx="445835" cy="445835"/>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Oval 39">
            <a:extLst>
              <a:ext uri="{FF2B5EF4-FFF2-40B4-BE49-F238E27FC236}">
                <a16:creationId xmlns:a16="http://schemas.microsoft.com/office/drawing/2014/main" id="{6004781B-698F-46D5-AADD-8AE921171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2610" y="5308473"/>
            <a:ext cx="445835" cy="445835"/>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Rounded Corners 5">
            <a:extLst>
              <a:ext uri="{FF2B5EF4-FFF2-40B4-BE49-F238E27FC236}">
                <a16:creationId xmlns:a16="http://schemas.microsoft.com/office/drawing/2014/main" id="{3063BF24-E2DC-45F2-A8A5-E6ECDF95B000}"/>
              </a:ext>
            </a:extLst>
          </p:cNvPr>
          <p:cNvSpPr/>
          <p:nvPr/>
        </p:nvSpPr>
        <p:spPr>
          <a:xfrm>
            <a:off x="5566662" y="42530"/>
            <a:ext cx="6485482" cy="6751674"/>
          </a:xfrm>
          <a:prstGeom prst="round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648AEB3-BCDE-4774-A5CE-C4BAA4EC9B12}"/>
                  </a:ext>
                </a:extLst>
              </p:cNvPr>
              <p:cNvSpPr txBox="1"/>
              <p:nvPr/>
            </p:nvSpPr>
            <p:spPr>
              <a:xfrm>
                <a:off x="1100016" y="3799222"/>
                <a:ext cx="3793324" cy="552267"/>
              </a:xfrm>
              <a:prstGeom prst="rect">
                <a:avLst/>
              </a:prstGeom>
              <a:noFill/>
            </p:spPr>
            <p:txBody>
              <a:bodyPr wrap="square">
                <a:spAutoFit/>
              </a:bodyPr>
              <a:lstStyle/>
              <a:p>
                <a14:m>
                  <m:oMath xmlns:m="http://schemas.openxmlformats.org/officeDocument/2006/math">
                    <m:sSub>
                      <m:sSubPr>
                        <m:ctrlPr>
                          <a:rPr lang="en-GB" sz="2800" i="1" smtClean="0">
                            <a:solidFill>
                              <a:srgbClr val="836967"/>
                            </a:solidFill>
                            <a:latin typeface="Cambria Math" panose="02040503050406030204" pitchFamily="18" charset="0"/>
                          </a:rPr>
                        </m:ctrlPr>
                      </m:sSubPr>
                      <m:e>
                        <m:r>
                          <m:rPr>
                            <m:sty m:val="p"/>
                          </m:rPr>
                          <a:rPr lang="en-GB" sz="2800">
                            <a:latin typeface="Cambria Math" panose="02040503050406030204" pitchFamily="18" charset="0"/>
                          </a:rPr>
                          <m:t>ϵ</m:t>
                        </m:r>
                      </m:e>
                      <m:sub>
                        <m:r>
                          <a:rPr lang="en-GB" sz="2800" i="1">
                            <a:latin typeface="Cambria Math" panose="02040503050406030204" pitchFamily="18" charset="0"/>
                          </a:rPr>
                          <m:t>𝑖</m:t>
                        </m:r>
                      </m:sub>
                    </m:sSub>
                    <m:r>
                      <a:rPr lang="en-GB" sz="2800" i="0">
                        <a:latin typeface="Cambria Math" panose="02040503050406030204" pitchFamily="18" charset="0"/>
                      </a:rPr>
                      <m:t>=</m:t>
                    </m:r>
                    <m:r>
                      <a:rPr lang="en-GB" sz="2800" i="0" smtClean="0">
                        <a:solidFill>
                          <a:schemeClr val="tx1"/>
                        </a:solidFill>
                        <a:latin typeface="Cambria Math" panose="02040503050406030204" pitchFamily="18" charset="0"/>
                      </a:rPr>
                      <m:t>1.5×</m:t>
                    </m:r>
                    <m:sSup>
                      <m:sSupPr>
                        <m:ctrlPr>
                          <a:rPr lang="en-GB" sz="2800" i="1">
                            <a:solidFill>
                              <a:schemeClr val="tx1"/>
                            </a:solidFill>
                            <a:latin typeface="Cambria Math" panose="02040503050406030204" pitchFamily="18" charset="0"/>
                          </a:rPr>
                        </m:ctrlPr>
                      </m:sSupPr>
                      <m:e>
                        <m:r>
                          <a:rPr lang="en-GB" sz="2800" i="0">
                            <a:solidFill>
                              <a:schemeClr val="tx1"/>
                            </a:solidFill>
                            <a:latin typeface="Cambria Math" panose="02040503050406030204" pitchFamily="18" charset="0"/>
                          </a:rPr>
                          <m:t>0.1</m:t>
                        </m:r>
                      </m:e>
                      <m:sup>
                        <m:sSub>
                          <m:sSubPr>
                            <m:ctrlPr>
                              <a:rPr lang="en-GB" sz="2800" i="1">
                                <a:solidFill>
                                  <a:schemeClr val="tx1"/>
                                </a:solidFill>
                                <a:latin typeface="Cambria Math" panose="02040503050406030204" pitchFamily="18" charset="0"/>
                              </a:rPr>
                            </m:ctrlPr>
                          </m:sSubPr>
                          <m:e>
                            <m:r>
                              <a:rPr lang="en-GB" sz="2800" i="1">
                                <a:solidFill>
                                  <a:schemeClr val="tx1"/>
                                </a:solidFill>
                                <a:latin typeface="Cambria Math" panose="02040503050406030204" pitchFamily="18" charset="0"/>
                              </a:rPr>
                              <m:t>𝛼</m:t>
                            </m:r>
                          </m:e>
                          <m:sub>
                            <m:r>
                              <a:rPr lang="en-GB" sz="2800" i="1">
                                <a:solidFill>
                                  <a:schemeClr val="tx1"/>
                                </a:solidFill>
                                <a:latin typeface="Cambria Math" panose="02040503050406030204" pitchFamily="18" charset="0"/>
                              </a:rPr>
                              <m:t>𝑖</m:t>
                            </m:r>
                          </m:sub>
                        </m:sSub>
                        <m:r>
                          <a:rPr lang="en-GB" sz="2800" i="0">
                            <a:solidFill>
                              <a:schemeClr val="tx1"/>
                            </a:solidFill>
                            <a:latin typeface="Cambria Math" panose="02040503050406030204" pitchFamily="18" charset="0"/>
                          </a:rPr>
                          <m:t>+3</m:t>
                        </m:r>
                        <m:d>
                          <m:dPr>
                            <m:ctrlPr>
                              <a:rPr lang="en-GB" sz="2800" i="1">
                                <a:solidFill>
                                  <a:schemeClr val="tx1"/>
                                </a:solidFill>
                                <a:latin typeface="Cambria Math" panose="02040503050406030204" pitchFamily="18" charset="0"/>
                              </a:rPr>
                            </m:ctrlPr>
                          </m:dPr>
                          <m:e>
                            <m:r>
                              <a:rPr lang="en-GB" sz="2800" i="0">
                                <a:solidFill>
                                  <a:schemeClr val="tx1"/>
                                </a:solidFill>
                                <a:latin typeface="Cambria Math" panose="02040503050406030204" pitchFamily="18" charset="0"/>
                              </a:rPr>
                              <m:t>1−</m:t>
                            </m:r>
                            <m:sSub>
                              <m:sSubPr>
                                <m:ctrlPr>
                                  <a:rPr lang="en-GB" sz="2800" i="1">
                                    <a:solidFill>
                                      <a:schemeClr val="tx1"/>
                                    </a:solidFill>
                                    <a:latin typeface="Cambria Math" panose="02040503050406030204" pitchFamily="18" charset="0"/>
                                  </a:rPr>
                                </m:ctrlPr>
                              </m:sSubPr>
                              <m:e>
                                <m:r>
                                  <a:rPr lang="en-GB" sz="2800" i="1">
                                    <a:solidFill>
                                      <a:schemeClr val="tx1"/>
                                    </a:solidFill>
                                    <a:latin typeface="Cambria Math" panose="02040503050406030204" pitchFamily="18" charset="0"/>
                                  </a:rPr>
                                  <m:t>𝛼</m:t>
                                </m:r>
                              </m:e>
                              <m:sub>
                                <m:r>
                                  <a:rPr lang="en-GB" sz="2800" i="1">
                                    <a:solidFill>
                                      <a:schemeClr val="tx1"/>
                                    </a:solidFill>
                                    <a:latin typeface="Cambria Math" panose="02040503050406030204" pitchFamily="18" charset="0"/>
                                  </a:rPr>
                                  <m:t>𝑖</m:t>
                                </m:r>
                              </m:sub>
                            </m:sSub>
                          </m:e>
                        </m:d>
                      </m:sup>
                    </m:sSup>
                  </m:oMath>
                </a14:m>
                <a:r>
                  <a:rPr lang="en-GB" sz="2800" dirty="0"/>
                  <a:t>,</a:t>
                </a:r>
              </a:p>
            </p:txBody>
          </p:sp>
        </mc:Choice>
        <mc:Fallback xmlns="">
          <p:sp>
            <p:nvSpPr>
              <p:cNvPr id="41" name="TextBox 40">
                <a:extLst>
                  <a:ext uri="{FF2B5EF4-FFF2-40B4-BE49-F238E27FC236}">
                    <a16:creationId xmlns:a16="http://schemas.microsoft.com/office/drawing/2014/main" id="{C648AEB3-BCDE-4774-A5CE-C4BAA4EC9B12}"/>
                  </a:ext>
                </a:extLst>
              </p:cNvPr>
              <p:cNvSpPr txBox="1">
                <a:spLocks noRot="1" noChangeAspect="1" noMove="1" noResize="1" noEditPoints="1" noAdjustHandles="1" noChangeArrowheads="1" noChangeShapeType="1" noTextEdit="1"/>
              </p:cNvSpPr>
              <p:nvPr/>
            </p:nvSpPr>
            <p:spPr>
              <a:xfrm>
                <a:off x="1100016" y="3799222"/>
                <a:ext cx="3793324" cy="552267"/>
              </a:xfrm>
              <a:prstGeom prst="rect">
                <a:avLst/>
              </a:prstGeom>
              <a:blipFill>
                <a:blip r:embed="rId4"/>
                <a:stretch>
                  <a:fillRect t="-5495" r="-3050" b="-2967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818D5353-E95B-4CEA-A940-72C339146B25}"/>
                  </a:ext>
                </a:extLst>
              </p:cNvPr>
              <p:cNvSpPr txBox="1"/>
              <p:nvPr/>
            </p:nvSpPr>
            <p:spPr>
              <a:xfrm>
                <a:off x="463069" y="4532399"/>
                <a:ext cx="4860256" cy="1368323"/>
              </a:xfrm>
              <a:prstGeom prst="rect">
                <a:avLst/>
              </a:prstGeom>
              <a:noFill/>
            </p:spPr>
            <p:txBody>
              <a:bodyPr wrap="square">
                <a:spAutoFit/>
              </a:bodyPr>
              <a:lstStyle/>
              <a:p>
                <a:pPr algn="ctr"/>
                <a:r>
                  <a:rPr lang="en-GB" sz="2400" dirty="0">
                    <a:solidFill>
                      <a:schemeClr val="tx1"/>
                    </a:solidFill>
                  </a:rPr>
                  <a:t>where </a:t>
                </a:r>
                <a14:m>
                  <m:oMath xmlns:m="http://schemas.openxmlformats.org/officeDocument/2006/math">
                    <m:sSub>
                      <m:sSubPr>
                        <m:ctrlPr>
                          <a:rPr lang="en-GB" sz="2400" i="1" smtClean="0">
                            <a:solidFill>
                              <a:schemeClr val="tx1"/>
                            </a:solidFill>
                            <a:latin typeface="Cambria Math" panose="02040503050406030204" pitchFamily="18" charset="0"/>
                          </a:rPr>
                        </m:ctrlPr>
                      </m:sSubPr>
                      <m:e>
                        <m:r>
                          <m:rPr>
                            <m:sty m:val="p"/>
                          </m:rPr>
                          <a:rPr lang="en-GB" sz="2400">
                            <a:solidFill>
                              <a:schemeClr val="tx1"/>
                            </a:solidFill>
                            <a:latin typeface="Cambria Math" panose="02040503050406030204" pitchFamily="18" charset="0"/>
                          </a:rPr>
                          <m:t>α</m:t>
                        </m:r>
                      </m:e>
                      <m:sub>
                        <m:r>
                          <a:rPr lang="en-GB" sz="2400" i="1">
                            <a:solidFill>
                              <a:schemeClr val="tx1"/>
                            </a:solidFill>
                            <a:latin typeface="Cambria Math" panose="02040503050406030204" pitchFamily="18" charset="0"/>
                          </a:rPr>
                          <m:t>𝑖</m:t>
                        </m:r>
                      </m:sub>
                    </m:sSub>
                    <m:r>
                      <a:rPr lang="en-GB" sz="2400" i="0">
                        <a:solidFill>
                          <a:schemeClr val="tx1"/>
                        </a:solidFill>
                        <a:latin typeface="Cambria Math" panose="02040503050406030204" pitchFamily="18" charset="0"/>
                      </a:rPr>
                      <m:t>=</m:t>
                    </m:r>
                    <m:f>
                      <m:fPr>
                        <m:ctrlPr>
                          <a:rPr lang="en-GB" sz="2400" i="1">
                            <a:solidFill>
                              <a:schemeClr val="tx1"/>
                            </a:solidFill>
                            <a:latin typeface="Cambria Math" panose="02040503050406030204" pitchFamily="18" charset="0"/>
                          </a:rPr>
                        </m:ctrlPr>
                      </m:fPr>
                      <m:num>
                        <m:r>
                          <a:rPr lang="en-GB" sz="2400" i="1">
                            <a:solidFill>
                              <a:schemeClr val="tx1"/>
                            </a:solidFill>
                            <a:latin typeface="Cambria Math" panose="02040503050406030204" pitchFamily="18" charset="0"/>
                          </a:rPr>
                          <m:t>𝑖</m:t>
                        </m:r>
                      </m:num>
                      <m:den>
                        <m:r>
                          <a:rPr lang="en-GB" sz="2400" i="1">
                            <a:solidFill>
                              <a:schemeClr val="tx1"/>
                            </a:solidFill>
                            <a:latin typeface="Cambria Math" panose="02040503050406030204" pitchFamily="18" charset="0"/>
                          </a:rPr>
                          <m:t>𝑚</m:t>
                        </m:r>
                        <m:r>
                          <a:rPr lang="en-GB" sz="2400" i="0">
                            <a:solidFill>
                              <a:schemeClr val="tx1"/>
                            </a:solidFill>
                            <a:latin typeface="Cambria Math" panose="02040503050406030204" pitchFamily="18" charset="0"/>
                          </a:rPr>
                          <m:t>−1</m:t>
                        </m:r>
                      </m:den>
                    </m:f>
                  </m:oMath>
                </a14:m>
                <a:r>
                  <a:rPr lang="en-GB" sz="2400" dirty="0">
                    <a:solidFill>
                      <a:schemeClr val="tx1"/>
                    </a:solidFill>
                  </a:rPr>
                  <a:t> </a:t>
                </a:r>
              </a:p>
              <a:p>
                <a:pPr algn="ctr"/>
                <a:r>
                  <a:rPr lang="en-GB" sz="2400" dirty="0">
                    <a:solidFill>
                      <a:schemeClr val="tx1"/>
                    </a:solidFill>
                  </a:rPr>
                  <a:t>and </a:t>
                </a:r>
                <a14:m>
                  <m:oMath xmlns:m="http://schemas.openxmlformats.org/officeDocument/2006/math">
                    <m:r>
                      <a:rPr lang="en-GB" sz="2400" i="1" dirty="0" smtClean="0">
                        <a:solidFill>
                          <a:schemeClr val="tx1"/>
                        </a:solidFill>
                        <a:latin typeface="Cambria Math" panose="02040503050406030204" pitchFamily="18" charset="0"/>
                      </a:rPr>
                      <m:t>𝑚</m:t>
                    </m:r>
                  </m:oMath>
                </a14:m>
                <a:r>
                  <a:rPr lang="en-GB" sz="2400" dirty="0">
                    <a:solidFill>
                      <a:schemeClr val="tx1"/>
                    </a:solidFill>
                  </a:rPr>
                  <a:t> is number of actors</a:t>
                </a:r>
              </a:p>
              <a:p>
                <a:pPr algn="ctr"/>
                <a:r>
                  <a:rPr lang="en-GB" sz="2400" dirty="0"/>
                  <a:t>(for each level)</a:t>
                </a:r>
                <a:endParaRPr lang="en-GB" sz="2400" dirty="0">
                  <a:solidFill>
                    <a:schemeClr val="tx1"/>
                  </a:solidFill>
                </a:endParaRPr>
              </a:p>
            </p:txBody>
          </p:sp>
        </mc:Choice>
        <mc:Fallback xmlns="">
          <p:sp>
            <p:nvSpPr>
              <p:cNvPr id="49" name="TextBox 48">
                <a:extLst>
                  <a:ext uri="{FF2B5EF4-FFF2-40B4-BE49-F238E27FC236}">
                    <a16:creationId xmlns:a16="http://schemas.microsoft.com/office/drawing/2014/main" id="{818D5353-E95B-4CEA-A940-72C339146B25}"/>
                  </a:ext>
                </a:extLst>
              </p:cNvPr>
              <p:cNvSpPr txBox="1">
                <a:spLocks noRot="1" noChangeAspect="1" noMove="1" noResize="1" noEditPoints="1" noAdjustHandles="1" noChangeArrowheads="1" noChangeShapeType="1" noTextEdit="1"/>
              </p:cNvSpPr>
              <p:nvPr/>
            </p:nvSpPr>
            <p:spPr>
              <a:xfrm>
                <a:off x="463069" y="4532399"/>
                <a:ext cx="4860256" cy="1368323"/>
              </a:xfrm>
              <a:prstGeom prst="rect">
                <a:avLst/>
              </a:prstGeom>
              <a:blipFill>
                <a:blip r:embed="rId5"/>
                <a:stretch>
                  <a:fillRect b="-9375"/>
                </a:stretch>
              </a:blipFill>
            </p:spPr>
            <p:txBody>
              <a:bodyPr/>
              <a:lstStyle/>
              <a:p>
                <a:r>
                  <a:rPr lang="en-GB">
                    <a:noFill/>
                  </a:rPr>
                  <a:t> </a:t>
                </a:r>
              </a:p>
            </p:txBody>
          </p:sp>
        </mc:Fallback>
      </mc:AlternateContent>
      <p:pic>
        <p:nvPicPr>
          <p:cNvPr id="24" name="Picture 23">
            <a:extLst>
              <a:ext uri="{FF2B5EF4-FFF2-40B4-BE49-F238E27FC236}">
                <a16:creationId xmlns:a16="http://schemas.microsoft.com/office/drawing/2014/main" id="{A82A5099-C8CA-4786-AF37-4457CEFD2937}"/>
              </a:ext>
            </a:extLst>
          </p:cNvPr>
          <p:cNvPicPr>
            <a:picLocks noChangeAspect="1"/>
          </p:cNvPicPr>
          <p:nvPr/>
        </p:nvPicPr>
        <p:blipFill>
          <a:blip r:embed="rId6"/>
          <a:stretch>
            <a:fillRect/>
          </a:stretch>
        </p:blipFill>
        <p:spPr>
          <a:xfrm>
            <a:off x="6271751" y="201781"/>
            <a:ext cx="5116813" cy="6454437"/>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02680B4-0E2C-4DBD-AD90-8598C68E292B}"/>
                  </a:ext>
                </a:extLst>
              </p:cNvPr>
              <p:cNvSpPr txBox="1"/>
              <p:nvPr/>
            </p:nvSpPr>
            <p:spPr>
              <a:xfrm>
                <a:off x="5942534" y="3058016"/>
                <a:ext cx="30581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00" b="0" i="1" smtClean="0">
                          <a:solidFill>
                            <a:schemeClr val="bg1"/>
                          </a:solidFill>
                          <a:latin typeface="Cambria Math" panose="02040503050406030204" pitchFamily="18" charset="0"/>
                        </a:rPr>
                        <m:t>𝜖</m:t>
                      </m:r>
                    </m:oMath>
                  </m:oMathPara>
                </a14:m>
                <a:endParaRPr lang="en-GB" sz="2400" dirty="0">
                  <a:solidFill>
                    <a:schemeClr val="bg1"/>
                  </a:solidFill>
                </a:endParaRPr>
              </a:p>
            </p:txBody>
          </p:sp>
        </mc:Choice>
        <mc:Fallback xmlns="">
          <p:sp>
            <p:nvSpPr>
              <p:cNvPr id="26" name="TextBox 25">
                <a:extLst>
                  <a:ext uri="{FF2B5EF4-FFF2-40B4-BE49-F238E27FC236}">
                    <a16:creationId xmlns:a16="http://schemas.microsoft.com/office/drawing/2014/main" id="{402680B4-0E2C-4DBD-AD90-8598C68E292B}"/>
                  </a:ext>
                </a:extLst>
              </p:cNvPr>
              <p:cNvSpPr txBox="1">
                <a:spLocks noRot="1" noChangeAspect="1" noMove="1" noResize="1" noEditPoints="1" noAdjustHandles="1" noChangeArrowheads="1" noChangeShapeType="1" noTextEdit="1"/>
              </p:cNvSpPr>
              <p:nvPr/>
            </p:nvSpPr>
            <p:spPr>
              <a:xfrm>
                <a:off x="5942534" y="3058016"/>
                <a:ext cx="305810" cy="461665"/>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ACD21889-774E-42F0-A7A5-14F877B31AC8}"/>
                  </a:ext>
                </a:extLst>
              </p:cNvPr>
              <p:cNvSpPr txBox="1"/>
              <p:nvPr/>
            </p:nvSpPr>
            <p:spPr>
              <a:xfrm>
                <a:off x="8656498" y="6367835"/>
                <a:ext cx="30581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00" b="0" i="1" smtClean="0">
                          <a:solidFill>
                            <a:schemeClr val="bg1"/>
                          </a:solidFill>
                          <a:latin typeface="Cambria Math" panose="02040503050406030204" pitchFamily="18" charset="0"/>
                        </a:rPr>
                        <m:t>𝛼</m:t>
                      </m:r>
                    </m:oMath>
                  </m:oMathPara>
                </a14:m>
                <a:endParaRPr lang="en-GB" sz="2400" dirty="0">
                  <a:solidFill>
                    <a:schemeClr val="bg1"/>
                  </a:solidFill>
                </a:endParaRPr>
              </a:p>
            </p:txBody>
          </p:sp>
        </mc:Choice>
        <mc:Fallback xmlns="">
          <p:sp>
            <p:nvSpPr>
              <p:cNvPr id="50" name="TextBox 49">
                <a:extLst>
                  <a:ext uri="{FF2B5EF4-FFF2-40B4-BE49-F238E27FC236}">
                    <a16:creationId xmlns:a16="http://schemas.microsoft.com/office/drawing/2014/main" id="{ACD21889-774E-42F0-A7A5-14F877B31AC8}"/>
                  </a:ext>
                </a:extLst>
              </p:cNvPr>
              <p:cNvSpPr txBox="1">
                <a:spLocks noRot="1" noChangeAspect="1" noMove="1" noResize="1" noEditPoints="1" noAdjustHandles="1" noChangeArrowheads="1" noChangeShapeType="1" noTextEdit="1"/>
              </p:cNvSpPr>
              <p:nvPr/>
            </p:nvSpPr>
            <p:spPr>
              <a:xfrm>
                <a:off x="8656498" y="6367835"/>
                <a:ext cx="305810" cy="461665"/>
              </a:xfrm>
              <a:prstGeom prst="rect">
                <a:avLst/>
              </a:prstGeom>
              <a:blipFill>
                <a:blip r:embed="rId8"/>
                <a:stretch>
                  <a:fillRect r="-16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E78088E-548D-4FBC-A6F0-B8ED327585CE}"/>
                  </a:ext>
                </a:extLst>
              </p:cNvPr>
              <p:cNvSpPr txBox="1"/>
              <p:nvPr/>
            </p:nvSpPr>
            <p:spPr>
              <a:xfrm>
                <a:off x="8424824" y="137985"/>
                <a:ext cx="1074968" cy="523220"/>
              </a:xfrm>
              <a:prstGeom prst="rect">
                <a:avLst/>
              </a:prstGeom>
              <a:noFill/>
            </p:spPr>
            <p:txBody>
              <a:bodyPr wrap="square">
                <a:spAutoFit/>
              </a:bodyPr>
              <a:lstStyle/>
              <a:p>
                <a14:m>
                  <m:oMath xmlns:m="http://schemas.openxmlformats.org/officeDocument/2006/math">
                    <m:r>
                      <a:rPr lang="en-GB" sz="2800" b="0" i="1" smtClean="0">
                        <a:solidFill>
                          <a:schemeClr val="bg1"/>
                        </a:solidFill>
                        <a:latin typeface="Cambria Math" panose="02040503050406030204" pitchFamily="18" charset="0"/>
                      </a:rPr>
                      <m:t>𝜖</m:t>
                    </m:r>
                  </m:oMath>
                </a14:m>
                <a:r>
                  <a:rPr lang="en-GB" sz="2800" dirty="0">
                    <a:solidFill>
                      <a:schemeClr val="bg1"/>
                    </a:solidFill>
                  </a:rPr>
                  <a:t> vs </a:t>
                </a:r>
                <a14:m>
                  <m:oMath xmlns:m="http://schemas.openxmlformats.org/officeDocument/2006/math">
                    <m:r>
                      <a:rPr lang="en-GB" sz="2800" i="1" dirty="0" smtClean="0">
                        <a:solidFill>
                          <a:schemeClr val="bg1"/>
                        </a:solidFill>
                        <a:latin typeface="Cambria Math" panose="02040503050406030204" pitchFamily="18" charset="0"/>
                      </a:rPr>
                      <m:t>𝛼</m:t>
                    </m:r>
                  </m:oMath>
                </a14:m>
                <a:endParaRPr lang="en-GB" sz="2800" dirty="0">
                  <a:solidFill>
                    <a:schemeClr val="bg1"/>
                  </a:solidFill>
                </a:endParaRPr>
              </a:p>
            </p:txBody>
          </p:sp>
        </mc:Choice>
        <mc:Fallback xmlns="">
          <p:sp>
            <p:nvSpPr>
              <p:cNvPr id="51" name="TextBox 50">
                <a:extLst>
                  <a:ext uri="{FF2B5EF4-FFF2-40B4-BE49-F238E27FC236}">
                    <a16:creationId xmlns:a16="http://schemas.microsoft.com/office/drawing/2014/main" id="{5E78088E-548D-4FBC-A6F0-B8ED327585CE}"/>
                  </a:ext>
                </a:extLst>
              </p:cNvPr>
              <p:cNvSpPr txBox="1">
                <a:spLocks noRot="1" noChangeAspect="1" noMove="1" noResize="1" noEditPoints="1" noAdjustHandles="1" noChangeArrowheads="1" noChangeShapeType="1" noTextEdit="1"/>
              </p:cNvSpPr>
              <p:nvPr/>
            </p:nvSpPr>
            <p:spPr>
              <a:xfrm>
                <a:off x="8424824" y="137985"/>
                <a:ext cx="1074968" cy="523220"/>
              </a:xfrm>
              <a:prstGeom prst="rect">
                <a:avLst/>
              </a:prstGeom>
              <a:blipFill>
                <a:blip r:embed="rId9"/>
                <a:stretch>
                  <a:fillRect t="-12941" b="-32941"/>
                </a:stretch>
              </a:blipFill>
            </p:spPr>
            <p:txBody>
              <a:bodyPr/>
              <a:lstStyle/>
              <a:p>
                <a:r>
                  <a:rPr lang="en-GB">
                    <a:noFill/>
                  </a:rPr>
                  <a:t> </a:t>
                </a:r>
              </a:p>
            </p:txBody>
          </p:sp>
        </mc:Fallback>
      </mc:AlternateContent>
    </p:spTree>
    <p:extLst>
      <p:ext uri="{BB962C8B-B14F-4D97-AF65-F5344CB8AC3E}">
        <p14:creationId xmlns:p14="http://schemas.microsoft.com/office/powerpoint/2010/main" val="2188104907"/>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1" name="Freeform: Shape 10">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9" name="Rectangle 18">
            <a:extLst>
              <a:ext uri="{FF2B5EF4-FFF2-40B4-BE49-F238E27FC236}">
                <a16:creationId xmlns:a16="http://schemas.microsoft.com/office/drawing/2014/main" id="{8B646C36-EEEC-4D52-8E8E-206F4CD8A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308C40F4-6A24-4867-B726-B552DB0807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550" y="555675"/>
            <a:ext cx="4860256" cy="5696169"/>
            <a:chOff x="1481312" y="743744"/>
            <a:chExt cx="4860256" cy="4589316"/>
          </a:xfrm>
        </p:grpSpPr>
        <p:sp>
          <p:nvSpPr>
            <p:cNvPr id="22" name="Rectangle 21">
              <a:extLst>
                <a:ext uri="{FF2B5EF4-FFF2-40B4-BE49-F238E27FC236}">
                  <a16:creationId xmlns:a16="http://schemas.microsoft.com/office/drawing/2014/main" id="{954BF10E-4559-4F28-91B0-3D0C2C486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3" name="Rectangle 22">
              <a:extLst>
                <a:ext uri="{FF2B5EF4-FFF2-40B4-BE49-F238E27FC236}">
                  <a16:creationId xmlns:a16="http://schemas.microsoft.com/office/drawing/2014/main" id="{DB0B5A20-FCFE-4AED-B5A3-91D3DE935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25" name="Rectangle 24">
            <a:extLst>
              <a:ext uri="{FF2B5EF4-FFF2-40B4-BE49-F238E27FC236}">
                <a16:creationId xmlns:a16="http://schemas.microsoft.com/office/drawing/2014/main" id="{D6CA2F4C-8E9E-4BCD-B6E8-A68A311CA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967" y="460296"/>
            <a:ext cx="4860256" cy="569616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7F73D0C-2351-4F6F-AD2A-6E67F6B4550B}"/>
                  </a:ext>
                </a:extLst>
              </p:cNvPr>
              <p:cNvSpPr>
                <a:spLocks noGrp="1"/>
              </p:cNvSpPr>
              <p:nvPr>
                <p:ph type="title"/>
              </p:nvPr>
            </p:nvSpPr>
            <p:spPr>
              <a:xfrm>
                <a:off x="386262" y="-50481"/>
                <a:ext cx="5011270" cy="3570162"/>
              </a:xfrm>
            </p:spPr>
            <p:txBody>
              <a:bodyPr vert="horz" lIns="91440" tIns="45720" rIns="91440" bIns="45720" rtlCol="0" anchor="b">
                <a:normAutofit fontScale="90000"/>
              </a:bodyPr>
              <a:lstStyle/>
              <a:p>
                <a:pPr algn="ctr"/>
                <a:r>
                  <a:rPr lang="en-US" sz="2600" b="1" cap="all" spc="1500" dirty="0">
                    <a:ea typeface="Source Sans Pro SemiBold" panose="020B0603030403020204" pitchFamily="34" charset="0"/>
                  </a:rPr>
                  <a:t>OUR distributed            </a:t>
                </a:r>
                <a14:m>
                  <m:oMath xmlns:m="http://schemas.openxmlformats.org/officeDocument/2006/math">
                    <m:r>
                      <a:rPr lang="en-US" sz="2600" b="1" i="1" cap="all" spc="1500" dirty="0" smtClean="0">
                        <a:latin typeface="Cambria Math" panose="02040503050406030204" pitchFamily="18" charset="0"/>
                        <a:ea typeface="Source Sans Pro SemiBold" panose="020B0603030403020204" pitchFamily="34" charset="0"/>
                      </a:rPr>
                      <m:t>𝝐</m:t>
                    </m:r>
                  </m:oMath>
                </a14:m>
                <a:r>
                  <a:rPr lang="en-US" sz="2600" b="1" cap="all" spc="1500" dirty="0">
                    <a:ea typeface="Source Sans Pro SemiBold" panose="020B0603030403020204" pitchFamily="34" charset="0"/>
                  </a:rPr>
                  <a:t>-greedy exploration scheme</a:t>
                </a:r>
              </a:p>
            </p:txBody>
          </p:sp>
        </mc:Choice>
        <mc:Fallback xmlns="">
          <p:sp>
            <p:nvSpPr>
              <p:cNvPr id="2" name="Title 1">
                <a:extLst>
                  <a:ext uri="{FF2B5EF4-FFF2-40B4-BE49-F238E27FC236}">
                    <a16:creationId xmlns:a16="http://schemas.microsoft.com/office/drawing/2014/main" id="{77F73D0C-2351-4F6F-AD2A-6E67F6B4550B}"/>
                  </a:ext>
                </a:extLst>
              </p:cNvPr>
              <p:cNvSpPr>
                <a:spLocks noGrp="1" noRot="1" noChangeAspect="1" noMove="1" noResize="1" noEditPoints="1" noAdjustHandles="1" noChangeArrowheads="1" noChangeShapeType="1" noTextEdit="1"/>
              </p:cNvSpPr>
              <p:nvPr>
                <p:ph type="title"/>
              </p:nvPr>
            </p:nvSpPr>
            <p:spPr>
              <a:xfrm>
                <a:off x="386262" y="-50481"/>
                <a:ext cx="5011270" cy="3570162"/>
              </a:xfrm>
              <a:blipFill>
                <a:blip r:embed="rId3"/>
                <a:stretch>
                  <a:fillRect r="-51825" b="-3932"/>
                </a:stretch>
              </a:blipFill>
            </p:spPr>
            <p:txBody>
              <a:bodyPr/>
              <a:lstStyle/>
              <a:p>
                <a:r>
                  <a:rPr lang="en-GB">
                    <a:noFill/>
                  </a:rPr>
                  <a:t> </a:t>
                </a:r>
              </a:p>
            </p:txBody>
          </p:sp>
        </mc:Fallback>
      </mc:AlternateContent>
      <p:sp>
        <p:nvSpPr>
          <p:cNvPr id="27"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9" name="Graphic 212">
            <a:extLst>
              <a:ext uri="{FF2B5EF4-FFF2-40B4-BE49-F238E27FC236}">
                <a16:creationId xmlns:a16="http://schemas.microsoft.com/office/drawing/2014/main" id="{96FD6442-EB7D-4992-8D41-0B7FFDCB43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1"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58306" y="2360859"/>
            <a:ext cx="1054466" cy="469689"/>
            <a:chOff x="9841624" y="4115729"/>
            <a:chExt cx="602169" cy="268223"/>
          </a:xfrm>
          <a:solidFill>
            <a:schemeClr val="tx1"/>
          </a:solidFill>
        </p:grpSpPr>
        <p:sp>
          <p:nvSpPr>
            <p:cNvPr id="32" name="Freeform: Shape 31">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8" name="Oval 37">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2610" y="5308473"/>
            <a:ext cx="445835" cy="445835"/>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Oval 39">
            <a:extLst>
              <a:ext uri="{FF2B5EF4-FFF2-40B4-BE49-F238E27FC236}">
                <a16:creationId xmlns:a16="http://schemas.microsoft.com/office/drawing/2014/main" id="{6004781B-698F-46D5-AADD-8AE921171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2610" y="5308473"/>
            <a:ext cx="445835" cy="445835"/>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Rounded Corners 5">
            <a:extLst>
              <a:ext uri="{FF2B5EF4-FFF2-40B4-BE49-F238E27FC236}">
                <a16:creationId xmlns:a16="http://schemas.microsoft.com/office/drawing/2014/main" id="{3063BF24-E2DC-45F2-A8A5-E6ECDF95B000}"/>
              </a:ext>
            </a:extLst>
          </p:cNvPr>
          <p:cNvSpPr/>
          <p:nvPr/>
        </p:nvSpPr>
        <p:spPr>
          <a:xfrm>
            <a:off x="5566662" y="42530"/>
            <a:ext cx="6485482" cy="6751674"/>
          </a:xfrm>
          <a:prstGeom prst="round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648AEB3-BCDE-4774-A5CE-C4BAA4EC9B12}"/>
                  </a:ext>
                </a:extLst>
              </p:cNvPr>
              <p:cNvSpPr txBox="1"/>
              <p:nvPr/>
            </p:nvSpPr>
            <p:spPr>
              <a:xfrm>
                <a:off x="1100016" y="3799222"/>
                <a:ext cx="3793324" cy="552267"/>
              </a:xfrm>
              <a:prstGeom prst="rect">
                <a:avLst/>
              </a:prstGeom>
              <a:noFill/>
            </p:spPr>
            <p:txBody>
              <a:bodyPr wrap="square">
                <a:spAutoFit/>
              </a:bodyPr>
              <a:lstStyle/>
              <a:p>
                <a14:m>
                  <m:oMath xmlns:m="http://schemas.openxmlformats.org/officeDocument/2006/math">
                    <m:sSub>
                      <m:sSubPr>
                        <m:ctrlPr>
                          <a:rPr lang="en-GB" sz="2800" i="1" smtClean="0">
                            <a:solidFill>
                              <a:srgbClr val="836967"/>
                            </a:solidFill>
                            <a:latin typeface="Cambria Math" panose="02040503050406030204" pitchFamily="18" charset="0"/>
                          </a:rPr>
                        </m:ctrlPr>
                      </m:sSubPr>
                      <m:e>
                        <m:r>
                          <m:rPr>
                            <m:sty m:val="p"/>
                          </m:rPr>
                          <a:rPr lang="en-GB" sz="2800">
                            <a:latin typeface="Cambria Math" panose="02040503050406030204" pitchFamily="18" charset="0"/>
                          </a:rPr>
                          <m:t>ϵ</m:t>
                        </m:r>
                      </m:e>
                      <m:sub>
                        <m:r>
                          <a:rPr lang="en-GB" sz="2800" i="1">
                            <a:latin typeface="Cambria Math" panose="02040503050406030204" pitchFamily="18" charset="0"/>
                          </a:rPr>
                          <m:t>𝑖</m:t>
                        </m:r>
                      </m:sub>
                    </m:sSub>
                    <m:r>
                      <a:rPr lang="en-GB" sz="2800" i="0">
                        <a:latin typeface="Cambria Math" panose="02040503050406030204" pitchFamily="18" charset="0"/>
                      </a:rPr>
                      <m:t>=</m:t>
                    </m:r>
                    <m:r>
                      <a:rPr lang="en-GB" sz="2800" i="0" smtClean="0">
                        <a:solidFill>
                          <a:schemeClr val="tx1"/>
                        </a:solidFill>
                        <a:latin typeface="Cambria Math" panose="02040503050406030204" pitchFamily="18" charset="0"/>
                      </a:rPr>
                      <m:t>1.5×</m:t>
                    </m:r>
                    <m:sSup>
                      <m:sSupPr>
                        <m:ctrlPr>
                          <a:rPr lang="en-GB" sz="2800" i="1">
                            <a:solidFill>
                              <a:schemeClr val="tx1"/>
                            </a:solidFill>
                            <a:latin typeface="Cambria Math" panose="02040503050406030204" pitchFamily="18" charset="0"/>
                          </a:rPr>
                        </m:ctrlPr>
                      </m:sSupPr>
                      <m:e>
                        <m:r>
                          <a:rPr lang="en-GB" sz="2800" i="0">
                            <a:solidFill>
                              <a:schemeClr val="tx1"/>
                            </a:solidFill>
                            <a:latin typeface="Cambria Math" panose="02040503050406030204" pitchFamily="18" charset="0"/>
                          </a:rPr>
                          <m:t>0.1</m:t>
                        </m:r>
                      </m:e>
                      <m:sup>
                        <m:sSub>
                          <m:sSubPr>
                            <m:ctrlPr>
                              <a:rPr lang="en-GB" sz="2800" i="1">
                                <a:solidFill>
                                  <a:schemeClr val="tx1"/>
                                </a:solidFill>
                                <a:latin typeface="Cambria Math" panose="02040503050406030204" pitchFamily="18" charset="0"/>
                              </a:rPr>
                            </m:ctrlPr>
                          </m:sSubPr>
                          <m:e>
                            <m:r>
                              <a:rPr lang="en-GB" sz="2800" i="1">
                                <a:solidFill>
                                  <a:schemeClr val="tx1"/>
                                </a:solidFill>
                                <a:latin typeface="Cambria Math" panose="02040503050406030204" pitchFamily="18" charset="0"/>
                              </a:rPr>
                              <m:t>𝛼</m:t>
                            </m:r>
                          </m:e>
                          <m:sub>
                            <m:r>
                              <a:rPr lang="en-GB" sz="2800" i="1">
                                <a:solidFill>
                                  <a:schemeClr val="tx1"/>
                                </a:solidFill>
                                <a:latin typeface="Cambria Math" panose="02040503050406030204" pitchFamily="18" charset="0"/>
                              </a:rPr>
                              <m:t>𝑖</m:t>
                            </m:r>
                          </m:sub>
                        </m:sSub>
                        <m:r>
                          <a:rPr lang="en-GB" sz="2800" i="0">
                            <a:solidFill>
                              <a:schemeClr val="tx1"/>
                            </a:solidFill>
                            <a:latin typeface="Cambria Math" panose="02040503050406030204" pitchFamily="18" charset="0"/>
                          </a:rPr>
                          <m:t>+3</m:t>
                        </m:r>
                        <m:d>
                          <m:dPr>
                            <m:ctrlPr>
                              <a:rPr lang="en-GB" sz="2800" i="1">
                                <a:solidFill>
                                  <a:schemeClr val="tx1"/>
                                </a:solidFill>
                                <a:latin typeface="Cambria Math" panose="02040503050406030204" pitchFamily="18" charset="0"/>
                              </a:rPr>
                            </m:ctrlPr>
                          </m:dPr>
                          <m:e>
                            <m:r>
                              <a:rPr lang="en-GB" sz="2800" i="0">
                                <a:solidFill>
                                  <a:schemeClr val="tx1"/>
                                </a:solidFill>
                                <a:latin typeface="Cambria Math" panose="02040503050406030204" pitchFamily="18" charset="0"/>
                              </a:rPr>
                              <m:t>1−</m:t>
                            </m:r>
                            <m:sSub>
                              <m:sSubPr>
                                <m:ctrlPr>
                                  <a:rPr lang="en-GB" sz="2800" i="1">
                                    <a:solidFill>
                                      <a:schemeClr val="tx1"/>
                                    </a:solidFill>
                                    <a:latin typeface="Cambria Math" panose="02040503050406030204" pitchFamily="18" charset="0"/>
                                  </a:rPr>
                                </m:ctrlPr>
                              </m:sSubPr>
                              <m:e>
                                <m:r>
                                  <a:rPr lang="en-GB" sz="2800" i="1">
                                    <a:solidFill>
                                      <a:schemeClr val="tx1"/>
                                    </a:solidFill>
                                    <a:latin typeface="Cambria Math" panose="02040503050406030204" pitchFamily="18" charset="0"/>
                                  </a:rPr>
                                  <m:t>𝛼</m:t>
                                </m:r>
                              </m:e>
                              <m:sub>
                                <m:r>
                                  <a:rPr lang="en-GB" sz="2800" i="1">
                                    <a:solidFill>
                                      <a:schemeClr val="tx1"/>
                                    </a:solidFill>
                                    <a:latin typeface="Cambria Math" panose="02040503050406030204" pitchFamily="18" charset="0"/>
                                  </a:rPr>
                                  <m:t>𝑖</m:t>
                                </m:r>
                              </m:sub>
                            </m:sSub>
                          </m:e>
                        </m:d>
                      </m:sup>
                    </m:sSup>
                  </m:oMath>
                </a14:m>
                <a:r>
                  <a:rPr lang="en-GB" sz="2800" dirty="0"/>
                  <a:t>,</a:t>
                </a:r>
              </a:p>
            </p:txBody>
          </p:sp>
        </mc:Choice>
        <mc:Fallback xmlns="">
          <p:sp>
            <p:nvSpPr>
              <p:cNvPr id="41" name="TextBox 40">
                <a:extLst>
                  <a:ext uri="{FF2B5EF4-FFF2-40B4-BE49-F238E27FC236}">
                    <a16:creationId xmlns:a16="http://schemas.microsoft.com/office/drawing/2014/main" id="{C648AEB3-BCDE-4774-A5CE-C4BAA4EC9B12}"/>
                  </a:ext>
                </a:extLst>
              </p:cNvPr>
              <p:cNvSpPr txBox="1">
                <a:spLocks noRot="1" noChangeAspect="1" noMove="1" noResize="1" noEditPoints="1" noAdjustHandles="1" noChangeArrowheads="1" noChangeShapeType="1" noTextEdit="1"/>
              </p:cNvSpPr>
              <p:nvPr/>
            </p:nvSpPr>
            <p:spPr>
              <a:xfrm>
                <a:off x="1100016" y="3799222"/>
                <a:ext cx="3793324" cy="552267"/>
              </a:xfrm>
              <a:prstGeom prst="rect">
                <a:avLst/>
              </a:prstGeom>
              <a:blipFill>
                <a:blip r:embed="rId4"/>
                <a:stretch>
                  <a:fillRect t="-5495" r="-3050" b="-2967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818D5353-E95B-4CEA-A940-72C339146B25}"/>
                  </a:ext>
                </a:extLst>
              </p:cNvPr>
              <p:cNvSpPr txBox="1"/>
              <p:nvPr/>
            </p:nvSpPr>
            <p:spPr>
              <a:xfrm>
                <a:off x="463069" y="4532399"/>
                <a:ext cx="4860256" cy="1368323"/>
              </a:xfrm>
              <a:prstGeom prst="rect">
                <a:avLst/>
              </a:prstGeom>
              <a:noFill/>
            </p:spPr>
            <p:txBody>
              <a:bodyPr wrap="square">
                <a:spAutoFit/>
              </a:bodyPr>
              <a:lstStyle/>
              <a:p>
                <a:pPr algn="ctr"/>
                <a:r>
                  <a:rPr lang="en-GB" sz="2400" dirty="0">
                    <a:solidFill>
                      <a:schemeClr val="tx1"/>
                    </a:solidFill>
                  </a:rPr>
                  <a:t>where </a:t>
                </a:r>
                <a14:m>
                  <m:oMath xmlns:m="http://schemas.openxmlformats.org/officeDocument/2006/math">
                    <m:sSub>
                      <m:sSubPr>
                        <m:ctrlPr>
                          <a:rPr lang="en-GB" sz="2400" i="1" smtClean="0">
                            <a:solidFill>
                              <a:schemeClr val="tx1"/>
                            </a:solidFill>
                            <a:latin typeface="Cambria Math" panose="02040503050406030204" pitchFamily="18" charset="0"/>
                          </a:rPr>
                        </m:ctrlPr>
                      </m:sSubPr>
                      <m:e>
                        <m:r>
                          <m:rPr>
                            <m:sty m:val="p"/>
                          </m:rPr>
                          <a:rPr lang="en-GB" sz="2400">
                            <a:solidFill>
                              <a:schemeClr val="tx1"/>
                            </a:solidFill>
                            <a:latin typeface="Cambria Math" panose="02040503050406030204" pitchFamily="18" charset="0"/>
                          </a:rPr>
                          <m:t>α</m:t>
                        </m:r>
                      </m:e>
                      <m:sub>
                        <m:r>
                          <a:rPr lang="en-GB" sz="2400" i="1">
                            <a:solidFill>
                              <a:schemeClr val="tx1"/>
                            </a:solidFill>
                            <a:latin typeface="Cambria Math" panose="02040503050406030204" pitchFamily="18" charset="0"/>
                          </a:rPr>
                          <m:t>𝑖</m:t>
                        </m:r>
                      </m:sub>
                    </m:sSub>
                    <m:r>
                      <a:rPr lang="en-GB" sz="2400" i="0">
                        <a:solidFill>
                          <a:schemeClr val="tx1"/>
                        </a:solidFill>
                        <a:latin typeface="Cambria Math" panose="02040503050406030204" pitchFamily="18" charset="0"/>
                      </a:rPr>
                      <m:t>=</m:t>
                    </m:r>
                    <m:f>
                      <m:fPr>
                        <m:ctrlPr>
                          <a:rPr lang="en-GB" sz="2400" i="1">
                            <a:solidFill>
                              <a:schemeClr val="tx1"/>
                            </a:solidFill>
                            <a:latin typeface="Cambria Math" panose="02040503050406030204" pitchFamily="18" charset="0"/>
                          </a:rPr>
                        </m:ctrlPr>
                      </m:fPr>
                      <m:num>
                        <m:r>
                          <a:rPr lang="en-GB" sz="2400" i="1">
                            <a:solidFill>
                              <a:schemeClr val="tx1"/>
                            </a:solidFill>
                            <a:latin typeface="Cambria Math" panose="02040503050406030204" pitchFamily="18" charset="0"/>
                          </a:rPr>
                          <m:t>𝑖</m:t>
                        </m:r>
                      </m:num>
                      <m:den>
                        <m:r>
                          <a:rPr lang="en-GB" sz="2400" i="1">
                            <a:solidFill>
                              <a:schemeClr val="tx1"/>
                            </a:solidFill>
                            <a:latin typeface="Cambria Math" panose="02040503050406030204" pitchFamily="18" charset="0"/>
                          </a:rPr>
                          <m:t>𝑚</m:t>
                        </m:r>
                        <m:r>
                          <a:rPr lang="en-GB" sz="2400" i="0">
                            <a:solidFill>
                              <a:schemeClr val="tx1"/>
                            </a:solidFill>
                            <a:latin typeface="Cambria Math" panose="02040503050406030204" pitchFamily="18" charset="0"/>
                          </a:rPr>
                          <m:t>−1</m:t>
                        </m:r>
                      </m:den>
                    </m:f>
                  </m:oMath>
                </a14:m>
                <a:r>
                  <a:rPr lang="en-GB" sz="2400" dirty="0">
                    <a:solidFill>
                      <a:schemeClr val="tx1"/>
                    </a:solidFill>
                  </a:rPr>
                  <a:t> </a:t>
                </a:r>
              </a:p>
              <a:p>
                <a:pPr algn="ctr"/>
                <a:r>
                  <a:rPr lang="en-GB" sz="2400" dirty="0">
                    <a:solidFill>
                      <a:schemeClr val="tx1"/>
                    </a:solidFill>
                  </a:rPr>
                  <a:t>and </a:t>
                </a:r>
                <a14:m>
                  <m:oMath xmlns:m="http://schemas.openxmlformats.org/officeDocument/2006/math">
                    <m:r>
                      <a:rPr lang="en-GB" sz="2400" i="1" dirty="0" smtClean="0">
                        <a:solidFill>
                          <a:schemeClr val="tx1"/>
                        </a:solidFill>
                        <a:latin typeface="Cambria Math" panose="02040503050406030204" pitchFamily="18" charset="0"/>
                      </a:rPr>
                      <m:t>𝑚</m:t>
                    </m:r>
                  </m:oMath>
                </a14:m>
                <a:r>
                  <a:rPr lang="en-GB" sz="2400" dirty="0">
                    <a:solidFill>
                      <a:schemeClr val="tx1"/>
                    </a:solidFill>
                  </a:rPr>
                  <a:t> is number of actors</a:t>
                </a:r>
              </a:p>
              <a:p>
                <a:pPr algn="ctr"/>
                <a:r>
                  <a:rPr lang="en-GB" sz="2400" dirty="0"/>
                  <a:t>(for each level)</a:t>
                </a:r>
                <a:endParaRPr lang="en-GB" sz="2400" dirty="0">
                  <a:solidFill>
                    <a:schemeClr val="tx1"/>
                  </a:solidFill>
                </a:endParaRPr>
              </a:p>
            </p:txBody>
          </p:sp>
        </mc:Choice>
        <mc:Fallback xmlns="">
          <p:sp>
            <p:nvSpPr>
              <p:cNvPr id="49" name="TextBox 48">
                <a:extLst>
                  <a:ext uri="{FF2B5EF4-FFF2-40B4-BE49-F238E27FC236}">
                    <a16:creationId xmlns:a16="http://schemas.microsoft.com/office/drawing/2014/main" id="{818D5353-E95B-4CEA-A940-72C339146B25}"/>
                  </a:ext>
                </a:extLst>
              </p:cNvPr>
              <p:cNvSpPr txBox="1">
                <a:spLocks noRot="1" noChangeAspect="1" noMove="1" noResize="1" noEditPoints="1" noAdjustHandles="1" noChangeArrowheads="1" noChangeShapeType="1" noTextEdit="1"/>
              </p:cNvSpPr>
              <p:nvPr/>
            </p:nvSpPr>
            <p:spPr>
              <a:xfrm>
                <a:off x="463069" y="4532399"/>
                <a:ext cx="4860256" cy="1368323"/>
              </a:xfrm>
              <a:prstGeom prst="rect">
                <a:avLst/>
              </a:prstGeom>
              <a:blipFill>
                <a:blip r:embed="rId5"/>
                <a:stretch>
                  <a:fillRect b="-9375"/>
                </a:stretch>
              </a:blipFill>
            </p:spPr>
            <p:txBody>
              <a:bodyPr/>
              <a:lstStyle/>
              <a:p>
                <a:r>
                  <a:rPr lang="en-GB">
                    <a:noFill/>
                  </a:rPr>
                  <a:t> </a:t>
                </a:r>
              </a:p>
            </p:txBody>
          </p:sp>
        </mc:Fallback>
      </mc:AlternateContent>
      <p:pic>
        <p:nvPicPr>
          <p:cNvPr id="24" name="Picture 23">
            <a:extLst>
              <a:ext uri="{FF2B5EF4-FFF2-40B4-BE49-F238E27FC236}">
                <a16:creationId xmlns:a16="http://schemas.microsoft.com/office/drawing/2014/main" id="{A82A5099-C8CA-4786-AF37-4457CEFD2937}"/>
              </a:ext>
            </a:extLst>
          </p:cNvPr>
          <p:cNvPicPr>
            <a:picLocks noChangeAspect="1"/>
          </p:cNvPicPr>
          <p:nvPr/>
        </p:nvPicPr>
        <p:blipFill>
          <a:blip r:embed="rId6"/>
          <a:stretch>
            <a:fillRect/>
          </a:stretch>
        </p:blipFill>
        <p:spPr>
          <a:xfrm>
            <a:off x="6271751" y="201781"/>
            <a:ext cx="5116813" cy="6454437"/>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02680B4-0E2C-4DBD-AD90-8598C68E292B}"/>
                  </a:ext>
                </a:extLst>
              </p:cNvPr>
              <p:cNvSpPr txBox="1"/>
              <p:nvPr/>
            </p:nvSpPr>
            <p:spPr>
              <a:xfrm>
                <a:off x="5942534" y="3058016"/>
                <a:ext cx="30581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00" b="0" i="1" smtClean="0">
                          <a:solidFill>
                            <a:schemeClr val="bg1"/>
                          </a:solidFill>
                          <a:latin typeface="Cambria Math" panose="02040503050406030204" pitchFamily="18" charset="0"/>
                        </a:rPr>
                        <m:t>𝜖</m:t>
                      </m:r>
                    </m:oMath>
                  </m:oMathPara>
                </a14:m>
                <a:endParaRPr lang="en-GB" sz="2400" dirty="0">
                  <a:solidFill>
                    <a:schemeClr val="bg1"/>
                  </a:solidFill>
                </a:endParaRPr>
              </a:p>
            </p:txBody>
          </p:sp>
        </mc:Choice>
        <mc:Fallback xmlns="">
          <p:sp>
            <p:nvSpPr>
              <p:cNvPr id="26" name="TextBox 25">
                <a:extLst>
                  <a:ext uri="{FF2B5EF4-FFF2-40B4-BE49-F238E27FC236}">
                    <a16:creationId xmlns:a16="http://schemas.microsoft.com/office/drawing/2014/main" id="{402680B4-0E2C-4DBD-AD90-8598C68E292B}"/>
                  </a:ext>
                </a:extLst>
              </p:cNvPr>
              <p:cNvSpPr txBox="1">
                <a:spLocks noRot="1" noChangeAspect="1" noMove="1" noResize="1" noEditPoints="1" noAdjustHandles="1" noChangeArrowheads="1" noChangeShapeType="1" noTextEdit="1"/>
              </p:cNvSpPr>
              <p:nvPr/>
            </p:nvSpPr>
            <p:spPr>
              <a:xfrm>
                <a:off x="5942534" y="3058016"/>
                <a:ext cx="305810" cy="461665"/>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ACD21889-774E-42F0-A7A5-14F877B31AC8}"/>
                  </a:ext>
                </a:extLst>
              </p:cNvPr>
              <p:cNvSpPr txBox="1"/>
              <p:nvPr/>
            </p:nvSpPr>
            <p:spPr>
              <a:xfrm>
                <a:off x="8656498" y="6367835"/>
                <a:ext cx="30581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00" b="0" i="1" smtClean="0">
                          <a:solidFill>
                            <a:schemeClr val="bg1"/>
                          </a:solidFill>
                          <a:latin typeface="Cambria Math" panose="02040503050406030204" pitchFamily="18" charset="0"/>
                        </a:rPr>
                        <m:t>𝛼</m:t>
                      </m:r>
                    </m:oMath>
                  </m:oMathPara>
                </a14:m>
                <a:endParaRPr lang="en-GB" sz="2400" dirty="0">
                  <a:solidFill>
                    <a:schemeClr val="bg1"/>
                  </a:solidFill>
                </a:endParaRPr>
              </a:p>
            </p:txBody>
          </p:sp>
        </mc:Choice>
        <mc:Fallback xmlns="">
          <p:sp>
            <p:nvSpPr>
              <p:cNvPr id="50" name="TextBox 49">
                <a:extLst>
                  <a:ext uri="{FF2B5EF4-FFF2-40B4-BE49-F238E27FC236}">
                    <a16:creationId xmlns:a16="http://schemas.microsoft.com/office/drawing/2014/main" id="{ACD21889-774E-42F0-A7A5-14F877B31AC8}"/>
                  </a:ext>
                </a:extLst>
              </p:cNvPr>
              <p:cNvSpPr txBox="1">
                <a:spLocks noRot="1" noChangeAspect="1" noMove="1" noResize="1" noEditPoints="1" noAdjustHandles="1" noChangeArrowheads="1" noChangeShapeType="1" noTextEdit="1"/>
              </p:cNvSpPr>
              <p:nvPr/>
            </p:nvSpPr>
            <p:spPr>
              <a:xfrm>
                <a:off x="8656498" y="6367835"/>
                <a:ext cx="305810" cy="461665"/>
              </a:xfrm>
              <a:prstGeom prst="rect">
                <a:avLst/>
              </a:prstGeom>
              <a:blipFill>
                <a:blip r:embed="rId8"/>
                <a:stretch>
                  <a:fillRect r="-16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E78088E-548D-4FBC-A6F0-B8ED327585CE}"/>
                  </a:ext>
                </a:extLst>
              </p:cNvPr>
              <p:cNvSpPr txBox="1"/>
              <p:nvPr/>
            </p:nvSpPr>
            <p:spPr>
              <a:xfrm>
                <a:off x="8424824" y="137985"/>
                <a:ext cx="1074968" cy="523220"/>
              </a:xfrm>
              <a:prstGeom prst="rect">
                <a:avLst/>
              </a:prstGeom>
              <a:noFill/>
            </p:spPr>
            <p:txBody>
              <a:bodyPr wrap="square">
                <a:spAutoFit/>
              </a:bodyPr>
              <a:lstStyle/>
              <a:p>
                <a14:m>
                  <m:oMath xmlns:m="http://schemas.openxmlformats.org/officeDocument/2006/math">
                    <m:r>
                      <a:rPr lang="en-GB" sz="2800" b="0" i="1" smtClean="0">
                        <a:solidFill>
                          <a:schemeClr val="bg1"/>
                        </a:solidFill>
                        <a:latin typeface="Cambria Math" panose="02040503050406030204" pitchFamily="18" charset="0"/>
                      </a:rPr>
                      <m:t>𝜖</m:t>
                    </m:r>
                  </m:oMath>
                </a14:m>
                <a:r>
                  <a:rPr lang="en-GB" sz="2800" dirty="0">
                    <a:solidFill>
                      <a:schemeClr val="bg1"/>
                    </a:solidFill>
                  </a:rPr>
                  <a:t> vs </a:t>
                </a:r>
                <a14:m>
                  <m:oMath xmlns:m="http://schemas.openxmlformats.org/officeDocument/2006/math">
                    <m:r>
                      <a:rPr lang="en-GB" sz="2800" i="1" dirty="0" smtClean="0">
                        <a:solidFill>
                          <a:schemeClr val="bg1"/>
                        </a:solidFill>
                        <a:latin typeface="Cambria Math" panose="02040503050406030204" pitchFamily="18" charset="0"/>
                      </a:rPr>
                      <m:t>𝛼</m:t>
                    </m:r>
                  </m:oMath>
                </a14:m>
                <a:endParaRPr lang="en-GB" sz="2800" dirty="0">
                  <a:solidFill>
                    <a:schemeClr val="bg1"/>
                  </a:solidFill>
                </a:endParaRPr>
              </a:p>
            </p:txBody>
          </p:sp>
        </mc:Choice>
        <mc:Fallback xmlns="">
          <p:sp>
            <p:nvSpPr>
              <p:cNvPr id="51" name="TextBox 50">
                <a:extLst>
                  <a:ext uri="{FF2B5EF4-FFF2-40B4-BE49-F238E27FC236}">
                    <a16:creationId xmlns:a16="http://schemas.microsoft.com/office/drawing/2014/main" id="{5E78088E-548D-4FBC-A6F0-B8ED327585CE}"/>
                  </a:ext>
                </a:extLst>
              </p:cNvPr>
              <p:cNvSpPr txBox="1">
                <a:spLocks noRot="1" noChangeAspect="1" noMove="1" noResize="1" noEditPoints="1" noAdjustHandles="1" noChangeArrowheads="1" noChangeShapeType="1" noTextEdit="1"/>
              </p:cNvSpPr>
              <p:nvPr/>
            </p:nvSpPr>
            <p:spPr>
              <a:xfrm>
                <a:off x="8424824" y="137985"/>
                <a:ext cx="1074968" cy="523220"/>
              </a:xfrm>
              <a:prstGeom prst="rect">
                <a:avLst/>
              </a:prstGeom>
              <a:blipFill>
                <a:blip r:embed="rId9"/>
                <a:stretch>
                  <a:fillRect t="-12941" b="-32941"/>
                </a:stretch>
              </a:blipFill>
            </p:spPr>
            <p:txBody>
              <a:bodyPr/>
              <a:lstStyle/>
              <a:p>
                <a:r>
                  <a:rPr lang="en-GB">
                    <a:noFill/>
                  </a:rPr>
                  <a:t> </a:t>
                </a:r>
              </a:p>
            </p:txBody>
          </p:sp>
        </mc:Fallback>
      </mc:AlternateContent>
      <p:sp>
        <p:nvSpPr>
          <p:cNvPr id="37" name="Oval 36">
            <a:extLst>
              <a:ext uri="{FF2B5EF4-FFF2-40B4-BE49-F238E27FC236}">
                <a16:creationId xmlns:a16="http://schemas.microsoft.com/office/drawing/2014/main" id="{65AB19F4-9E09-41E4-BC55-8BCAAA87F0B5}"/>
              </a:ext>
            </a:extLst>
          </p:cNvPr>
          <p:cNvSpPr/>
          <p:nvPr/>
        </p:nvSpPr>
        <p:spPr>
          <a:xfrm>
            <a:off x="3840573" y="661205"/>
            <a:ext cx="1145962" cy="114596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400" dirty="0"/>
              <a:t>Observe</a:t>
            </a:r>
            <a:r>
              <a:rPr lang="en-GB" dirty="0"/>
              <a:t> </a:t>
            </a:r>
            <a:r>
              <a:rPr lang="en-GB" sz="1600" dirty="0"/>
              <a:t>(2018) [20]</a:t>
            </a:r>
            <a:endParaRPr lang="en-GB" dirty="0"/>
          </a:p>
        </p:txBody>
      </p:sp>
    </p:spTree>
    <p:extLst>
      <p:ext uri="{BB962C8B-B14F-4D97-AF65-F5344CB8AC3E}">
        <p14:creationId xmlns:p14="http://schemas.microsoft.com/office/powerpoint/2010/main" val="11541387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10;&#10;Description automatically generated with medium confidence">
            <a:extLst>
              <a:ext uri="{FF2B5EF4-FFF2-40B4-BE49-F238E27FC236}">
                <a16:creationId xmlns:a16="http://schemas.microsoft.com/office/drawing/2014/main" id="{D29CE090-21BF-463C-8896-5184D4E3D4EB}"/>
              </a:ext>
            </a:extLst>
          </p:cNvPr>
          <p:cNvPicPr>
            <a:picLocks noChangeAspect="1"/>
          </p:cNvPicPr>
          <p:nvPr/>
        </p:nvPicPr>
        <p:blipFill rotWithShape="1">
          <a:blip r:embed="rId3">
            <a:extLst>
              <a:ext uri="{28A0092B-C50C-407E-A947-70E740481C1C}">
                <a14:useLocalDpi xmlns:a14="http://schemas.microsoft.com/office/drawing/2010/main" val="0"/>
              </a:ext>
            </a:extLst>
          </a:blip>
          <a:srcRect l="24928" t="-2" r="11048" b="-2"/>
          <a:stretch/>
        </p:blipFill>
        <p:spPr>
          <a:xfrm>
            <a:off x="8030484" y="1404210"/>
            <a:ext cx="3212218" cy="2822268"/>
          </a:xfrm>
          <a:custGeom>
            <a:avLst/>
            <a:gdLst/>
            <a:ahLst/>
            <a:cxnLst/>
            <a:rect l="l" t="t" r="r" b="b"/>
            <a:pathLst>
              <a:path w="2588520" h="2588520">
                <a:moveTo>
                  <a:pt x="1294260" y="0"/>
                </a:moveTo>
                <a:cubicBezTo>
                  <a:pt x="2009060" y="0"/>
                  <a:pt x="2588520" y="579460"/>
                  <a:pt x="2588520" y="1294260"/>
                </a:cubicBezTo>
                <a:cubicBezTo>
                  <a:pt x="2588520" y="2009060"/>
                  <a:pt x="2009060" y="2588520"/>
                  <a:pt x="1294260" y="2588520"/>
                </a:cubicBezTo>
                <a:cubicBezTo>
                  <a:pt x="579460" y="2588520"/>
                  <a:pt x="0" y="2009060"/>
                  <a:pt x="0" y="1294260"/>
                </a:cubicBezTo>
                <a:cubicBezTo>
                  <a:pt x="0" y="579460"/>
                  <a:pt x="579460" y="0"/>
                  <a:pt x="1294260" y="0"/>
                </a:cubicBezTo>
                <a:close/>
              </a:path>
            </a:pathLst>
          </a:custGeom>
        </p:spPr>
      </p:pic>
      <p:pic>
        <p:nvPicPr>
          <p:cNvPr id="4" name="Content Placeholder 4" descr="A picture containing text, adapter&#10;&#10;Description automatically generated">
            <a:extLst>
              <a:ext uri="{FF2B5EF4-FFF2-40B4-BE49-F238E27FC236}">
                <a16:creationId xmlns:a16="http://schemas.microsoft.com/office/drawing/2014/main" id="{E50BC3C5-82D2-4B98-B9A6-579809164D25}"/>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136" r="1455"/>
          <a:stretch/>
        </p:blipFill>
        <p:spPr>
          <a:xfrm>
            <a:off x="6979325" y="3075742"/>
            <a:ext cx="4001656" cy="2734622"/>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p:spPr>
      </p:pic>
      <p:sp>
        <p:nvSpPr>
          <p:cNvPr id="5" name="TextBox 4">
            <a:extLst>
              <a:ext uri="{FF2B5EF4-FFF2-40B4-BE49-F238E27FC236}">
                <a16:creationId xmlns:a16="http://schemas.microsoft.com/office/drawing/2014/main" id="{9B1A9B82-1DB9-4DBB-A5B8-F99E966A030F}"/>
              </a:ext>
            </a:extLst>
          </p:cNvPr>
          <p:cNvSpPr txBox="1"/>
          <p:nvPr/>
        </p:nvSpPr>
        <p:spPr>
          <a:xfrm rot="19800000">
            <a:off x="6046139" y="3235707"/>
            <a:ext cx="2122697" cy="369332"/>
          </a:xfrm>
          <a:prstGeom prst="rect">
            <a:avLst/>
          </a:prstGeom>
          <a:noFill/>
        </p:spPr>
        <p:txBody>
          <a:bodyPr wrap="none" rtlCol="0">
            <a:spAutoFit/>
          </a:bodyPr>
          <a:lstStyle/>
          <a:p>
            <a:r>
              <a:rPr lang="en-GB" b="1" spc="300" dirty="0"/>
              <a:t>ENVIRONMENT</a:t>
            </a:r>
          </a:p>
        </p:txBody>
      </p:sp>
      <p:grpSp>
        <p:nvGrpSpPr>
          <p:cNvPr id="7" name="Group 6">
            <a:extLst>
              <a:ext uri="{FF2B5EF4-FFF2-40B4-BE49-F238E27FC236}">
                <a16:creationId xmlns:a16="http://schemas.microsoft.com/office/drawing/2014/main" id="{D4E90216-DAF6-4E9C-B444-B2621EB0F01C}"/>
              </a:ext>
            </a:extLst>
          </p:cNvPr>
          <p:cNvGrpSpPr/>
          <p:nvPr/>
        </p:nvGrpSpPr>
        <p:grpSpPr>
          <a:xfrm>
            <a:off x="1413039" y="3457041"/>
            <a:ext cx="1479018" cy="1972024"/>
            <a:chOff x="2714611" y="952482"/>
            <a:chExt cx="3714777" cy="4953035"/>
          </a:xfrm>
        </p:grpSpPr>
        <p:sp>
          <p:nvSpPr>
            <p:cNvPr id="8" name="Rectangle 7">
              <a:extLst>
                <a:ext uri="{FF2B5EF4-FFF2-40B4-BE49-F238E27FC236}">
                  <a16:creationId xmlns:a16="http://schemas.microsoft.com/office/drawing/2014/main" id="{F94FAC2E-F8ED-4571-BBEB-D6F8A3EFF00C}"/>
                </a:ext>
              </a:extLst>
            </p:cNvPr>
            <p:cNvSpPr/>
            <p:nvPr/>
          </p:nvSpPr>
          <p:spPr>
            <a:xfrm>
              <a:off x="3333741" y="3119435"/>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Rectangle 8">
              <a:extLst>
                <a:ext uri="{FF2B5EF4-FFF2-40B4-BE49-F238E27FC236}">
                  <a16:creationId xmlns:a16="http://schemas.microsoft.com/office/drawing/2014/main" id="{09E95F8E-C649-4EEB-B980-F05C4ABD9E62}"/>
                </a:ext>
              </a:extLst>
            </p:cNvPr>
            <p:cNvSpPr/>
            <p:nvPr/>
          </p:nvSpPr>
          <p:spPr>
            <a:xfrm>
              <a:off x="3952870" y="3119435"/>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4DC9DED3-B4E8-45B6-9B7F-D4418A89D7DA}"/>
                </a:ext>
              </a:extLst>
            </p:cNvPr>
            <p:cNvSpPr/>
            <p:nvPr/>
          </p:nvSpPr>
          <p:spPr>
            <a:xfrm>
              <a:off x="3643305" y="3119435"/>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E8228B41-B7F1-483B-8E82-326A2A8D64FA}"/>
                </a:ext>
              </a:extLst>
            </p:cNvPr>
            <p:cNvSpPr/>
            <p:nvPr/>
          </p:nvSpPr>
          <p:spPr>
            <a:xfrm>
              <a:off x="4262435" y="3119435"/>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7F90A811-480A-4343-9EFC-B33A2052D449}"/>
                </a:ext>
              </a:extLst>
            </p:cNvPr>
            <p:cNvSpPr/>
            <p:nvPr/>
          </p:nvSpPr>
          <p:spPr>
            <a:xfrm>
              <a:off x="4571999" y="3119435"/>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09BC2EFA-300A-4BD4-BED1-6BA7FF7C5BA5}"/>
                </a:ext>
              </a:extLst>
            </p:cNvPr>
            <p:cNvSpPr/>
            <p:nvPr/>
          </p:nvSpPr>
          <p:spPr>
            <a:xfrm>
              <a:off x="4881564" y="3119435"/>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Rectangle 13">
              <a:extLst>
                <a:ext uri="{FF2B5EF4-FFF2-40B4-BE49-F238E27FC236}">
                  <a16:creationId xmlns:a16="http://schemas.microsoft.com/office/drawing/2014/main" id="{B068615C-A99F-4565-92C6-0B25197E56FA}"/>
                </a:ext>
              </a:extLst>
            </p:cNvPr>
            <p:cNvSpPr/>
            <p:nvPr/>
          </p:nvSpPr>
          <p:spPr>
            <a:xfrm>
              <a:off x="3333741" y="342899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Rectangle 14">
              <a:extLst>
                <a:ext uri="{FF2B5EF4-FFF2-40B4-BE49-F238E27FC236}">
                  <a16:creationId xmlns:a16="http://schemas.microsoft.com/office/drawing/2014/main" id="{5DEF9D4A-0B6C-4D60-98D4-57EA8D8338AA}"/>
                </a:ext>
              </a:extLst>
            </p:cNvPr>
            <p:cNvSpPr/>
            <p:nvPr/>
          </p:nvSpPr>
          <p:spPr>
            <a:xfrm>
              <a:off x="3952870" y="3428999"/>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Rectangle 15">
              <a:extLst>
                <a:ext uri="{FF2B5EF4-FFF2-40B4-BE49-F238E27FC236}">
                  <a16:creationId xmlns:a16="http://schemas.microsoft.com/office/drawing/2014/main" id="{59155802-4FC7-4A7B-826B-044CB2E8646E}"/>
                </a:ext>
              </a:extLst>
            </p:cNvPr>
            <p:cNvSpPr/>
            <p:nvPr/>
          </p:nvSpPr>
          <p:spPr>
            <a:xfrm>
              <a:off x="3643305" y="342899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Rectangle 16">
              <a:extLst>
                <a:ext uri="{FF2B5EF4-FFF2-40B4-BE49-F238E27FC236}">
                  <a16:creationId xmlns:a16="http://schemas.microsoft.com/office/drawing/2014/main" id="{592353E8-9808-4F0B-83F0-99E33DE2C770}"/>
                </a:ext>
              </a:extLst>
            </p:cNvPr>
            <p:cNvSpPr/>
            <p:nvPr/>
          </p:nvSpPr>
          <p:spPr>
            <a:xfrm>
              <a:off x="4262435" y="342899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Rectangle 17">
              <a:extLst>
                <a:ext uri="{FF2B5EF4-FFF2-40B4-BE49-F238E27FC236}">
                  <a16:creationId xmlns:a16="http://schemas.microsoft.com/office/drawing/2014/main" id="{96F5711C-C6D4-4B0B-8677-3032FBEFFE39}"/>
                </a:ext>
              </a:extLst>
            </p:cNvPr>
            <p:cNvSpPr/>
            <p:nvPr/>
          </p:nvSpPr>
          <p:spPr>
            <a:xfrm>
              <a:off x="4571999" y="342899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Rectangle 18">
              <a:extLst>
                <a:ext uri="{FF2B5EF4-FFF2-40B4-BE49-F238E27FC236}">
                  <a16:creationId xmlns:a16="http://schemas.microsoft.com/office/drawing/2014/main" id="{4C138590-7988-430D-BFF6-FBED35A7B1F7}"/>
                </a:ext>
              </a:extLst>
            </p:cNvPr>
            <p:cNvSpPr/>
            <p:nvPr/>
          </p:nvSpPr>
          <p:spPr>
            <a:xfrm>
              <a:off x="4881564" y="3428999"/>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 name="Rectangle 19">
              <a:extLst>
                <a:ext uri="{FF2B5EF4-FFF2-40B4-BE49-F238E27FC236}">
                  <a16:creationId xmlns:a16="http://schemas.microsoft.com/office/drawing/2014/main" id="{971EAD6D-57AA-4B01-866B-48DD698907BC}"/>
                </a:ext>
              </a:extLst>
            </p:cNvPr>
            <p:cNvSpPr/>
            <p:nvPr/>
          </p:nvSpPr>
          <p:spPr>
            <a:xfrm>
              <a:off x="5191129" y="342899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 name="Rectangle 20">
              <a:extLst>
                <a:ext uri="{FF2B5EF4-FFF2-40B4-BE49-F238E27FC236}">
                  <a16:creationId xmlns:a16="http://schemas.microsoft.com/office/drawing/2014/main" id="{B7931D25-4A2D-43AB-95D1-8E548889F4A9}"/>
                </a:ext>
              </a:extLst>
            </p:cNvPr>
            <p:cNvSpPr/>
            <p:nvPr/>
          </p:nvSpPr>
          <p:spPr>
            <a:xfrm>
              <a:off x="5500693" y="342899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2" name="Rectangle 21">
              <a:extLst>
                <a:ext uri="{FF2B5EF4-FFF2-40B4-BE49-F238E27FC236}">
                  <a16:creationId xmlns:a16="http://schemas.microsoft.com/office/drawing/2014/main" id="{7E8B5EFF-E3E8-4917-8EC6-134D3A67A4CD}"/>
                </a:ext>
              </a:extLst>
            </p:cNvPr>
            <p:cNvSpPr/>
            <p:nvPr/>
          </p:nvSpPr>
          <p:spPr>
            <a:xfrm>
              <a:off x="5810258" y="342899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3" name="Rectangle 22">
              <a:extLst>
                <a:ext uri="{FF2B5EF4-FFF2-40B4-BE49-F238E27FC236}">
                  <a16:creationId xmlns:a16="http://schemas.microsoft.com/office/drawing/2014/main" id="{5431D996-B9EE-4215-9F4C-CB67A8A1B534}"/>
                </a:ext>
              </a:extLst>
            </p:cNvPr>
            <p:cNvSpPr/>
            <p:nvPr/>
          </p:nvSpPr>
          <p:spPr>
            <a:xfrm>
              <a:off x="3024176" y="342899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4" name="Rectangle 23">
              <a:extLst>
                <a:ext uri="{FF2B5EF4-FFF2-40B4-BE49-F238E27FC236}">
                  <a16:creationId xmlns:a16="http://schemas.microsoft.com/office/drawing/2014/main" id="{2DE76369-2E92-4CDF-8F8F-84A439113E5C}"/>
                </a:ext>
              </a:extLst>
            </p:cNvPr>
            <p:cNvSpPr/>
            <p:nvPr/>
          </p:nvSpPr>
          <p:spPr>
            <a:xfrm>
              <a:off x="3333741" y="3738564"/>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Rectangle 24">
              <a:extLst>
                <a:ext uri="{FF2B5EF4-FFF2-40B4-BE49-F238E27FC236}">
                  <a16:creationId xmlns:a16="http://schemas.microsoft.com/office/drawing/2014/main" id="{2BA45109-EB0E-4AAE-AF5F-ABF7E5389CCB}"/>
                </a:ext>
              </a:extLst>
            </p:cNvPr>
            <p:cNvSpPr/>
            <p:nvPr/>
          </p:nvSpPr>
          <p:spPr>
            <a:xfrm>
              <a:off x="3952870" y="3738564"/>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6" name="Rectangle 25">
              <a:extLst>
                <a:ext uri="{FF2B5EF4-FFF2-40B4-BE49-F238E27FC236}">
                  <a16:creationId xmlns:a16="http://schemas.microsoft.com/office/drawing/2014/main" id="{154964CD-3BBE-4425-A8FF-C88324975229}"/>
                </a:ext>
              </a:extLst>
            </p:cNvPr>
            <p:cNvSpPr/>
            <p:nvPr/>
          </p:nvSpPr>
          <p:spPr>
            <a:xfrm>
              <a:off x="3643305" y="3738564"/>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7" name="Rectangle 26">
              <a:extLst>
                <a:ext uri="{FF2B5EF4-FFF2-40B4-BE49-F238E27FC236}">
                  <a16:creationId xmlns:a16="http://schemas.microsoft.com/office/drawing/2014/main" id="{3E5A5F51-EE4E-43CB-95F8-E273E3E6F718}"/>
                </a:ext>
              </a:extLst>
            </p:cNvPr>
            <p:cNvSpPr/>
            <p:nvPr/>
          </p:nvSpPr>
          <p:spPr>
            <a:xfrm>
              <a:off x="4262435" y="3738564"/>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8" name="Rectangle 27">
              <a:extLst>
                <a:ext uri="{FF2B5EF4-FFF2-40B4-BE49-F238E27FC236}">
                  <a16:creationId xmlns:a16="http://schemas.microsoft.com/office/drawing/2014/main" id="{D5DE82BD-59B0-4E43-952C-48677E054A12}"/>
                </a:ext>
              </a:extLst>
            </p:cNvPr>
            <p:cNvSpPr/>
            <p:nvPr/>
          </p:nvSpPr>
          <p:spPr>
            <a:xfrm>
              <a:off x="4571999" y="3738564"/>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9" name="Rectangle 28">
              <a:extLst>
                <a:ext uri="{FF2B5EF4-FFF2-40B4-BE49-F238E27FC236}">
                  <a16:creationId xmlns:a16="http://schemas.microsoft.com/office/drawing/2014/main" id="{44DD6A1F-6D71-47DF-8269-454C14A80DE5}"/>
                </a:ext>
              </a:extLst>
            </p:cNvPr>
            <p:cNvSpPr/>
            <p:nvPr/>
          </p:nvSpPr>
          <p:spPr>
            <a:xfrm>
              <a:off x="4881564" y="3738564"/>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0" name="Rectangle 29">
              <a:extLst>
                <a:ext uri="{FF2B5EF4-FFF2-40B4-BE49-F238E27FC236}">
                  <a16:creationId xmlns:a16="http://schemas.microsoft.com/office/drawing/2014/main" id="{87A04652-6851-4643-B6A2-76CB1BA3F52E}"/>
                </a:ext>
              </a:extLst>
            </p:cNvPr>
            <p:cNvSpPr/>
            <p:nvPr/>
          </p:nvSpPr>
          <p:spPr>
            <a:xfrm>
              <a:off x="5191129" y="3738564"/>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1" name="Rectangle 30">
              <a:extLst>
                <a:ext uri="{FF2B5EF4-FFF2-40B4-BE49-F238E27FC236}">
                  <a16:creationId xmlns:a16="http://schemas.microsoft.com/office/drawing/2014/main" id="{0575ED34-A05C-425A-AD71-FA66C689109E}"/>
                </a:ext>
              </a:extLst>
            </p:cNvPr>
            <p:cNvSpPr/>
            <p:nvPr/>
          </p:nvSpPr>
          <p:spPr>
            <a:xfrm>
              <a:off x="5500693" y="3738564"/>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2" name="Rectangle 31">
              <a:extLst>
                <a:ext uri="{FF2B5EF4-FFF2-40B4-BE49-F238E27FC236}">
                  <a16:creationId xmlns:a16="http://schemas.microsoft.com/office/drawing/2014/main" id="{E6FCC13A-D929-4827-BD84-5AC7EAF92215}"/>
                </a:ext>
              </a:extLst>
            </p:cNvPr>
            <p:cNvSpPr/>
            <p:nvPr/>
          </p:nvSpPr>
          <p:spPr>
            <a:xfrm>
              <a:off x="5810258" y="3738564"/>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3" name="Rectangle 32">
              <a:extLst>
                <a:ext uri="{FF2B5EF4-FFF2-40B4-BE49-F238E27FC236}">
                  <a16:creationId xmlns:a16="http://schemas.microsoft.com/office/drawing/2014/main" id="{626A2BE7-78D3-4BEB-A00C-C35C0BF7E1BD}"/>
                </a:ext>
              </a:extLst>
            </p:cNvPr>
            <p:cNvSpPr/>
            <p:nvPr/>
          </p:nvSpPr>
          <p:spPr>
            <a:xfrm>
              <a:off x="3024176" y="3738564"/>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4" name="Rectangle 33">
              <a:extLst>
                <a:ext uri="{FF2B5EF4-FFF2-40B4-BE49-F238E27FC236}">
                  <a16:creationId xmlns:a16="http://schemas.microsoft.com/office/drawing/2014/main" id="{CA05708B-D3B9-4E67-9527-24D401E373CB}"/>
                </a:ext>
              </a:extLst>
            </p:cNvPr>
            <p:cNvSpPr/>
            <p:nvPr/>
          </p:nvSpPr>
          <p:spPr>
            <a:xfrm>
              <a:off x="6119823" y="3738564"/>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5" name="Rectangle 34">
              <a:extLst>
                <a:ext uri="{FF2B5EF4-FFF2-40B4-BE49-F238E27FC236}">
                  <a16:creationId xmlns:a16="http://schemas.microsoft.com/office/drawing/2014/main" id="{AB7B86FE-D02B-4206-9339-07ECB65BAFE2}"/>
                </a:ext>
              </a:extLst>
            </p:cNvPr>
            <p:cNvSpPr/>
            <p:nvPr/>
          </p:nvSpPr>
          <p:spPr>
            <a:xfrm>
              <a:off x="2714611" y="3738564"/>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6" name="Rectangle 35">
              <a:extLst>
                <a:ext uri="{FF2B5EF4-FFF2-40B4-BE49-F238E27FC236}">
                  <a16:creationId xmlns:a16="http://schemas.microsoft.com/office/drawing/2014/main" id="{847FB3B6-F5D8-4DC5-AD90-E14C52585DB3}"/>
                </a:ext>
              </a:extLst>
            </p:cNvPr>
            <p:cNvSpPr/>
            <p:nvPr/>
          </p:nvSpPr>
          <p:spPr>
            <a:xfrm>
              <a:off x="3333741" y="404812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7" name="Rectangle 36">
              <a:extLst>
                <a:ext uri="{FF2B5EF4-FFF2-40B4-BE49-F238E27FC236}">
                  <a16:creationId xmlns:a16="http://schemas.microsoft.com/office/drawing/2014/main" id="{A9E76E09-EB2B-48FD-9AC9-7B9DD534003F}"/>
                </a:ext>
              </a:extLst>
            </p:cNvPr>
            <p:cNvSpPr/>
            <p:nvPr/>
          </p:nvSpPr>
          <p:spPr>
            <a:xfrm>
              <a:off x="3952870" y="4048129"/>
              <a:ext cx="309565" cy="309565"/>
            </a:xfrm>
            <a:prstGeom prst="rect">
              <a:avLst/>
            </a:prstGeom>
            <a:solidFill>
              <a:srgbClr val="FCED22"/>
            </a:solidFill>
            <a:ln w="3175">
              <a:solidFill>
                <a:srgbClr val="FCED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Rectangle 37">
              <a:extLst>
                <a:ext uri="{FF2B5EF4-FFF2-40B4-BE49-F238E27FC236}">
                  <a16:creationId xmlns:a16="http://schemas.microsoft.com/office/drawing/2014/main" id="{63791AE1-93A8-4C2E-9FFA-AF51111DC4BD}"/>
                </a:ext>
              </a:extLst>
            </p:cNvPr>
            <p:cNvSpPr/>
            <p:nvPr/>
          </p:nvSpPr>
          <p:spPr>
            <a:xfrm>
              <a:off x="3643305" y="4048129"/>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9" name="Rectangle 38">
              <a:extLst>
                <a:ext uri="{FF2B5EF4-FFF2-40B4-BE49-F238E27FC236}">
                  <a16:creationId xmlns:a16="http://schemas.microsoft.com/office/drawing/2014/main" id="{4ABAE37B-1D6F-4916-B4FC-E90292EF42CA}"/>
                </a:ext>
              </a:extLst>
            </p:cNvPr>
            <p:cNvSpPr/>
            <p:nvPr/>
          </p:nvSpPr>
          <p:spPr>
            <a:xfrm>
              <a:off x="4262435" y="4048129"/>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 name="Rectangle 39">
              <a:extLst>
                <a:ext uri="{FF2B5EF4-FFF2-40B4-BE49-F238E27FC236}">
                  <a16:creationId xmlns:a16="http://schemas.microsoft.com/office/drawing/2014/main" id="{5B123079-8D5C-4D7D-9913-47432A3DC5EA}"/>
                </a:ext>
              </a:extLst>
            </p:cNvPr>
            <p:cNvSpPr/>
            <p:nvPr/>
          </p:nvSpPr>
          <p:spPr>
            <a:xfrm>
              <a:off x="4571999" y="4048129"/>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1" name="Rectangle 40">
              <a:extLst>
                <a:ext uri="{FF2B5EF4-FFF2-40B4-BE49-F238E27FC236}">
                  <a16:creationId xmlns:a16="http://schemas.microsoft.com/office/drawing/2014/main" id="{968E9212-9673-4A5E-8DA0-0125B53213C9}"/>
                </a:ext>
              </a:extLst>
            </p:cNvPr>
            <p:cNvSpPr/>
            <p:nvPr/>
          </p:nvSpPr>
          <p:spPr>
            <a:xfrm>
              <a:off x="4881564" y="4048129"/>
              <a:ext cx="309565" cy="309565"/>
            </a:xfrm>
            <a:prstGeom prst="rect">
              <a:avLst/>
            </a:prstGeom>
            <a:solidFill>
              <a:srgbClr val="FCED22"/>
            </a:solidFill>
            <a:ln w="3175">
              <a:solidFill>
                <a:srgbClr val="FCED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2" name="Rectangle 41">
              <a:extLst>
                <a:ext uri="{FF2B5EF4-FFF2-40B4-BE49-F238E27FC236}">
                  <a16:creationId xmlns:a16="http://schemas.microsoft.com/office/drawing/2014/main" id="{F88633B9-FF18-4ED9-8FCF-5F082446B658}"/>
                </a:ext>
              </a:extLst>
            </p:cNvPr>
            <p:cNvSpPr/>
            <p:nvPr/>
          </p:nvSpPr>
          <p:spPr>
            <a:xfrm>
              <a:off x="5191129" y="4048129"/>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3" name="Rectangle 42">
              <a:extLst>
                <a:ext uri="{FF2B5EF4-FFF2-40B4-BE49-F238E27FC236}">
                  <a16:creationId xmlns:a16="http://schemas.microsoft.com/office/drawing/2014/main" id="{B465618D-EC44-4C67-A870-E6683865D416}"/>
                </a:ext>
              </a:extLst>
            </p:cNvPr>
            <p:cNvSpPr/>
            <p:nvPr/>
          </p:nvSpPr>
          <p:spPr>
            <a:xfrm>
              <a:off x="5500693" y="404812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4" name="Rectangle 43">
              <a:extLst>
                <a:ext uri="{FF2B5EF4-FFF2-40B4-BE49-F238E27FC236}">
                  <a16:creationId xmlns:a16="http://schemas.microsoft.com/office/drawing/2014/main" id="{6F2709B6-A7F5-479B-8944-BC1F62DFBEA1}"/>
                </a:ext>
              </a:extLst>
            </p:cNvPr>
            <p:cNvSpPr/>
            <p:nvPr/>
          </p:nvSpPr>
          <p:spPr>
            <a:xfrm>
              <a:off x="5810258" y="4048129"/>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5" name="Rectangle 44">
              <a:extLst>
                <a:ext uri="{FF2B5EF4-FFF2-40B4-BE49-F238E27FC236}">
                  <a16:creationId xmlns:a16="http://schemas.microsoft.com/office/drawing/2014/main" id="{DCB306DA-05C6-420A-94D6-7FA25F507603}"/>
                </a:ext>
              </a:extLst>
            </p:cNvPr>
            <p:cNvSpPr/>
            <p:nvPr/>
          </p:nvSpPr>
          <p:spPr>
            <a:xfrm>
              <a:off x="3024176" y="4048129"/>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6" name="Rectangle 45">
              <a:extLst>
                <a:ext uri="{FF2B5EF4-FFF2-40B4-BE49-F238E27FC236}">
                  <a16:creationId xmlns:a16="http://schemas.microsoft.com/office/drawing/2014/main" id="{FE30A62B-A88C-45F4-B129-C01F9F047792}"/>
                </a:ext>
              </a:extLst>
            </p:cNvPr>
            <p:cNvSpPr/>
            <p:nvPr/>
          </p:nvSpPr>
          <p:spPr>
            <a:xfrm>
              <a:off x="6119823" y="4048129"/>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7" name="Rectangle 46">
              <a:extLst>
                <a:ext uri="{FF2B5EF4-FFF2-40B4-BE49-F238E27FC236}">
                  <a16:creationId xmlns:a16="http://schemas.microsoft.com/office/drawing/2014/main" id="{1ECB0EEC-80BF-471C-8BFC-C5A9AD0B8086}"/>
                </a:ext>
              </a:extLst>
            </p:cNvPr>
            <p:cNvSpPr/>
            <p:nvPr/>
          </p:nvSpPr>
          <p:spPr>
            <a:xfrm>
              <a:off x="2714611" y="4048129"/>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8" name="Rectangle 47">
              <a:extLst>
                <a:ext uri="{FF2B5EF4-FFF2-40B4-BE49-F238E27FC236}">
                  <a16:creationId xmlns:a16="http://schemas.microsoft.com/office/drawing/2014/main" id="{0A4C871E-A94C-4269-BFCE-6C69B104615D}"/>
                </a:ext>
              </a:extLst>
            </p:cNvPr>
            <p:cNvSpPr/>
            <p:nvPr/>
          </p:nvSpPr>
          <p:spPr>
            <a:xfrm>
              <a:off x="3333741" y="4357693"/>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9" name="Rectangle 48">
              <a:extLst>
                <a:ext uri="{FF2B5EF4-FFF2-40B4-BE49-F238E27FC236}">
                  <a16:creationId xmlns:a16="http://schemas.microsoft.com/office/drawing/2014/main" id="{51665E6D-374E-4C62-95A2-6812F54D6FBB}"/>
                </a:ext>
              </a:extLst>
            </p:cNvPr>
            <p:cNvSpPr/>
            <p:nvPr/>
          </p:nvSpPr>
          <p:spPr>
            <a:xfrm>
              <a:off x="3952870" y="435769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0" name="Rectangle 49">
              <a:extLst>
                <a:ext uri="{FF2B5EF4-FFF2-40B4-BE49-F238E27FC236}">
                  <a16:creationId xmlns:a16="http://schemas.microsoft.com/office/drawing/2014/main" id="{93B9DF54-30A8-40C6-9F0C-A0C6EB92B6E5}"/>
                </a:ext>
              </a:extLst>
            </p:cNvPr>
            <p:cNvSpPr/>
            <p:nvPr/>
          </p:nvSpPr>
          <p:spPr>
            <a:xfrm>
              <a:off x="3643305" y="435769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1" name="Rectangle 50">
              <a:extLst>
                <a:ext uri="{FF2B5EF4-FFF2-40B4-BE49-F238E27FC236}">
                  <a16:creationId xmlns:a16="http://schemas.microsoft.com/office/drawing/2014/main" id="{283FF7A8-0861-44DF-9555-6A95BA285170}"/>
                </a:ext>
              </a:extLst>
            </p:cNvPr>
            <p:cNvSpPr/>
            <p:nvPr/>
          </p:nvSpPr>
          <p:spPr>
            <a:xfrm>
              <a:off x="4262435" y="435769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2" name="Rectangle 51">
              <a:extLst>
                <a:ext uri="{FF2B5EF4-FFF2-40B4-BE49-F238E27FC236}">
                  <a16:creationId xmlns:a16="http://schemas.microsoft.com/office/drawing/2014/main" id="{1E6F28CC-6200-4498-854F-B4F0A7608740}"/>
                </a:ext>
              </a:extLst>
            </p:cNvPr>
            <p:cNvSpPr/>
            <p:nvPr/>
          </p:nvSpPr>
          <p:spPr>
            <a:xfrm>
              <a:off x="4571999" y="435769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3" name="Rectangle 52">
              <a:extLst>
                <a:ext uri="{FF2B5EF4-FFF2-40B4-BE49-F238E27FC236}">
                  <a16:creationId xmlns:a16="http://schemas.microsoft.com/office/drawing/2014/main" id="{8FC9B3C7-28AF-4053-B7BD-77D1B358D9EF}"/>
                </a:ext>
              </a:extLst>
            </p:cNvPr>
            <p:cNvSpPr/>
            <p:nvPr/>
          </p:nvSpPr>
          <p:spPr>
            <a:xfrm>
              <a:off x="4881564" y="435769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4" name="Rectangle 53">
              <a:extLst>
                <a:ext uri="{FF2B5EF4-FFF2-40B4-BE49-F238E27FC236}">
                  <a16:creationId xmlns:a16="http://schemas.microsoft.com/office/drawing/2014/main" id="{BA2C749F-97A1-426C-ADA5-3D7545AF6F63}"/>
                </a:ext>
              </a:extLst>
            </p:cNvPr>
            <p:cNvSpPr/>
            <p:nvPr/>
          </p:nvSpPr>
          <p:spPr>
            <a:xfrm>
              <a:off x="5191129" y="435769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5" name="Rectangle 54">
              <a:extLst>
                <a:ext uri="{FF2B5EF4-FFF2-40B4-BE49-F238E27FC236}">
                  <a16:creationId xmlns:a16="http://schemas.microsoft.com/office/drawing/2014/main" id="{618D54CA-1C61-4039-8448-8871BF9D7E7F}"/>
                </a:ext>
              </a:extLst>
            </p:cNvPr>
            <p:cNvSpPr/>
            <p:nvPr/>
          </p:nvSpPr>
          <p:spPr>
            <a:xfrm>
              <a:off x="5500693" y="4357693"/>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6" name="Rectangle 55">
              <a:extLst>
                <a:ext uri="{FF2B5EF4-FFF2-40B4-BE49-F238E27FC236}">
                  <a16:creationId xmlns:a16="http://schemas.microsoft.com/office/drawing/2014/main" id="{B920156B-FE37-4731-BF14-5C6301DF7240}"/>
                </a:ext>
              </a:extLst>
            </p:cNvPr>
            <p:cNvSpPr/>
            <p:nvPr/>
          </p:nvSpPr>
          <p:spPr>
            <a:xfrm>
              <a:off x="5810258" y="4357693"/>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7" name="Rectangle 56">
              <a:extLst>
                <a:ext uri="{FF2B5EF4-FFF2-40B4-BE49-F238E27FC236}">
                  <a16:creationId xmlns:a16="http://schemas.microsoft.com/office/drawing/2014/main" id="{6346A4C4-D136-4519-B646-A0A4D2ACB4EC}"/>
                </a:ext>
              </a:extLst>
            </p:cNvPr>
            <p:cNvSpPr/>
            <p:nvPr/>
          </p:nvSpPr>
          <p:spPr>
            <a:xfrm>
              <a:off x="3024176" y="4357693"/>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8" name="Rectangle 57">
              <a:extLst>
                <a:ext uri="{FF2B5EF4-FFF2-40B4-BE49-F238E27FC236}">
                  <a16:creationId xmlns:a16="http://schemas.microsoft.com/office/drawing/2014/main" id="{851FCF11-473B-4C9E-B275-892FF4B3A49C}"/>
                </a:ext>
              </a:extLst>
            </p:cNvPr>
            <p:cNvSpPr/>
            <p:nvPr/>
          </p:nvSpPr>
          <p:spPr>
            <a:xfrm>
              <a:off x="6119823" y="4357693"/>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9" name="Rectangle 58">
              <a:extLst>
                <a:ext uri="{FF2B5EF4-FFF2-40B4-BE49-F238E27FC236}">
                  <a16:creationId xmlns:a16="http://schemas.microsoft.com/office/drawing/2014/main" id="{B5AD16D7-8CA0-4A25-B438-EC55860D1947}"/>
                </a:ext>
              </a:extLst>
            </p:cNvPr>
            <p:cNvSpPr/>
            <p:nvPr/>
          </p:nvSpPr>
          <p:spPr>
            <a:xfrm>
              <a:off x="2714611" y="4357693"/>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0" name="Rectangle 59">
              <a:extLst>
                <a:ext uri="{FF2B5EF4-FFF2-40B4-BE49-F238E27FC236}">
                  <a16:creationId xmlns:a16="http://schemas.microsoft.com/office/drawing/2014/main" id="{AA6D2EBD-7058-4854-AC5C-7F693695F5DB}"/>
                </a:ext>
              </a:extLst>
            </p:cNvPr>
            <p:cNvSpPr/>
            <p:nvPr/>
          </p:nvSpPr>
          <p:spPr>
            <a:xfrm>
              <a:off x="3333741" y="4667258"/>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1" name="Rectangle 60">
              <a:extLst>
                <a:ext uri="{FF2B5EF4-FFF2-40B4-BE49-F238E27FC236}">
                  <a16:creationId xmlns:a16="http://schemas.microsoft.com/office/drawing/2014/main" id="{91E1C584-F0EE-481C-962B-3932D29EE063}"/>
                </a:ext>
              </a:extLst>
            </p:cNvPr>
            <p:cNvSpPr/>
            <p:nvPr/>
          </p:nvSpPr>
          <p:spPr>
            <a:xfrm>
              <a:off x="3952870" y="4667258"/>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2" name="Rectangle 61">
              <a:extLst>
                <a:ext uri="{FF2B5EF4-FFF2-40B4-BE49-F238E27FC236}">
                  <a16:creationId xmlns:a16="http://schemas.microsoft.com/office/drawing/2014/main" id="{0F8E8C81-5172-4333-B147-EDEEBDAD15C9}"/>
                </a:ext>
              </a:extLst>
            </p:cNvPr>
            <p:cNvSpPr/>
            <p:nvPr/>
          </p:nvSpPr>
          <p:spPr>
            <a:xfrm>
              <a:off x="3643305" y="4667258"/>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3" name="Rectangle 62">
              <a:extLst>
                <a:ext uri="{FF2B5EF4-FFF2-40B4-BE49-F238E27FC236}">
                  <a16:creationId xmlns:a16="http://schemas.microsoft.com/office/drawing/2014/main" id="{C9EF411D-7660-4391-B343-A31AECF31AF7}"/>
                </a:ext>
              </a:extLst>
            </p:cNvPr>
            <p:cNvSpPr/>
            <p:nvPr/>
          </p:nvSpPr>
          <p:spPr>
            <a:xfrm>
              <a:off x="4262435" y="4667258"/>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4" name="Rectangle 63">
              <a:extLst>
                <a:ext uri="{FF2B5EF4-FFF2-40B4-BE49-F238E27FC236}">
                  <a16:creationId xmlns:a16="http://schemas.microsoft.com/office/drawing/2014/main" id="{92E3C525-EA56-41E0-B499-765C0910886D}"/>
                </a:ext>
              </a:extLst>
            </p:cNvPr>
            <p:cNvSpPr/>
            <p:nvPr/>
          </p:nvSpPr>
          <p:spPr>
            <a:xfrm>
              <a:off x="4571999" y="4667258"/>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5" name="Rectangle 64">
              <a:extLst>
                <a:ext uri="{FF2B5EF4-FFF2-40B4-BE49-F238E27FC236}">
                  <a16:creationId xmlns:a16="http://schemas.microsoft.com/office/drawing/2014/main" id="{603D3CBE-7DF8-4300-863B-77D51095DC7D}"/>
                </a:ext>
              </a:extLst>
            </p:cNvPr>
            <p:cNvSpPr/>
            <p:nvPr/>
          </p:nvSpPr>
          <p:spPr>
            <a:xfrm>
              <a:off x="4881564" y="4667258"/>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6" name="Rectangle 65">
              <a:extLst>
                <a:ext uri="{FF2B5EF4-FFF2-40B4-BE49-F238E27FC236}">
                  <a16:creationId xmlns:a16="http://schemas.microsoft.com/office/drawing/2014/main" id="{89219A74-D40C-4BAD-B6E4-0964799D8CE6}"/>
                </a:ext>
              </a:extLst>
            </p:cNvPr>
            <p:cNvSpPr/>
            <p:nvPr/>
          </p:nvSpPr>
          <p:spPr>
            <a:xfrm>
              <a:off x="5191129" y="4667258"/>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7" name="Rectangle 66">
              <a:extLst>
                <a:ext uri="{FF2B5EF4-FFF2-40B4-BE49-F238E27FC236}">
                  <a16:creationId xmlns:a16="http://schemas.microsoft.com/office/drawing/2014/main" id="{B5DBF371-BEF4-48DE-BE19-09E02D36FF89}"/>
                </a:ext>
              </a:extLst>
            </p:cNvPr>
            <p:cNvSpPr/>
            <p:nvPr/>
          </p:nvSpPr>
          <p:spPr>
            <a:xfrm>
              <a:off x="5500693" y="4667258"/>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8" name="Rectangle 67">
              <a:extLst>
                <a:ext uri="{FF2B5EF4-FFF2-40B4-BE49-F238E27FC236}">
                  <a16:creationId xmlns:a16="http://schemas.microsoft.com/office/drawing/2014/main" id="{693AE67B-DE57-470D-9F93-368865BCEE45}"/>
                </a:ext>
              </a:extLst>
            </p:cNvPr>
            <p:cNvSpPr/>
            <p:nvPr/>
          </p:nvSpPr>
          <p:spPr>
            <a:xfrm>
              <a:off x="5810258" y="4667258"/>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9" name="Rectangle 68">
              <a:extLst>
                <a:ext uri="{FF2B5EF4-FFF2-40B4-BE49-F238E27FC236}">
                  <a16:creationId xmlns:a16="http://schemas.microsoft.com/office/drawing/2014/main" id="{24509192-7E2A-4092-8A40-61C96E592B72}"/>
                </a:ext>
              </a:extLst>
            </p:cNvPr>
            <p:cNvSpPr/>
            <p:nvPr/>
          </p:nvSpPr>
          <p:spPr>
            <a:xfrm>
              <a:off x="3024176" y="4667258"/>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0" name="Rectangle 69">
              <a:extLst>
                <a:ext uri="{FF2B5EF4-FFF2-40B4-BE49-F238E27FC236}">
                  <a16:creationId xmlns:a16="http://schemas.microsoft.com/office/drawing/2014/main" id="{819A278E-35E6-431C-B97D-5898DA6CC7EF}"/>
                </a:ext>
              </a:extLst>
            </p:cNvPr>
            <p:cNvSpPr/>
            <p:nvPr/>
          </p:nvSpPr>
          <p:spPr>
            <a:xfrm>
              <a:off x="6119823" y="4667258"/>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1" name="Rectangle 70">
              <a:extLst>
                <a:ext uri="{FF2B5EF4-FFF2-40B4-BE49-F238E27FC236}">
                  <a16:creationId xmlns:a16="http://schemas.microsoft.com/office/drawing/2014/main" id="{3CA6A1C5-7A97-4671-8986-F84B3845022F}"/>
                </a:ext>
              </a:extLst>
            </p:cNvPr>
            <p:cNvSpPr/>
            <p:nvPr/>
          </p:nvSpPr>
          <p:spPr>
            <a:xfrm>
              <a:off x="2714611" y="4667258"/>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2" name="Rectangle 71">
              <a:extLst>
                <a:ext uri="{FF2B5EF4-FFF2-40B4-BE49-F238E27FC236}">
                  <a16:creationId xmlns:a16="http://schemas.microsoft.com/office/drawing/2014/main" id="{5C9C74B9-FB82-46A6-85F5-0397298EE6EA}"/>
                </a:ext>
              </a:extLst>
            </p:cNvPr>
            <p:cNvSpPr/>
            <p:nvPr/>
          </p:nvSpPr>
          <p:spPr>
            <a:xfrm>
              <a:off x="3333741" y="497682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3" name="Rectangle 72">
              <a:extLst>
                <a:ext uri="{FF2B5EF4-FFF2-40B4-BE49-F238E27FC236}">
                  <a16:creationId xmlns:a16="http://schemas.microsoft.com/office/drawing/2014/main" id="{3E0AEFBD-CEDF-4E01-92DC-08A8F24C2B0E}"/>
                </a:ext>
              </a:extLst>
            </p:cNvPr>
            <p:cNvSpPr/>
            <p:nvPr/>
          </p:nvSpPr>
          <p:spPr>
            <a:xfrm>
              <a:off x="3952870" y="497682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4" name="Rectangle 73">
              <a:extLst>
                <a:ext uri="{FF2B5EF4-FFF2-40B4-BE49-F238E27FC236}">
                  <a16:creationId xmlns:a16="http://schemas.microsoft.com/office/drawing/2014/main" id="{46F4D252-864A-4BF6-9598-609636804C97}"/>
                </a:ext>
              </a:extLst>
            </p:cNvPr>
            <p:cNvSpPr/>
            <p:nvPr/>
          </p:nvSpPr>
          <p:spPr>
            <a:xfrm>
              <a:off x="3643305" y="497682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5" name="Rectangle 74">
              <a:extLst>
                <a:ext uri="{FF2B5EF4-FFF2-40B4-BE49-F238E27FC236}">
                  <a16:creationId xmlns:a16="http://schemas.microsoft.com/office/drawing/2014/main" id="{1074249E-B835-48B5-846F-9C8437A5407B}"/>
                </a:ext>
              </a:extLst>
            </p:cNvPr>
            <p:cNvSpPr/>
            <p:nvPr/>
          </p:nvSpPr>
          <p:spPr>
            <a:xfrm>
              <a:off x="4881564" y="497682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6" name="Rectangle 75">
              <a:extLst>
                <a:ext uri="{FF2B5EF4-FFF2-40B4-BE49-F238E27FC236}">
                  <a16:creationId xmlns:a16="http://schemas.microsoft.com/office/drawing/2014/main" id="{92770B98-CD5C-4FD1-8074-69C38A974261}"/>
                </a:ext>
              </a:extLst>
            </p:cNvPr>
            <p:cNvSpPr/>
            <p:nvPr/>
          </p:nvSpPr>
          <p:spPr>
            <a:xfrm>
              <a:off x="5191129" y="497682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7" name="Rectangle 76">
              <a:extLst>
                <a:ext uri="{FF2B5EF4-FFF2-40B4-BE49-F238E27FC236}">
                  <a16:creationId xmlns:a16="http://schemas.microsoft.com/office/drawing/2014/main" id="{41A2B164-A59D-4600-A071-91B5818EF1CA}"/>
                </a:ext>
              </a:extLst>
            </p:cNvPr>
            <p:cNvSpPr/>
            <p:nvPr/>
          </p:nvSpPr>
          <p:spPr>
            <a:xfrm>
              <a:off x="5500693" y="497682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8" name="Rectangle 77">
              <a:extLst>
                <a:ext uri="{FF2B5EF4-FFF2-40B4-BE49-F238E27FC236}">
                  <a16:creationId xmlns:a16="http://schemas.microsoft.com/office/drawing/2014/main" id="{23E8A5BC-923A-44A8-B0C3-0589F86A158F}"/>
                </a:ext>
              </a:extLst>
            </p:cNvPr>
            <p:cNvSpPr/>
            <p:nvPr/>
          </p:nvSpPr>
          <p:spPr>
            <a:xfrm>
              <a:off x="3333741" y="5286387"/>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9" name="Rectangle 78">
              <a:extLst>
                <a:ext uri="{FF2B5EF4-FFF2-40B4-BE49-F238E27FC236}">
                  <a16:creationId xmlns:a16="http://schemas.microsoft.com/office/drawing/2014/main" id="{A448C162-141E-4F47-847D-45BE2CFEE58E}"/>
                </a:ext>
              </a:extLst>
            </p:cNvPr>
            <p:cNvSpPr/>
            <p:nvPr/>
          </p:nvSpPr>
          <p:spPr>
            <a:xfrm>
              <a:off x="3643305" y="5286387"/>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0" name="Rectangle 79">
              <a:extLst>
                <a:ext uri="{FF2B5EF4-FFF2-40B4-BE49-F238E27FC236}">
                  <a16:creationId xmlns:a16="http://schemas.microsoft.com/office/drawing/2014/main" id="{B0E242BE-DE3E-4EB4-851E-AA2286E7B8C0}"/>
                </a:ext>
              </a:extLst>
            </p:cNvPr>
            <p:cNvSpPr/>
            <p:nvPr/>
          </p:nvSpPr>
          <p:spPr>
            <a:xfrm>
              <a:off x="5191129" y="5286387"/>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1" name="Rectangle 80">
              <a:extLst>
                <a:ext uri="{FF2B5EF4-FFF2-40B4-BE49-F238E27FC236}">
                  <a16:creationId xmlns:a16="http://schemas.microsoft.com/office/drawing/2014/main" id="{DBC8F8A9-1178-4FB4-91E9-AB8BD01018F0}"/>
                </a:ext>
              </a:extLst>
            </p:cNvPr>
            <p:cNvSpPr/>
            <p:nvPr/>
          </p:nvSpPr>
          <p:spPr>
            <a:xfrm>
              <a:off x="5500693" y="5286387"/>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2" name="Rectangle 81">
              <a:extLst>
                <a:ext uri="{FF2B5EF4-FFF2-40B4-BE49-F238E27FC236}">
                  <a16:creationId xmlns:a16="http://schemas.microsoft.com/office/drawing/2014/main" id="{6D79622C-1210-46FC-82C9-8CFA58BE9F7D}"/>
                </a:ext>
              </a:extLst>
            </p:cNvPr>
            <p:cNvSpPr/>
            <p:nvPr/>
          </p:nvSpPr>
          <p:spPr>
            <a:xfrm>
              <a:off x="5810258" y="5286387"/>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3" name="Rectangle 82">
              <a:extLst>
                <a:ext uri="{FF2B5EF4-FFF2-40B4-BE49-F238E27FC236}">
                  <a16:creationId xmlns:a16="http://schemas.microsoft.com/office/drawing/2014/main" id="{67FAF157-2CAC-415F-B709-7E0393164851}"/>
                </a:ext>
              </a:extLst>
            </p:cNvPr>
            <p:cNvSpPr/>
            <p:nvPr/>
          </p:nvSpPr>
          <p:spPr>
            <a:xfrm>
              <a:off x="3024176" y="5286387"/>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4" name="Rectangle 83">
              <a:extLst>
                <a:ext uri="{FF2B5EF4-FFF2-40B4-BE49-F238E27FC236}">
                  <a16:creationId xmlns:a16="http://schemas.microsoft.com/office/drawing/2014/main" id="{90659E4B-040E-4AC9-AB0D-0CAC1E30C200}"/>
                </a:ext>
              </a:extLst>
            </p:cNvPr>
            <p:cNvSpPr/>
            <p:nvPr/>
          </p:nvSpPr>
          <p:spPr>
            <a:xfrm>
              <a:off x="3333741" y="5595952"/>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5" name="Rectangle 84">
              <a:extLst>
                <a:ext uri="{FF2B5EF4-FFF2-40B4-BE49-F238E27FC236}">
                  <a16:creationId xmlns:a16="http://schemas.microsoft.com/office/drawing/2014/main" id="{924C033C-2D77-429F-9B73-18B714FDFCB1}"/>
                </a:ext>
              </a:extLst>
            </p:cNvPr>
            <p:cNvSpPr/>
            <p:nvPr/>
          </p:nvSpPr>
          <p:spPr>
            <a:xfrm>
              <a:off x="3643305" y="5595952"/>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6" name="Rectangle 85">
              <a:extLst>
                <a:ext uri="{FF2B5EF4-FFF2-40B4-BE49-F238E27FC236}">
                  <a16:creationId xmlns:a16="http://schemas.microsoft.com/office/drawing/2014/main" id="{36E3AC16-10F7-427F-B0A1-30710571250E}"/>
                </a:ext>
              </a:extLst>
            </p:cNvPr>
            <p:cNvSpPr/>
            <p:nvPr/>
          </p:nvSpPr>
          <p:spPr>
            <a:xfrm>
              <a:off x="5191129" y="5595952"/>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7" name="Rectangle 86">
              <a:extLst>
                <a:ext uri="{FF2B5EF4-FFF2-40B4-BE49-F238E27FC236}">
                  <a16:creationId xmlns:a16="http://schemas.microsoft.com/office/drawing/2014/main" id="{377C9C63-E92B-4F4A-B238-03CD26C72236}"/>
                </a:ext>
              </a:extLst>
            </p:cNvPr>
            <p:cNvSpPr/>
            <p:nvPr/>
          </p:nvSpPr>
          <p:spPr>
            <a:xfrm>
              <a:off x="5500693" y="5595952"/>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8" name="Rectangle 87">
              <a:extLst>
                <a:ext uri="{FF2B5EF4-FFF2-40B4-BE49-F238E27FC236}">
                  <a16:creationId xmlns:a16="http://schemas.microsoft.com/office/drawing/2014/main" id="{00D64CCC-26E7-4618-AC92-7EA64C26D574}"/>
                </a:ext>
              </a:extLst>
            </p:cNvPr>
            <p:cNvSpPr/>
            <p:nvPr/>
          </p:nvSpPr>
          <p:spPr>
            <a:xfrm>
              <a:off x="5810258" y="5595952"/>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9" name="Rectangle 88">
              <a:extLst>
                <a:ext uri="{FF2B5EF4-FFF2-40B4-BE49-F238E27FC236}">
                  <a16:creationId xmlns:a16="http://schemas.microsoft.com/office/drawing/2014/main" id="{4CAFCD35-CC2B-456A-B026-669CC75EE016}"/>
                </a:ext>
              </a:extLst>
            </p:cNvPr>
            <p:cNvSpPr/>
            <p:nvPr/>
          </p:nvSpPr>
          <p:spPr>
            <a:xfrm>
              <a:off x="3024176" y="5595952"/>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0" name="Rectangle 89">
              <a:extLst>
                <a:ext uri="{FF2B5EF4-FFF2-40B4-BE49-F238E27FC236}">
                  <a16:creationId xmlns:a16="http://schemas.microsoft.com/office/drawing/2014/main" id="{1BEE20C1-97E0-4D30-B6D1-55ACE9395608}"/>
                </a:ext>
              </a:extLst>
            </p:cNvPr>
            <p:cNvSpPr/>
            <p:nvPr/>
          </p:nvSpPr>
          <p:spPr>
            <a:xfrm>
              <a:off x="6119823" y="5595952"/>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1" name="Rectangle 90">
              <a:extLst>
                <a:ext uri="{FF2B5EF4-FFF2-40B4-BE49-F238E27FC236}">
                  <a16:creationId xmlns:a16="http://schemas.microsoft.com/office/drawing/2014/main" id="{93B9F489-DFD8-4FD1-993D-7CB0395AFF3C}"/>
                </a:ext>
              </a:extLst>
            </p:cNvPr>
            <p:cNvSpPr/>
            <p:nvPr/>
          </p:nvSpPr>
          <p:spPr>
            <a:xfrm>
              <a:off x="2714611" y="5595952"/>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2" name="Rectangle 91">
              <a:extLst>
                <a:ext uri="{FF2B5EF4-FFF2-40B4-BE49-F238E27FC236}">
                  <a16:creationId xmlns:a16="http://schemas.microsoft.com/office/drawing/2014/main" id="{C2671DE6-1B28-443D-94E8-779198B03ED3}"/>
                </a:ext>
              </a:extLst>
            </p:cNvPr>
            <p:cNvSpPr/>
            <p:nvPr/>
          </p:nvSpPr>
          <p:spPr>
            <a:xfrm>
              <a:off x="3952870" y="2809870"/>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3" name="Rectangle 92">
              <a:extLst>
                <a:ext uri="{FF2B5EF4-FFF2-40B4-BE49-F238E27FC236}">
                  <a16:creationId xmlns:a16="http://schemas.microsoft.com/office/drawing/2014/main" id="{F96F4D6C-D536-4B71-A4A1-B4ACD32E5F11}"/>
                </a:ext>
              </a:extLst>
            </p:cNvPr>
            <p:cNvSpPr/>
            <p:nvPr/>
          </p:nvSpPr>
          <p:spPr>
            <a:xfrm>
              <a:off x="3643305" y="2809870"/>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4" name="Rectangle 93">
              <a:extLst>
                <a:ext uri="{FF2B5EF4-FFF2-40B4-BE49-F238E27FC236}">
                  <a16:creationId xmlns:a16="http://schemas.microsoft.com/office/drawing/2014/main" id="{4403BD7E-D0A3-40C0-A03C-5858BB63CB3F}"/>
                </a:ext>
              </a:extLst>
            </p:cNvPr>
            <p:cNvSpPr/>
            <p:nvPr/>
          </p:nvSpPr>
          <p:spPr>
            <a:xfrm>
              <a:off x="4262435" y="2809870"/>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5" name="Rectangle 94">
              <a:extLst>
                <a:ext uri="{FF2B5EF4-FFF2-40B4-BE49-F238E27FC236}">
                  <a16:creationId xmlns:a16="http://schemas.microsoft.com/office/drawing/2014/main" id="{DC667C5F-348E-4DB7-8B85-C1C4DB5D94E6}"/>
                </a:ext>
              </a:extLst>
            </p:cNvPr>
            <p:cNvSpPr/>
            <p:nvPr/>
          </p:nvSpPr>
          <p:spPr>
            <a:xfrm>
              <a:off x="4571999" y="2809870"/>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6" name="Rectangle 95">
              <a:extLst>
                <a:ext uri="{FF2B5EF4-FFF2-40B4-BE49-F238E27FC236}">
                  <a16:creationId xmlns:a16="http://schemas.microsoft.com/office/drawing/2014/main" id="{BBD4B237-DC27-47DD-B62F-1F72ED462BE3}"/>
                </a:ext>
              </a:extLst>
            </p:cNvPr>
            <p:cNvSpPr/>
            <p:nvPr/>
          </p:nvSpPr>
          <p:spPr>
            <a:xfrm>
              <a:off x="4881564" y="2809870"/>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7" name="Rectangle 96">
              <a:extLst>
                <a:ext uri="{FF2B5EF4-FFF2-40B4-BE49-F238E27FC236}">
                  <a16:creationId xmlns:a16="http://schemas.microsoft.com/office/drawing/2014/main" id="{9919114C-B6DF-48F3-BF9A-FC191C7FE532}"/>
                </a:ext>
              </a:extLst>
            </p:cNvPr>
            <p:cNvSpPr/>
            <p:nvPr/>
          </p:nvSpPr>
          <p:spPr>
            <a:xfrm>
              <a:off x="5191129" y="2809870"/>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8" name="Rectangle 97">
              <a:extLst>
                <a:ext uri="{FF2B5EF4-FFF2-40B4-BE49-F238E27FC236}">
                  <a16:creationId xmlns:a16="http://schemas.microsoft.com/office/drawing/2014/main" id="{D2829B8C-6B50-4ADB-9FF4-ECF49F628F57}"/>
                </a:ext>
              </a:extLst>
            </p:cNvPr>
            <p:cNvSpPr/>
            <p:nvPr/>
          </p:nvSpPr>
          <p:spPr>
            <a:xfrm>
              <a:off x="5500693" y="2809870"/>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9" name="Rectangle 98">
              <a:extLst>
                <a:ext uri="{FF2B5EF4-FFF2-40B4-BE49-F238E27FC236}">
                  <a16:creationId xmlns:a16="http://schemas.microsoft.com/office/drawing/2014/main" id="{58D61AA1-2161-4A91-98CF-6D0FB28F0D70}"/>
                </a:ext>
              </a:extLst>
            </p:cNvPr>
            <p:cNvSpPr/>
            <p:nvPr/>
          </p:nvSpPr>
          <p:spPr>
            <a:xfrm>
              <a:off x="3952870" y="952482"/>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0" name="Rectangle 99">
              <a:extLst>
                <a:ext uri="{FF2B5EF4-FFF2-40B4-BE49-F238E27FC236}">
                  <a16:creationId xmlns:a16="http://schemas.microsoft.com/office/drawing/2014/main" id="{9F7B5DC4-78A9-4884-A1D8-D943D8D32806}"/>
                </a:ext>
              </a:extLst>
            </p:cNvPr>
            <p:cNvSpPr/>
            <p:nvPr/>
          </p:nvSpPr>
          <p:spPr>
            <a:xfrm>
              <a:off x="4262435" y="952482"/>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1" name="Rectangle 100">
              <a:extLst>
                <a:ext uri="{FF2B5EF4-FFF2-40B4-BE49-F238E27FC236}">
                  <a16:creationId xmlns:a16="http://schemas.microsoft.com/office/drawing/2014/main" id="{1F5F38E5-FA4D-468C-AFFC-A8628AF1F30E}"/>
                </a:ext>
              </a:extLst>
            </p:cNvPr>
            <p:cNvSpPr/>
            <p:nvPr/>
          </p:nvSpPr>
          <p:spPr>
            <a:xfrm>
              <a:off x="4571999" y="952482"/>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2" name="Rectangle 101">
              <a:extLst>
                <a:ext uri="{FF2B5EF4-FFF2-40B4-BE49-F238E27FC236}">
                  <a16:creationId xmlns:a16="http://schemas.microsoft.com/office/drawing/2014/main" id="{83A35F6E-065C-4107-8AB3-66B1636DA2EF}"/>
                </a:ext>
              </a:extLst>
            </p:cNvPr>
            <p:cNvSpPr/>
            <p:nvPr/>
          </p:nvSpPr>
          <p:spPr>
            <a:xfrm>
              <a:off x="4881564" y="952482"/>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3" name="Rectangle 102">
              <a:extLst>
                <a:ext uri="{FF2B5EF4-FFF2-40B4-BE49-F238E27FC236}">
                  <a16:creationId xmlns:a16="http://schemas.microsoft.com/office/drawing/2014/main" id="{43BB7980-6440-4E9D-ADFB-26AFE8357CC4}"/>
                </a:ext>
              </a:extLst>
            </p:cNvPr>
            <p:cNvSpPr/>
            <p:nvPr/>
          </p:nvSpPr>
          <p:spPr>
            <a:xfrm>
              <a:off x="3952870" y="1262047"/>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4" name="Rectangle 103">
              <a:extLst>
                <a:ext uri="{FF2B5EF4-FFF2-40B4-BE49-F238E27FC236}">
                  <a16:creationId xmlns:a16="http://schemas.microsoft.com/office/drawing/2014/main" id="{7B8C5E18-4504-4E24-B88D-BA16D278ABC8}"/>
                </a:ext>
              </a:extLst>
            </p:cNvPr>
            <p:cNvSpPr/>
            <p:nvPr/>
          </p:nvSpPr>
          <p:spPr>
            <a:xfrm>
              <a:off x="3643305" y="1262047"/>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5" name="Rectangle 104">
              <a:extLst>
                <a:ext uri="{FF2B5EF4-FFF2-40B4-BE49-F238E27FC236}">
                  <a16:creationId xmlns:a16="http://schemas.microsoft.com/office/drawing/2014/main" id="{C0ED92D2-565F-4E9B-998A-8FFA12EA88AF}"/>
                </a:ext>
              </a:extLst>
            </p:cNvPr>
            <p:cNvSpPr/>
            <p:nvPr/>
          </p:nvSpPr>
          <p:spPr>
            <a:xfrm>
              <a:off x="4262435" y="1262047"/>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6" name="Rectangle 105">
              <a:extLst>
                <a:ext uri="{FF2B5EF4-FFF2-40B4-BE49-F238E27FC236}">
                  <a16:creationId xmlns:a16="http://schemas.microsoft.com/office/drawing/2014/main" id="{C4B7BE90-EA3C-4DC4-9DF7-14128FECAA4D}"/>
                </a:ext>
              </a:extLst>
            </p:cNvPr>
            <p:cNvSpPr/>
            <p:nvPr/>
          </p:nvSpPr>
          <p:spPr>
            <a:xfrm>
              <a:off x="4571999" y="1262047"/>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7" name="Rectangle 106">
              <a:extLst>
                <a:ext uri="{FF2B5EF4-FFF2-40B4-BE49-F238E27FC236}">
                  <a16:creationId xmlns:a16="http://schemas.microsoft.com/office/drawing/2014/main" id="{F2F89D1F-7631-42F9-B95D-74EC525AE5F4}"/>
                </a:ext>
              </a:extLst>
            </p:cNvPr>
            <p:cNvSpPr/>
            <p:nvPr/>
          </p:nvSpPr>
          <p:spPr>
            <a:xfrm>
              <a:off x="4881564" y="1262047"/>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8" name="Rectangle 107">
              <a:extLst>
                <a:ext uri="{FF2B5EF4-FFF2-40B4-BE49-F238E27FC236}">
                  <a16:creationId xmlns:a16="http://schemas.microsoft.com/office/drawing/2014/main" id="{28C2F258-9109-4F54-8781-666FDBADBF75}"/>
                </a:ext>
              </a:extLst>
            </p:cNvPr>
            <p:cNvSpPr/>
            <p:nvPr/>
          </p:nvSpPr>
          <p:spPr>
            <a:xfrm>
              <a:off x="5191129" y="1262047"/>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9" name="Rectangle 108">
              <a:extLst>
                <a:ext uri="{FF2B5EF4-FFF2-40B4-BE49-F238E27FC236}">
                  <a16:creationId xmlns:a16="http://schemas.microsoft.com/office/drawing/2014/main" id="{8D1C8BA0-E3DD-48F0-B3B9-F2D77B3F179A}"/>
                </a:ext>
              </a:extLst>
            </p:cNvPr>
            <p:cNvSpPr/>
            <p:nvPr/>
          </p:nvSpPr>
          <p:spPr>
            <a:xfrm>
              <a:off x="5500693" y="1262047"/>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0" name="Rectangle 109">
              <a:extLst>
                <a:ext uri="{FF2B5EF4-FFF2-40B4-BE49-F238E27FC236}">
                  <a16:creationId xmlns:a16="http://schemas.microsoft.com/office/drawing/2014/main" id="{0772123E-B50E-4FD5-960A-16213E893F94}"/>
                </a:ext>
              </a:extLst>
            </p:cNvPr>
            <p:cNvSpPr/>
            <p:nvPr/>
          </p:nvSpPr>
          <p:spPr>
            <a:xfrm>
              <a:off x="5810258" y="1262047"/>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1" name="Rectangle 110">
              <a:extLst>
                <a:ext uri="{FF2B5EF4-FFF2-40B4-BE49-F238E27FC236}">
                  <a16:creationId xmlns:a16="http://schemas.microsoft.com/office/drawing/2014/main" id="{57DB56F9-250C-4DFE-BA5E-54B5215BD2B1}"/>
                </a:ext>
              </a:extLst>
            </p:cNvPr>
            <p:cNvSpPr/>
            <p:nvPr/>
          </p:nvSpPr>
          <p:spPr>
            <a:xfrm>
              <a:off x="3333741" y="1571611"/>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2" name="Rectangle 111">
              <a:extLst>
                <a:ext uri="{FF2B5EF4-FFF2-40B4-BE49-F238E27FC236}">
                  <a16:creationId xmlns:a16="http://schemas.microsoft.com/office/drawing/2014/main" id="{8A267EBE-31DE-46D8-AD17-A9E6910C4186}"/>
                </a:ext>
              </a:extLst>
            </p:cNvPr>
            <p:cNvSpPr/>
            <p:nvPr/>
          </p:nvSpPr>
          <p:spPr>
            <a:xfrm>
              <a:off x="3952870" y="1571611"/>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3" name="Rectangle 112">
              <a:extLst>
                <a:ext uri="{FF2B5EF4-FFF2-40B4-BE49-F238E27FC236}">
                  <a16:creationId xmlns:a16="http://schemas.microsoft.com/office/drawing/2014/main" id="{AA01FFFF-C3FE-4C54-B5E2-16DA997B52D5}"/>
                </a:ext>
              </a:extLst>
            </p:cNvPr>
            <p:cNvSpPr/>
            <p:nvPr/>
          </p:nvSpPr>
          <p:spPr>
            <a:xfrm>
              <a:off x="3643305" y="1571611"/>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4" name="Rectangle 113">
              <a:extLst>
                <a:ext uri="{FF2B5EF4-FFF2-40B4-BE49-F238E27FC236}">
                  <a16:creationId xmlns:a16="http://schemas.microsoft.com/office/drawing/2014/main" id="{5C4E73F3-5EFD-42CB-9A2C-A017C9D9B5A0}"/>
                </a:ext>
              </a:extLst>
            </p:cNvPr>
            <p:cNvSpPr/>
            <p:nvPr/>
          </p:nvSpPr>
          <p:spPr>
            <a:xfrm>
              <a:off x="4262435" y="157161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5" name="Rectangle 114">
              <a:extLst>
                <a:ext uri="{FF2B5EF4-FFF2-40B4-BE49-F238E27FC236}">
                  <a16:creationId xmlns:a16="http://schemas.microsoft.com/office/drawing/2014/main" id="{1A4A09CE-2937-4D47-81B8-971C18C07B0A}"/>
                </a:ext>
              </a:extLst>
            </p:cNvPr>
            <p:cNvSpPr/>
            <p:nvPr/>
          </p:nvSpPr>
          <p:spPr>
            <a:xfrm>
              <a:off x="4571999" y="157161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7" name="Rectangle 116">
              <a:extLst>
                <a:ext uri="{FF2B5EF4-FFF2-40B4-BE49-F238E27FC236}">
                  <a16:creationId xmlns:a16="http://schemas.microsoft.com/office/drawing/2014/main" id="{9587CA05-DF42-4327-84D2-A8BC56FC4B05}"/>
                </a:ext>
              </a:extLst>
            </p:cNvPr>
            <p:cNvSpPr/>
            <p:nvPr/>
          </p:nvSpPr>
          <p:spPr>
            <a:xfrm>
              <a:off x="5191129" y="157161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8" name="Rectangle 117">
              <a:extLst>
                <a:ext uri="{FF2B5EF4-FFF2-40B4-BE49-F238E27FC236}">
                  <a16:creationId xmlns:a16="http://schemas.microsoft.com/office/drawing/2014/main" id="{8A58DD83-5CF1-4B93-9833-A7E80D1313D9}"/>
                </a:ext>
              </a:extLst>
            </p:cNvPr>
            <p:cNvSpPr/>
            <p:nvPr/>
          </p:nvSpPr>
          <p:spPr>
            <a:xfrm>
              <a:off x="3333741" y="1881176"/>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9" name="Rectangle 118">
              <a:extLst>
                <a:ext uri="{FF2B5EF4-FFF2-40B4-BE49-F238E27FC236}">
                  <a16:creationId xmlns:a16="http://schemas.microsoft.com/office/drawing/2014/main" id="{BBDAC5BB-5FC3-439D-8378-C7A0A56E7D3F}"/>
                </a:ext>
              </a:extLst>
            </p:cNvPr>
            <p:cNvSpPr/>
            <p:nvPr/>
          </p:nvSpPr>
          <p:spPr>
            <a:xfrm>
              <a:off x="3952870" y="1881176"/>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0" name="Rectangle 119">
              <a:extLst>
                <a:ext uri="{FF2B5EF4-FFF2-40B4-BE49-F238E27FC236}">
                  <a16:creationId xmlns:a16="http://schemas.microsoft.com/office/drawing/2014/main" id="{EA005976-80E5-4427-9A9B-58492BDDE7B7}"/>
                </a:ext>
              </a:extLst>
            </p:cNvPr>
            <p:cNvSpPr/>
            <p:nvPr/>
          </p:nvSpPr>
          <p:spPr>
            <a:xfrm>
              <a:off x="3643305" y="1881176"/>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1" name="Rectangle 120">
              <a:extLst>
                <a:ext uri="{FF2B5EF4-FFF2-40B4-BE49-F238E27FC236}">
                  <a16:creationId xmlns:a16="http://schemas.microsoft.com/office/drawing/2014/main" id="{140CDFD7-8029-4250-B9AA-244619087A4E}"/>
                </a:ext>
              </a:extLst>
            </p:cNvPr>
            <p:cNvSpPr/>
            <p:nvPr/>
          </p:nvSpPr>
          <p:spPr>
            <a:xfrm>
              <a:off x="4262435" y="1881176"/>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2" name="Rectangle 121">
              <a:extLst>
                <a:ext uri="{FF2B5EF4-FFF2-40B4-BE49-F238E27FC236}">
                  <a16:creationId xmlns:a16="http://schemas.microsoft.com/office/drawing/2014/main" id="{21B3CD7F-E9A4-4665-A754-8C6EE6353147}"/>
                </a:ext>
              </a:extLst>
            </p:cNvPr>
            <p:cNvSpPr/>
            <p:nvPr/>
          </p:nvSpPr>
          <p:spPr>
            <a:xfrm>
              <a:off x="4571999" y="1881176"/>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4" name="Rectangle 123">
              <a:extLst>
                <a:ext uri="{FF2B5EF4-FFF2-40B4-BE49-F238E27FC236}">
                  <a16:creationId xmlns:a16="http://schemas.microsoft.com/office/drawing/2014/main" id="{89B34395-9EDF-4480-BFC9-0214F01340C4}"/>
                </a:ext>
              </a:extLst>
            </p:cNvPr>
            <p:cNvSpPr/>
            <p:nvPr/>
          </p:nvSpPr>
          <p:spPr>
            <a:xfrm>
              <a:off x="5191129" y="1881176"/>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5" name="Rectangle 124">
              <a:extLst>
                <a:ext uri="{FF2B5EF4-FFF2-40B4-BE49-F238E27FC236}">
                  <a16:creationId xmlns:a16="http://schemas.microsoft.com/office/drawing/2014/main" id="{F7236312-7E3D-4992-9E92-2E04B1845828}"/>
                </a:ext>
              </a:extLst>
            </p:cNvPr>
            <p:cNvSpPr/>
            <p:nvPr/>
          </p:nvSpPr>
          <p:spPr>
            <a:xfrm>
              <a:off x="5500693" y="1881176"/>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6" name="Rectangle 125">
              <a:extLst>
                <a:ext uri="{FF2B5EF4-FFF2-40B4-BE49-F238E27FC236}">
                  <a16:creationId xmlns:a16="http://schemas.microsoft.com/office/drawing/2014/main" id="{7F6911AA-1711-46AC-AE13-D54372284F04}"/>
                </a:ext>
              </a:extLst>
            </p:cNvPr>
            <p:cNvSpPr/>
            <p:nvPr/>
          </p:nvSpPr>
          <p:spPr>
            <a:xfrm>
              <a:off x="5810258" y="1881176"/>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7" name="Rectangle 126">
              <a:extLst>
                <a:ext uri="{FF2B5EF4-FFF2-40B4-BE49-F238E27FC236}">
                  <a16:creationId xmlns:a16="http://schemas.microsoft.com/office/drawing/2014/main" id="{0241F578-7515-4452-BD93-52EEEB771B00}"/>
                </a:ext>
              </a:extLst>
            </p:cNvPr>
            <p:cNvSpPr/>
            <p:nvPr/>
          </p:nvSpPr>
          <p:spPr>
            <a:xfrm>
              <a:off x="3024176" y="1881176"/>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8" name="Rectangle 127">
              <a:extLst>
                <a:ext uri="{FF2B5EF4-FFF2-40B4-BE49-F238E27FC236}">
                  <a16:creationId xmlns:a16="http://schemas.microsoft.com/office/drawing/2014/main" id="{672A4D77-C45B-4BB2-B62F-CBA7F2B7F69B}"/>
                </a:ext>
              </a:extLst>
            </p:cNvPr>
            <p:cNvSpPr/>
            <p:nvPr/>
          </p:nvSpPr>
          <p:spPr>
            <a:xfrm>
              <a:off x="3333741" y="219074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9" name="Rectangle 128">
              <a:extLst>
                <a:ext uri="{FF2B5EF4-FFF2-40B4-BE49-F238E27FC236}">
                  <a16:creationId xmlns:a16="http://schemas.microsoft.com/office/drawing/2014/main" id="{59F98A8E-D06C-4A07-9BC8-23332EB1CE57}"/>
                </a:ext>
              </a:extLst>
            </p:cNvPr>
            <p:cNvSpPr/>
            <p:nvPr/>
          </p:nvSpPr>
          <p:spPr>
            <a:xfrm>
              <a:off x="3952870" y="2190741"/>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0" name="Rectangle 129">
              <a:extLst>
                <a:ext uri="{FF2B5EF4-FFF2-40B4-BE49-F238E27FC236}">
                  <a16:creationId xmlns:a16="http://schemas.microsoft.com/office/drawing/2014/main" id="{4864FD4A-75A7-44BB-8B07-02D42F67070D}"/>
                </a:ext>
              </a:extLst>
            </p:cNvPr>
            <p:cNvSpPr/>
            <p:nvPr/>
          </p:nvSpPr>
          <p:spPr>
            <a:xfrm>
              <a:off x="3643305" y="2190741"/>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1" name="Rectangle 130">
              <a:extLst>
                <a:ext uri="{FF2B5EF4-FFF2-40B4-BE49-F238E27FC236}">
                  <a16:creationId xmlns:a16="http://schemas.microsoft.com/office/drawing/2014/main" id="{B1FB5012-D16C-4A1E-B479-4F976F7F07C7}"/>
                </a:ext>
              </a:extLst>
            </p:cNvPr>
            <p:cNvSpPr/>
            <p:nvPr/>
          </p:nvSpPr>
          <p:spPr>
            <a:xfrm>
              <a:off x="4262435" y="219074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2" name="Rectangle 131">
              <a:extLst>
                <a:ext uri="{FF2B5EF4-FFF2-40B4-BE49-F238E27FC236}">
                  <a16:creationId xmlns:a16="http://schemas.microsoft.com/office/drawing/2014/main" id="{3ABC379C-5D00-4FC1-AD7C-5B2317EC025C}"/>
                </a:ext>
              </a:extLst>
            </p:cNvPr>
            <p:cNvSpPr/>
            <p:nvPr/>
          </p:nvSpPr>
          <p:spPr>
            <a:xfrm>
              <a:off x="4571999" y="219074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3" name="Rectangle 132">
              <a:extLst>
                <a:ext uri="{FF2B5EF4-FFF2-40B4-BE49-F238E27FC236}">
                  <a16:creationId xmlns:a16="http://schemas.microsoft.com/office/drawing/2014/main" id="{6D2BDF0C-CAD9-4013-8FCB-BCDC3EEA9A4E}"/>
                </a:ext>
              </a:extLst>
            </p:cNvPr>
            <p:cNvSpPr/>
            <p:nvPr/>
          </p:nvSpPr>
          <p:spPr>
            <a:xfrm>
              <a:off x="4881564" y="219074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4" name="Rectangle 133">
              <a:extLst>
                <a:ext uri="{FF2B5EF4-FFF2-40B4-BE49-F238E27FC236}">
                  <a16:creationId xmlns:a16="http://schemas.microsoft.com/office/drawing/2014/main" id="{AA55EA0D-2219-4E04-91BE-D045B66E9D7A}"/>
                </a:ext>
              </a:extLst>
            </p:cNvPr>
            <p:cNvSpPr/>
            <p:nvPr/>
          </p:nvSpPr>
          <p:spPr>
            <a:xfrm>
              <a:off x="5191129" y="2190741"/>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5" name="Rectangle 134">
              <a:extLst>
                <a:ext uri="{FF2B5EF4-FFF2-40B4-BE49-F238E27FC236}">
                  <a16:creationId xmlns:a16="http://schemas.microsoft.com/office/drawing/2014/main" id="{377E1A35-72C4-407A-B614-02BA0391E835}"/>
                </a:ext>
              </a:extLst>
            </p:cNvPr>
            <p:cNvSpPr/>
            <p:nvPr/>
          </p:nvSpPr>
          <p:spPr>
            <a:xfrm>
              <a:off x="5500693" y="219074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6" name="Rectangle 135">
              <a:extLst>
                <a:ext uri="{FF2B5EF4-FFF2-40B4-BE49-F238E27FC236}">
                  <a16:creationId xmlns:a16="http://schemas.microsoft.com/office/drawing/2014/main" id="{47400FCA-4897-439C-81F7-42FF79E705F6}"/>
                </a:ext>
              </a:extLst>
            </p:cNvPr>
            <p:cNvSpPr/>
            <p:nvPr/>
          </p:nvSpPr>
          <p:spPr>
            <a:xfrm>
              <a:off x="5810258" y="219074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7" name="Rectangle 136">
              <a:extLst>
                <a:ext uri="{FF2B5EF4-FFF2-40B4-BE49-F238E27FC236}">
                  <a16:creationId xmlns:a16="http://schemas.microsoft.com/office/drawing/2014/main" id="{100FD527-D562-4B8C-853F-34490E9D0236}"/>
                </a:ext>
              </a:extLst>
            </p:cNvPr>
            <p:cNvSpPr/>
            <p:nvPr/>
          </p:nvSpPr>
          <p:spPr>
            <a:xfrm>
              <a:off x="3024176" y="2190741"/>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8" name="Rectangle 137">
              <a:extLst>
                <a:ext uri="{FF2B5EF4-FFF2-40B4-BE49-F238E27FC236}">
                  <a16:creationId xmlns:a16="http://schemas.microsoft.com/office/drawing/2014/main" id="{F7390D59-44F6-457D-9F24-DF3D813EDFEE}"/>
                </a:ext>
              </a:extLst>
            </p:cNvPr>
            <p:cNvSpPr/>
            <p:nvPr/>
          </p:nvSpPr>
          <p:spPr>
            <a:xfrm>
              <a:off x="6119823" y="219074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9" name="Rectangle 138">
              <a:extLst>
                <a:ext uri="{FF2B5EF4-FFF2-40B4-BE49-F238E27FC236}">
                  <a16:creationId xmlns:a16="http://schemas.microsoft.com/office/drawing/2014/main" id="{167042A6-5397-43CB-812E-C32B5874C69D}"/>
                </a:ext>
              </a:extLst>
            </p:cNvPr>
            <p:cNvSpPr/>
            <p:nvPr/>
          </p:nvSpPr>
          <p:spPr>
            <a:xfrm>
              <a:off x="3333741" y="2500305"/>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0" name="Rectangle 139">
              <a:extLst>
                <a:ext uri="{FF2B5EF4-FFF2-40B4-BE49-F238E27FC236}">
                  <a16:creationId xmlns:a16="http://schemas.microsoft.com/office/drawing/2014/main" id="{87FB8ECD-AB45-4969-8C33-2AF020BC2805}"/>
                </a:ext>
              </a:extLst>
            </p:cNvPr>
            <p:cNvSpPr/>
            <p:nvPr/>
          </p:nvSpPr>
          <p:spPr>
            <a:xfrm>
              <a:off x="3952870" y="2500305"/>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1" name="Rectangle 140">
              <a:extLst>
                <a:ext uri="{FF2B5EF4-FFF2-40B4-BE49-F238E27FC236}">
                  <a16:creationId xmlns:a16="http://schemas.microsoft.com/office/drawing/2014/main" id="{9696D37F-5673-4FF2-AA35-CAD48745DA34}"/>
                </a:ext>
              </a:extLst>
            </p:cNvPr>
            <p:cNvSpPr/>
            <p:nvPr/>
          </p:nvSpPr>
          <p:spPr>
            <a:xfrm>
              <a:off x="3643305" y="2500305"/>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2" name="Rectangle 141">
              <a:extLst>
                <a:ext uri="{FF2B5EF4-FFF2-40B4-BE49-F238E27FC236}">
                  <a16:creationId xmlns:a16="http://schemas.microsoft.com/office/drawing/2014/main" id="{94BB48EA-B6A2-4897-8DB2-6F6F3F53E8D2}"/>
                </a:ext>
              </a:extLst>
            </p:cNvPr>
            <p:cNvSpPr/>
            <p:nvPr/>
          </p:nvSpPr>
          <p:spPr>
            <a:xfrm>
              <a:off x="4262435" y="2500305"/>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3" name="Rectangle 142">
              <a:extLst>
                <a:ext uri="{FF2B5EF4-FFF2-40B4-BE49-F238E27FC236}">
                  <a16:creationId xmlns:a16="http://schemas.microsoft.com/office/drawing/2014/main" id="{6668400D-3A27-4354-AB03-F9C0BA9F00DC}"/>
                </a:ext>
              </a:extLst>
            </p:cNvPr>
            <p:cNvSpPr/>
            <p:nvPr/>
          </p:nvSpPr>
          <p:spPr>
            <a:xfrm>
              <a:off x="4571999" y="2500305"/>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4" name="Rectangle 143">
              <a:extLst>
                <a:ext uri="{FF2B5EF4-FFF2-40B4-BE49-F238E27FC236}">
                  <a16:creationId xmlns:a16="http://schemas.microsoft.com/office/drawing/2014/main" id="{DE502C2D-01A4-40DA-B73F-D120488D86E9}"/>
                </a:ext>
              </a:extLst>
            </p:cNvPr>
            <p:cNvSpPr/>
            <p:nvPr/>
          </p:nvSpPr>
          <p:spPr>
            <a:xfrm>
              <a:off x="4881564" y="2500305"/>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5" name="Rectangle 144">
              <a:extLst>
                <a:ext uri="{FF2B5EF4-FFF2-40B4-BE49-F238E27FC236}">
                  <a16:creationId xmlns:a16="http://schemas.microsoft.com/office/drawing/2014/main" id="{B7B4B7AA-805F-402E-A1A7-4D0C34C69FB7}"/>
                </a:ext>
              </a:extLst>
            </p:cNvPr>
            <p:cNvSpPr/>
            <p:nvPr/>
          </p:nvSpPr>
          <p:spPr>
            <a:xfrm>
              <a:off x="5191129" y="2500305"/>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6" name="Rectangle 145">
              <a:extLst>
                <a:ext uri="{FF2B5EF4-FFF2-40B4-BE49-F238E27FC236}">
                  <a16:creationId xmlns:a16="http://schemas.microsoft.com/office/drawing/2014/main" id="{23C9C43C-370D-4C28-A6EC-C9E3750DE233}"/>
                </a:ext>
              </a:extLst>
            </p:cNvPr>
            <p:cNvSpPr/>
            <p:nvPr/>
          </p:nvSpPr>
          <p:spPr>
            <a:xfrm>
              <a:off x="5500693" y="2500305"/>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7" name="Rectangle 146">
              <a:extLst>
                <a:ext uri="{FF2B5EF4-FFF2-40B4-BE49-F238E27FC236}">
                  <a16:creationId xmlns:a16="http://schemas.microsoft.com/office/drawing/2014/main" id="{9FACA010-FD22-4944-863F-8F1FA56BDB12}"/>
                </a:ext>
              </a:extLst>
            </p:cNvPr>
            <p:cNvSpPr/>
            <p:nvPr/>
          </p:nvSpPr>
          <p:spPr>
            <a:xfrm>
              <a:off x="5810258" y="2500305"/>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8" name="Rectangle 147">
              <a:extLst>
                <a:ext uri="{FF2B5EF4-FFF2-40B4-BE49-F238E27FC236}">
                  <a16:creationId xmlns:a16="http://schemas.microsoft.com/office/drawing/2014/main" id="{5FFF1BC7-D7AD-4A79-95FF-CF8DB119CEE4}"/>
                </a:ext>
              </a:extLst>
            </p:cNvPr>
            <p:cNvSpPr/>
            <p:nvPr/>
          </p:nvSpPr>
          <p:spPr>
            <a:xfrm>
              <a:off x="3024176" y="2500305"/>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149" name="TextBox 148">
            <a:extLst>
              <a:ext uri="{FF2B5EF4-FFF2-40B4-BE49-F238E27FC236}">
                <a16:creationId xmlns:a16="http://schemas.microsoft.com/office/drawing/2014/main" id="{4A240EA7-79ED-4671-94ED-FF2136A35612}"/>
              </a:ext>
            </a:extLst>
          </p:cNvPr>
          <p:cNvSpPr txBox="1"/>
          <p:nvPr/>
        </p:nvSpPr>
        <p:spPr>
          <a:xfrm rot="19800000">
            <a:off x="1116467" y="3137634"/>
            <a:ext cx="1066318" cy="369332"/>
          </a:xfrm>
          <a:prstGeom prst="rect">
            <a:avLst/>
          </a:prstGeom>
          <a:noFill/>
        </p:spPr>
        <p:txBody>
          <a:bodyPr wrap="none" rtlCol="0">
            <a:spAutoFit/>
          </a:bodyPr>
          <a:lstStyle/>
          <a:p>
            <a:r>
              <a:rPr lang="en-GB" b="1" spc="300" dirty="0"/>
              <a:t>AGENT</a:t>
            </a:r>
          </a:p>
        </p:txBody>
      </p:sp>
      <mc:AlternateContent xmlns:mc="http://schemas.openxmlformats.org/markup-compatibility/2006" xmlns:a14="http://schemas.microsoft.com/office/drawing/2010/main">
        <mc:Choice Requires="a14">
          <p:sp>
            <p:nvSpPr>
              <p:cNvPr id="150" name="Thought Bubble: Cloud 149">
                <a:extLst>
                  <a:ext uri="{FF2B5EF4-FFF2-40B4-BE49-F238E27FC236}">
                    <a16:creationId xmlns:a16="http://schemas.microsoft.com/office/drawing/2014/main" id="{953AC7B1-DF1A-4DAF-B690-033E26555AE2}"/>
                  </a:ext>
                </a:extLst>
              </p:cNvPr>
              <p:cNvSpPr/>
              <p:nvPr/>
            </p:nvSpPr>
            <p:spPr>
              <a:xfrm>
                <a:off x="2056193" y="1503198"/>
                <a:ext cx="3019051" cy="1819101"/>
              </a:xfrm>
              <a:prstGeom prst="cloudCallou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400" spc="300" dirty="0">
                    <a:solidFill>
                      <a:schemeClr val="tx1"/>
                    </a:solidFill>
                  </a:rPr>
                  <a:t>Best Action = </a:t>
                </a:r>
                <a14:m>
                  <m:oMath xmlns:m="http://schemas.openxmlformats.org/officeDocument/2006/math">
                    <m:sSub>
                      <m:sSubPr>
                        <m:ctrlPr>
                          <a:rPr lang="en-GB" sz="1400" i="1" spc="300" smtClean="0">
                            <a:solidFill>
                              <a:schemeClr val="tx1"/>
                            </a:solidFill>
                            <a:latin typeface="Cambria Math" panose="02040503050406030204" pitchFamily="18" charset="0"/>
                          </a:rPr>
                        </m:ctrlPr>
                      </m:sSubPr>
                      <m:e>
                        <m:r>
                          <a:rPr lang="en-GB" sz="1400" b="0" i="1" spc="300" smtClean="0">
                            <a:solidFill>
                              <a:schemeClr val="tx1"/>
                            </a:solidFill>
                            <a:latin typeface="Cambria Math" panose="02040503050406030204" pitchFamily="18" charset="0"/>
                          </a:rPr>
                          <m:t>𝑎𝑟𝑔𝑚𝑎𝑥</m:t>
                        </m:r>
                      </m:e>
                      <m:sub>
                        <m:r>
                          <a:rPr lang="en-GB" sz="1400" b="0" i="1" spc="300" smtClean="0">
                            <a:solidFill>
                              <a:schemeClr val="tx1"/>
                            </a:solidFill>
                            <a:latin typeface="Cambria Math" panose="02040503050406030204" pitchFamily="18" charset="0"/>
                          </a:rPr>
                          <m:t>𝑎</m:t>
                        </m:r>
                      </m:sub>
                    </m:sSub>
                    <m:r>
                      <a:rPr lang="en-GB" sz="1400" i="1" spc="300" dirty="0" smtClean="0">
                        <a:solidFill>
                          <a:schemeClr val="tx1"/>
                        </a:solidFill>
                        <a:latin typeface="Cambria Math" panose="02040503050406030204" pitchFamily="18" charset="0"/>
                      </a:rPr>
                      <m:t>(</m:t>
                    </m:r>
                    <m:r>
                      <a:rPr lang="en-GB" sz="1400" i="1" spc="300" dirty="0" smtClean="0">
                        <a:solidFill>
                          <a:schemeClr val="tx1"/>
                        </a:solidFill>
                        <a:latin typeface="Cambria Math" panose="02040503050406030204" pitchFamily="18" charset="0"/>
                      </a:rPr>
                      <m:t>𝑄</m:t>
                    </m:r>
                    <m:r>
                      <a:rPr lang="en-GB" sz="1400" i="1" spc="300" dirty="0" smtClean="0">
                        <a:solidFill>
                          <a:schemeClr val="tx1"/>
                        </a:solidFill>
                        <a:latin typeface="Cambria Math" panose="02040503050406030204" pitchFamily="18" charset="0"/>
                      </a:rPr>
                      <m:t>(</m:t>
                    </m:r>
                    <m:r>
                      <a:rPr lang="en-GB" sz="1400" i="1" spc="300" dirty="0" err="1" smtClean="0">
                        <a:solidFill>
                          <a:schemeClr val="tx1"/>
                        </a:solidFill>
                        <a:latin typeface="Cambria Math" panose="02040503050406030204" pitchFamily="18" charset="0"/>
                      </a:rPr>
                      <m:t>𝑠</m:t>
                    </m:r>
                    <m:r>
                      <a:rPr lang="en-GB" sz="1400" i="1" spc="300" dirty="0" err="1" smtClean="0">
                        <a:solidFill>
                          <a:schemeClr val="tx1"/>
                        </a:solidFill>
                        <a:latin typeface="Cambria Math" panose="02040503050406030204" pitchFamily="18" charset="0"/>
                      </a:rPr>
                      <m:t>,</m:t>
                    </m:r>
                    <m:r>
                      <a:rPr lang="en-GB" sz="1400" i="1" spc="300" dirty="0" err="1" smtClean="0">
                        <a:solidFill>
                          <a:schemeClr val="tx1"/>
                        </a:solidFill>
                        <a:latin typeface="Cambria Math" panose="02040503050406030204" pitchFamily="18" charset="0"/>
                      </a:rPr>
                      <m:t>𝑎</m:t>
                    </m:r>
                    <m:r>
                      <a:rPr lang="en-GB" sz="1400" i="1" spc="300" dirty="0" smtClean="0">
                        <a:solidFill>
                          <a:schemeClr val="tx1"/>
                        </a:solidFill>
                        <a:latin typeface="Cambria Math" panose="02040503050406030204" pitchFamily="18" charset="0"/>
                      </a:rPr>
                      <m:t>))</m:t>
                    </m:r>
                  </m:oMath>
                </a14:m>
                <a:endParaRPr lang="en-GB" sz="1400" spc="300" dirty="0">
                  <a:solidFill>
                    <a:schemeClr val="tx1"/>
                  </a:solidFill>
                </a:endParaRPr>
              </a:p>
            </p:txBody>
          </p:sp>
        </mc:Choice>
        <mc:Fallback xmlns="">
          <p:sp>
            <p:nvSpPr>
              <p:cNvPr id="150" name="Thought Bubble: Cloud 149">
                <a:extLst>
                  <a:ext uri="{FF2B5EF4-FFF2-40B4-BE49-F238E27FC236}">
                    <a16:creationId xmlns:a16="http://schemas.microsoft.com/office/drawing/2014/main" id="{953AC7B1-DF1A-4DAF-B690-033E26555AE2}"/>
                  </a:ext>
                </a:extLst>
              </p:cNvPr>
              <p:cNvSpPr>
                <a:spLocks noRot="1" noChangeAspect="1" noMove="1" noResize="1" noEditPoints="1" noAdjustHandles="1" noChangeArrowheads="1" noChangeShapeType="1" noTextEdit="1"/>
              </p:cNvSpPr>
              <p:nvPr/>
            </p:nvSpPr>
            <p:spPr>
              <a:xfrm>
                <a:off x="2056193" y="1503198"/>
                <a:ext cx="3019051" cy="1819101"/>
              </a:xfrm>
              <a:prstGeom prst="cloudCallout">
                <a:avLst/>
              </a:prstGeom>
              <a:blipFill>
                <a:blip r:embed="rId5"/>
                <a:stretch>
                  <a:fillRect/>
                </a:stretch>
              </a:blipFill>
            </p:spPr>
            <p:txBody>
              <a:bodyPr/>
              <a:lstStyle/>
              <a:p>
                <a:r>
                  <a:rPr lang="en-GB">
                    <a:noFill/>
                  </a:rPr>
                  <a:t> </a:t>
                </a:r>
              </a:p>
            </p:txBody>
          </p:sp>
        </mc:Fallback>
      </mc:AlternateContent>
      <p:sp>
        <p:nvSpPr>
          <p:cNvPr id="152" name="TextBox 151">
            <a:extLst>
              <a:ext uri="{FF2B5EF4-FFF2-40B4-BE49-F238E27FC236}">
                <a16:creationId xmlns:a16="http://schemas.microsoft.com/office/drawing/2014/main" id="{6F9EE21E-0CC5-4561-B949-8DF92B274B28}"/>
              </a:ext>
            </a:extLst>
          </p:cNvPr>
          <p:cNvSpPr txBox="1"/>
          <p:nvPr/>
        </p:nvSpPr>
        <p:spPr>
          <a:xfrm>
            <a:off x="4334404" y="4974417"/>
            <a:ext cx="1202573" cy="369332"/>
          </a:xfrm>
          <a:prstGeom prst="rect">
            <a:avLst/>
          </a:prstGeom>
          <a:noFill/>
        </p:spPr>
        <p:txBody>
          <a:bodyPr wrap="none" rtlCol="0">
            <a:spAutoFit/>
          </a:bodyPr>
          <a:lstStyle/>
          <a:p>
            <a:r>
              <a:rPr lang="en-GB" b="1" spc="300" dirty="0"/>
              <a:t>Reward</a:t>
            </a:r>
          </a:p>
        </p:txBody>
      </p:sp>
      <p:cxnSp>
        <p:nvCxnSpPr>
          <p:cNvPr id="154" name="Straight Arrow Connector 153">
            <a:extLst>
              <a:ext uri="{FF2B5EF4-FFF2-40B4-BE49-F238E27FC236}">
                <a16:creationId xmlns:a16="http://schemas.microsoft.com/office/drawing/2014/main" id="{48A401CC-601E-4E0F-AA0B-148A12D401B8}"/>
              </a:ext>
            </a:extLst>
          </p:cNvPr>
          <p:cNvCxnSpPr>
            <a:cxnSpLocks/>
          </p:cNvCxnSpPr>
          <p:nvPr/>
        </p:nvCxnSpPr>
        <p:spPr>
          <a:xfrm>
            <a:off x="3221665" y="4504679"/>
            <a:ext cx="3668233" cy="0"/>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cxnSp>
        <p:nvCxnSpPr>
          <p:cNvPr id="156" name="Straight Arrow Connector 155">
            <a:extLst>
              <a:ext uri="{FF2B5EF4-FFF2-40B4-BE49-F238E27FC236}">
                <a16:creationId xmlns:a16="http://schemas.microsoft.com/office/drawing/2014/main" id="{D52584CB-97A6-4FAD-AB1D-67F1AB9406B9}"/>
              </a:ext>
            </a:extLst>
          </p:cNvPr>
          <p:cNvCxnSpPr>
            <a:cxnSpLocks/>
          </p:cNvCxnSpPr>
          <p:nvPr/>
        </p:nvCxnSpPr>
        <p:spPr>
          <a:xfrm flipH="1">
            <a:off x="2999735" y="4900825"/>
            <a:ext cx="3666879" cy="0"/>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168" name="TextBox 167">
            <a:extLst>
              <a:ext uri="{FF2B5EF4-FFF2-40B4-BE49-F238E27FC236}">
                <a16:creationId xmlns:a16="http://schemas.microsoft.com/office/drawing/2014/main" id="{26A9FD68-D35C-4685-BBB7-70A64A4CD1D7}"/>
              </a:ext>
            </a:extLst>
          </p:cNvPr>
          <p:cNvSpPr txBox="1"/>
          <p:nvPr/>
        </p:nvSpPr>
        <p:spPr>
          <a:xfrm>
            <a:off x="4396871" y="4074536"/>
            <a:ext cx="1067921" cy="369332"/>
          </a:xfrm>
          <a:prstGeom prst="rect">
            <a:avLst/>
          </a:prstGeom>
          <a:noFill/>
        </p:spPr>
        <p:txBody>
          <a:bodyPr wrap="none" rtlCol="0">
            <a:spAutoFit/>
          </a:bodyPr>
          <a:lstStyle/>
          <a:p>
            <a:r>
              <a:rPr lang="en-GB" b="1" spc="300" dirty="0"/>
              <a:t>Action</a:t>
            </a:r>
          </a:p>
        </p:txBody>
      </p:sp>
      <p:sp>
        <p:nvSpPr>
          <p:cNvPr id="160" name="Title 1">
            <a:extLst>
              <a:ext uri="{FF2B5EF4-FFF2-40B4-BE49-F238E27FC236}">
                <a16:creationId xmlns:a16="http://schemas.microsoft.com/office/drawing/2014/main" id="{450B6B20-A835-49B9-861A-B8C46AB15A89}"/>
              </a:ext>
            </a:extLst>
          </p:cNvPr>
          <p:cNvSpPr>
            <a:spLocks noGrp="1"/>
          </p:cNvSpPr>
          <p:nvPr>
            <p:ph type="title"/>
          </p:nvPr>
        </p:nvSpPr>
        <p:spPr>
          <a:xfrm>
            <a:off x="838199" y="51154"/>
            <a:ext cx="10515600" cy="1325563"/>
          </a:xfrm>
        </p:spPr>
        <p:txBody>
          <a:bodyPr/>
          <a:lstStyle/>
          <a:p>
            <a:r>
              <a:rPr lang="en-GB" dirty="0"/>
              <a:t>Toy Demo of Agent’s action selection:</a:t>
            </a:r>
          </a:p>
        </p:txBody>
      </p:sp>
    </p:spTree>
    <p:extLst>
      <p:ext uri="{BB962C8B-B14F-4D97-AF65-F5344CB8AC3E}">
        <p14:creationId xmlns:p14="http://schemas.microsoft.com/office/powerpoint/2010/main" val="14449937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grpSp>
        <p:nvGrpSpPr>
          <p:cNvPr id="10"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1" name="Freeform: Shape 10">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9" name="Rectangle 18">
            <a:extLst>
              <a:ext uri="{FF2B5EF4-FFF2-40B4-BE49-F238E27FC236}">
                <a16:creationId xmlns:a16="http://schemas.microsoft.com/office/drawing/2014/main" id="{8B646C36-EEEC-4D52-8E8E-206F4CD8A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308C40F4-6A24-4867-B726-B552DB0807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550" y="555675"/>
            <a:ext cx="4860256" cy="5696169"/>
            <a:chOff x="1481312" y="743744"/>
            <a:chExt cx="4860256" cy="4589316"/>
          </a:xfrm>
        </p:grpSpPr>
        <p:sp>
          <p:nvSpPr>
            <p:cNvPr id="22" name="Rectangle 21">
              <a:extLst>
                <a:ext uri="{FF2B5EF4-FFF2-40B4-BE49-F238E27FC236}">
                  <a16:creationId xmlns:a16="http://schemas.microsoft.com/office/drawing/2014/main" id="{954BF10E-4559-4F28-91B0-3D0C2C486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3" name="Rectangle 22">
              <a:extLst>
                <a:ext uri="{FF2B5EF4-FFF2-40B4-BE49-F238E27FC236}">
                  <a16:creationId xmlns:a16="http://schemas.microsoft.com/office/drawing/2014/main" id="{DB0B5A20-FCFE-4AED-B5A3-91D3DE935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25" name="Rectangle 24">
            <a:extLst>
              <a:ext uri="{FF2B5EF4-FFF2-40B4-BE49-F238E27FC236}">
                <a16:creationId xmlns:a16="http://schemas.microsoft.com/office/drawing/2014/main" id="{D6CA2F4C-8E9E-4BCD-B6E8-A68A311CA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967" y="460296"/>
            <a:ext cx="4860256" cy="569616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F73D0C-2351-4F6F-AD2A-6E67F6B4550B}"/>
              </a:ext>
            </a:extLst>
          </p:cNvPr>
          <p:cNvSpPr>
            <a:spLocks noGrp="1"/>
          </p:cNvSpPr>
          <p:nvPr>
            <p:ph type="title"/>
          </p:nvPr>
        </p:nvSpPr>
        <p:spPr>
          <a:xfrm>
            <a:off x="386262" y="-50481"/>
            <a:ext cx="5011270" cy="3570162"/>
          </a:xfrm>
        </p:spPr>
        <p:txBody>
          <a:bodyPr vert="horz" lIns="91440" tIns="45720" rIns="91440" bIns="45720" rtlCol="0" anchor="b">
            <a:normAutofit/>
          </a:bodyPr>
          <a:lstStyle/>
          <a:p>
            <a:pPr algn="ctr"/>
            <a:r>
              <a:rPr lang="en-US" sz="2600" b="1" cap="all" spc="1500" dirty="0">
                <a:ea typeface="Source Sans Pro SemiBold" panose="020B0603030403020204" pitchFamily="34" charset="0"/>
              </a:rPr>
              <a:t>OUR Reward function</a:t>
            </a:r>
          </a:p>
        </p:txBody>
      </p:sp>
      <p:sp>
        <p:nvSpPr>
          <p:cNvPr id="27"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9" name="Graphic 212">
            <a:extLst>
              <a:ext uri="{FF2B5EF4-FFF2-40B4-BE49-F238E27FC236}">
                <a16:creationId xmlns:a16="http://schemas.microsoft.com/office/drawing/2014/main" id="{96FD6442-EB7D-4992-8D41-0B7FFDCB43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1"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58306" y="2360859"/>
            <a:ext cx="1054466" cy="469689"/>
            <a:chOff x="9841624" y="4115729"/>
            <a:chExt cx="602169" cy="268223"/>
          </a:xfrm>
          <a:solidFill>
            <a:schemeClr val="tx1"/>
          </a:solidFill>
        </p:grpSpPr>
        <p:sp>
          <p:nvSpPr>
            <p:cNvPr id="32" name="Freeform: Shape 31">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8" name="Oval 37">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2610" y="5308473"/>
            <a:ext cx="445835" cy="445835"/>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Oval 39">
            <a:extLst>
              <a:ext uri="{FF2B5EF4-FFF2-40B4-BE49-F238E27FC236}">
                <a16:creationId xmlns:a16="http://schemas.microsoft.com/office/drawing/2014/main" id="{6004781B-698F-46D5-AADD-8AE921171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2610" y="5308473"/>
            <a:ext cx="445835" cy="445835"/>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Rounded Corners 5">
            <a:extLst>
              <a:ext uri="{FF2B5EF4-FFF2-40B4-BE49-F238E27FC236}">
                <a16:creationId xmlns:a16="http://schemas.microsoft.com/office/drawing/2014/main" id="{3063BF24-E2DC-45F2-A8A5-E6ECDF95B000}"/>
              </a:ext>
            </a:extLst>
          </p:cNvPr>
          <p:cNvSpPr/>
          <p:nvPr/>
        </p:nvSpPr>
        <p:spPr>
          <a:xfrm>
            <a:off x="5566662" y="42530"/>
            <a:ext cx="6485482" cy="6751674"/>
          </a:xfrm>
          <a:prstGeom prst="round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9EA44A4-E5DE-4853-888E-92BEB106C1FB}"/>
                  </a:ext>
                </a:extLst>
              </p:cNvPr>
              <p:cNvSpPr txBox="1"/>
              <p:nvPr/>
            </p:nvSpPr>
            <p:spPr>
              <a:xfrm>
                <a:off x="5809296" y="2724006"/>
                <a:ext cx="6097772" cy="493725"/>
              </a:xfrm>
              <a:prstGeom prst="rect">
                <a:avLst/>
              </a:prstGeom>
              <a:noFill/>
            </p:spPr>
            <p:txBody>
              <a:bodyPr wrap="square">
                <a:spAutoFit/>
              </a:bodyPr>
              <a:lstStyle/>
              <a:p>
                <a:pPr algn="ctr"/>
                <a14:m>
                  <m:oMath xmlns:m="http://schemas.openxmlformats.org/officeDocument/2006/math">
                    <m:sSub>
                      <m:sSubPr>
                        <m:ctrlPr>
                          <a:rPr lang="en-GB" i="1" smtClean="0">
                            <a:solidFill>
                              <a:schemeClr val="bg1"/>
                            </a:solidFill>
                            <a:effectLst/>
                            <a:latin typeface="Cambria Math" panose="02040503050406030204" pitchFamily="18" charset="0"/>
                          </a:rPr>
                        </m:ctrlPr>
                      </m:sSubPr>
                      <m:e>
                        <m:r>
                          <a:rPr lang="en-GB"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𝑟</m:t>
                        </m:r>
                      </m:e>
                      <m:sub>
                        <m:r>
                          <a:rPr lang="en-GB"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GB"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GB" i="1">
                            <a:solidFill>
                              <a:schemeClr val="bg1"/>
                            </a:solidFill>
                            <a:effectLst/>
                            <a:latin typeface="Cambria Math" panose="02040503050406030204" pitchFamily="18" charset="0"/>
                          </a:rPr>
                        </m:ctrlPr>
                      </m:sSubPr>
                      <m:e>
                        <m:r>
                          <a:rPr lang="en-GB"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𝑣</m:t>
                        </m:r>
                      </m:e>
                      <m:sub>
                        <m:r>
                          <a:rPr lang="en-GB"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GB"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GB" sz="18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Δ</m:t>
                    </m:r>
                    <m:r>
                      <a:rPr lang="en-GB"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𝑐𝑙𝑜𝑐</m:t>
                    </m:r>
                    <m:sSub>
                      <m:sSubPr>
                        <m:ctrlPr>
                          <a:rPr lang="en-GB" i="1">
                            <a:solidFill>
                              <a:schemeClr val="bg1"/>
                            </a:solidFill>
                            <a:effectLst/>
                            <a:latin typeface="Cambria Math" panose="02040503050406030204" pitchFamily="18" charset="0"/>
                          </a:rPr>
                        </m:ctrlPr>
                      </m:sSubPr>
                      <m:e>
                        <m:r>
                          <a:rPr lang="en-GB"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𝑘</m:t>
                        </m:r>
                      </m:e>
                      <m:sub>
                        <m:r>
                          <a:rPr lang="en-GB"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GB"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GB" i="1">
                            <a:solidFill>
                              <a:schemeClr val="bg1"/>
                            </a:solidFill>
                            <a:effectLst/>
                            <a:latin typeface="Cambria Math" panose="02040503050406030204" pitchFamily="18" charset="0"/>
                          </a:rPr>
                        </m:ctrlPr>
                      </m:sSubPr>
                      <m:e>
                        <m:r>
                          <a:rPr lang="en-GB"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𝑑</m:t>
                        </m:r>
                      </m:e>
                      <m:sub>
                        <m:r>
                          <a:rPr lang="en-GB"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GB"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en-GB" i="1">
                            <a:solidFill>
                              <a:schemeClr val="bg1"/>
                            </a:solidFill>
                            <a:effectLst/>
                            <a:latin typeface="Cambria Math" panose="02040503050406030204" pitchFamily="18" charset="0"/>
                          </a:rPr>
                        </m:ctrlPr>
                      </m:fPr>
                      <m:num>
                        <m:r>
                          <m:rPr>
                            <m:sty m:val="p"/>
                          </m:rPr>
                          <a:rPr lang="en-GB" sz="18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Δ</m:t>
                        </m:r>
                        <m:r>
                          <a:rPr lang="en-GB"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𝑠𝑐𝑜𝑟</m:t>
                        </m:r>
                        <m:sSub>
                          <m:sSubPr>
                            <m:ctrlPr>
                              <a:rPr lang="en-GB" i="1">
                                <a:solidFill>
                                  <a:schemeClr val="bg1"/>
                                </a:solidFill>
                                <a:effectLst/>
                                <a:latin typeface="Cambria Math" panose="02040503050406030204" pitchFamily="18" charset="0"/>
                              </a:rPr>
                            </m:ctrlPr>
                          </m:sSubPr>
                          <m:e>
                            <m:r>
                              <a:rPr lang="en-GB"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𝑒</m:t>
                            </m:r>
                          </m:e>
                          <m:sub>
                            <m:r>
                              <a:rPr lang="en-GB"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𝑡</m:t>
                            </m:r>
                          </m:sub>
                        </m:sSub>
                      </m:num>
                      <m:den>
                        <m:r>
                          <a:rPr lang="en-GB"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200</m:t>
                        </m:r>
                      </m:den>
                    </m:f>
                    <m:r>
                      <a:rPr lang="en-GB"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GB" sz="18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Δ</m:t>
                    </m:r>
                    <m:sSub>
                      <m:sSubPr>
                        <m:ctrlPr>
                          <a:rPr lang="en-GB" i="1">
                            <a:solidFill>
                              <a:schemeClr val="bg1"/>
                            </a:solidFill>
                            <a:effectLst/>
                            <a:latin typeface="Cambria Math" panose="02040503050406030204" pitchFamily="18" charset="0"/>
                          </a:rPr>
                        </m:ctrlPr>
                      </m:sSubPr>
                      <m:e>
                        <m:r>
                          <a:rPr lang="en-GB"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𝑀</m:t>
                        </m:r>
                      </m:e>
                      <m:sub>
                        <m:r>
                          <a:rPr lang="en-GB"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𝑡</m:t>
                        </m:r>
                      </m:sub>
                    </m:sSub>
                  </m:oMath>
                </a14:m>
                <a:r>
                  <a:rPr lang="en-GB" dirty="0">
                    <a:solidFill>
                      <a:schemeClr val="bg1"/>
                    </a:solidFill>
                  </a:rPr>
                  <a:t> ,</a:t>
                </a:r>
              </a:p>
            </p:txBody>
          </p:sp>
        </mc:Choice>
        <mc:Fallback xmlns="">
          <p:sp>
            <p:nvSpPr>
              <p:cNvPr id="37" name="TextBox 36">
                <a:extLst>
                  <a:ext uri="{FF2B5EF4-FFF2-40B4-BE49-F238E27FC236}">
                    <a16:creationId xmlns:a16="http://schemas.microsoft.com/office/drawing/2014/main" id="{99EA44A4-E5DE-4853-888E-92BEB106C1FB}"/>
                  </a:ext>
                </a:extLst>
              </p:cNvPr>
              <p:cNvSpPr txBox="1">
                <a:spLocks noRot="1" noChangeAspect="1" noMove="1" noResize="1" noEditPoints="1" noAdjustHandles="1" noChangeArrowheads="1" noChangeShapeType="1" noTextEdit="1"/>
              </p:cNvSpPr>
              <p:nvPr/>
            </p:nvSpPr>
            <p:spPr>
              <a:xfrm>
                <a:off x="5809296" y="2724006"/>
                <a:ext cx="6097772" cy="493725"/>
              </a:xfrm>
              <a:prstGeom prst="rect">
                <a:avLst/>
              </a:prstGeom>
              <a:blipFill>
                <a:blip r:embed="rId3"/>
                <a:stretch>
                  <a:fillRect b="-7407"/>
                </a:stretch>
              </a:blipFill>
            </p:spPr>
            <p:txBody>
              <a:bodyPr/>
              <a:lstStyle/>
              <a:p>
                <a:r>
                  <a:rPr lang="en-GB">
                    <a:noFill/>
                  </a:rPr>
                  <a:t> </a:t>
                </a:r>
              </a:p>
            </p:txBody>
          </p:sp>
        </mc:Fallback>
      </mc:AlternateContent>
    </p:spTree>
    <p:extLst>
      <p:ext uri="{BB962C8B-B14F-4D97-AF65-F5344CB8AC3E}">
        <p14:creationId xmlns:p14="http://schemas.microsoft.com/office/powerpoint/2010/main" val="1298154783"/>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grpSp>
        <p:nvGrpSpPr>
          <p:cNvPr id="10"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1" name="Freeform: Shape 10">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9" name="Rectangle 18">
            <a:extLst>
              <a:ext uri="{FF2B5EF4-FFF2-40B4-BE49-F238E27FC236}">
                <a16:creationId xmlns:a16="http://schemas.microsoft.com/office/drawing/2014/main" id="{8B646C36-EEEC-4D52-8E8E-206F4CD8A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308C40F4-6A24-4867-B726-B552DB0807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550" y="555675"/>
            <a:ext cx="4860256" cy="5696169"/>
            <a:chOff x="1481312" y="743744"/>
            <a:chExt cx="4860256" cy="4589316"/>
          </a:xfrm>
        </p:grpSpPr>
        <p:sp>
          <p:nvSpPr>
            <p:cNvPr id="22" name="Rectangle 21">
              <a:extLst>
                <a:ext uri="{FF2B5EF4-FFF2-40B4-BE49-F238E27FC236}">
                  <a16:creationId xmlns:a16="http://schemas.microsoft.com/office/drawing/2014/main" id="{954BF10E-4559-4F28-91B0-3D0C2C486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3" name="Rectangle 22">
              <a:extLst>
                <a:ext uri="{FF2B5EF4-FFF2-40B4-BE49-F238E27FC236}">
                  <a16:creationId xmlns:a16="http://schemas.microsoft.com/office/drawing/2014/main" id="{DB0B5A20-FCFE-4AED-B5A3-91D3DE935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25" name="Rectangle 24">
            <a:extLst>
              <a:ext uri="{FF2B5EF4-FFF2-40B4-BE49-F238E27FC236}">
                <a16:creationId xmlns:a16="http://schemas.microsoft.com/office/drawing/2014/main" id="{D6CA2F4C-8E9E-4BCD-B6E8-A68A311CA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967" y="460296"/>
            <a:ext cx="4860256" cy="569616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F73D0C-2351-4F6F-AD2A-6E67F6B4550B}"/>
              </a:ext>
            </a:extLst>
          </p:cNvPr>
          <p:cNvSpPr>
            <a:spLocks noGrp="1"/>
          </p:cNvSpPr>
          <p:nvPr>
            <p:ph type="title"/>
          </p:nvPr>
        </p:nvSpPr>
        <p:spPr>
          <a:xfrm>
            <a:off x="386262" y="-50481"/>
            <a:ext cx="5011270" cy="3570162"/>
          </a:xfrm>
        </p:spPr>
        <p:txBody>
          <a:bodyPr vert="horz" lIns="91440" tIns="45720" rIns="91440" bIns="45720" rtlCol="0" anchor="b">
            <a:normAutofit/>
          </a:bodyPr>
          <a:lstStyle/>
          <a:p>
            <a:pPr algn="ctr"/>
            <a:r>
              <a:rPr lang="en-US" sz="2600" b="1" cap="all" spc="1500" dirty="0">
                <a:ea typeface="Source Sans Pro SemiBold" panose="020B0603030403020204" pitchFamily="34" charset="0"/>
              </a:rPr>
              <a:t>OUR Reward function</a:t>
            </a:r>
          </a:p>
        </p:txBody>
      </p:sp>
      <p:sp>
        <p:nvSpPr>
          <p:cNvPr id="27"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9" name="Graphic 212">
            <a:extLst>
              <a:ext uri="{FF2B5EF4-FFF2-40B4-BE49-F238E27FC236}">
                <a16:creationId xmlns:a16="http://schemas.microsoft.com/office/drawing/2014/main" id="{96FD6442-EB7D-4992-8D41-0B7FFDCB43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1"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58306" y="2360859"/>
            <a:ext cx="1054466" cy="469689"/>
            <a:chOff x="9841624" y="4115729"/>
            <a:chExt cx="602169" cy="268223"/>
          </a:xfrm>
          <a:solidFill>
            <a:schemeClr val="tx1"/>
          </a:solidFill>
        </p:grpSpPr>
        <p:sp>
          <p:nvSpPr>
            <p:cNvPr id="32" name="Freeform: Shape 31">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8" name="Oval 37">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2610" y="5308473"/>
            <a:ext cx="445835" cy="445835"/>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Oval 39">
            <a:extLst>
              <a:ext uri="{FF2B5EF4-FFF2-40B4-BE49-F238E27FC236}">
                <a16:creationId xmlns:a16="http://schemas.microsoft.com/office/drawing/2014/main" id="{6004781B-698F-46D5-AADD-8AE921171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2610" y="5308473"/>
            <a:ext cx="445835" cy="445835"/>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Rounded Corners 5">
            <a:extLst>
              <a:ext uri="{FF2B5EF4-FFF2-40B4-BE49-F238E27FC236}">
                <a16:creationId xmlns:a16="http://schemas.microsoft.com/office/drawing/2014/main" id="{3063BF24-E2DC-45F2-A8A5-E6ECDF95B000}"/>
              </a:ext>
            </a:extLst>
          </p:cNvPr>
          <p:cNvSpPr/>
          <p:nvPr/>
        </p:nvSpPr>
        <p:spPr>
          <a:xfrm>
            <a:off x="5566662" y="42530"/>
            <a:ext cx="6485482" cy="6751674"/>
          </a:xfrm>
          <a:prstGeom prst="round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9EA44A4-E5DE-4853-888E-92BEB106C1FB}"/>
                  </a:ext>
                </a:extLst>
              </p:cNvPr>
              <p:cNvSpPr txBox="1"/>
              <p:nvPr/>
            </p:nvSpPr>
            <p:spPr>
              <a:xfrm>
                <a:off x="5809296" y="2724006"/>
                <a:ext cx="6097772" cy="493725"/>
              </a:xfrm>
              <a:prstGeom prst="rect">
                <a:avLst/>
              </a:prstGeom>
              <a:noFill/>
            </p:spPr>
            <p:txBody>
              <a:bodyPr wrap="square">
                <a:spAutoFit/>
              </a:bodyPr>
              <a:lstStyle/>
              <a:p>
                <a:pPr algn="ctr"/>
                <a14:m>
                  <m:oMath xmlns:m="http://schemas.openxmlformats.org/officeDocument/2006/math">
                    <m:sSub>
                      <m:sSubPr>
                        <m:ctrlPr>
                          <a:rPr lang="en-GB" i="1" smtClean="0">
                            <a:solidFill>
                              <a:schemeClr val="bg1"/>
                            </a:solidFill>
                            <a:effectLst/>
                            <a:latin typeface="Cambria Math" panose="02040503050406030204" pitchFamily="18" charset="0"/>
                          </a:rPr>
                        </m:ctrlPr>
                      </m:sSubPr>
                      <m:e>
                        <m:r>
                          <a:rPr lang="en-GB"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𝑟</m:t>
                        </m:r>
                      </m:e>
                      <m:sub>
                        <m:r>
                          <a:rPr lang="en-GB"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GB"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GB" i="1">
                            <a:solidFill>
                              <a:schemeClr val="bg1"/>
                            </a:solidFill>
                            <a:effectLst/>
                            <a:latin typeface="Cambria Math" panose="02040503050406030204" pitchFamily="18" charset="0"/>
                          </a:rPr>
                        </m:ctrlPr>
                      </m:sSubPr>
                      <m:e>
                        <m:r>
                          <a:rPr lang="en-GB"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𝑣</m:t>
                        </m:r>
                      </m:e>
                      <m:sub>
                        <m:r>
                          <a:rPr lang="en-GB"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GB"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GB" sz="18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Δ</m:t>
                    </m:r>
                    <m:r>
                      <a:rPr lang="en-GB"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𝑐𝑙𝑜𝑐</m:t>
                    </m:r>
                    <m:sSub>
                      <m:sSubPr>
                        <m:ctrlPr>
                          <a:rPr lang="en-GB" i="1">
                            <a:solidFill>
                              <a:schemeClr val="bg1"/>
                            </a:solidFill>
                            <a:effectLst/>
                            <a:latin typeface="Cambria Math" panose="02040503050406030204" pitchFamily="18" charset="0"/>
                          </a:rPr>
                        </m:ctrlPr>
                      </m:sSubPr>
                      <m:e>
                        <m:r>
                          <a:rPr lang="en-GB"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𝑘</m:t>
                        </m:r>
                      </m:e>
                      <m:sub>
                        <m:r>
                          <a:rPr lang="en-GB"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GB"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GB" i="1">
                            <a:solidFill>
                              <a:schemeClr val="bg1"/>
                            </a:solidFill>
                            <a:effectLst/>
                            <a:latin typeface="Cambria Math" panose="02040503050406030204" pitchFamily="18" charset="0"/>
                          </a:rPr>
                        </m:ctrlPr>
                      </m:sSubPr>
                      <m:e>
                        <m:r>
                          <a:rPr lang="en-GB"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𝑑</m:t>
                        </m:r>
                      </m:e>
                      <m:sub>
                        <m:r>
                          <a:rPr lang="en-GB"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GB"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en-GB" i="1">
                            <a:solidFill>
                              <a:schemeClr val="bg1"/>
                            </a:solidFill>
                            <a:effectLst/>
                            <a:latin typeface="Cambria Math" panose="02040503050406030204" pitchFamily="18" charset="0"/>
                          </a:rPr>
                        </m:ctrlPr>
                      </m:fPr>
                      <m:num>
                        <m:r>
                          <m:rPr>
                            <m:sty m:val="p"/>
                          </m:rPr>
                          <a:rPr lang="en-GB" sz="18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Δ</m:t>
                        </m:r>
                        <m:r>
                          <a:rPr lang="en-GB"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𝑠𝑐𝑜𝑟</m:t>
                        </m:r>
                        <m:sSub>
                          <m:sSubPr>
                            <m:ctrlPr>
                              <a:rPr lang="en-GB" i="1">
                                <a:solidFill>
                                  <a:schemeClr val="bg1"/>
                                </a:solidFill>
                                <a:effectLst/>
                                <a:latin typeface="Cambria Math" panose="02040503050406030204" pitchFamily="18" charset="0"/>
                              </a:rPr>
                            </m:ctrlPr>
                          </m:sSubPr>
                          <m:e>
                            <m:r>
                              <a:rPr lang="en-GB"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𝑒</m:t>
                            </m:r>
                          </m:e>
                          <m:sub>
                            <m:r>
                              <a:rPr lang="en-GB"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𝑡</m:t>
                            </m:r>
                          </m:sub>
                        </m:sSub>
                      </m:num>
                      <m:den>
                        <m:r>
                          <a:rPr lang="en-GB"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200</m:t>
                        </m:r>
                      </m:den>
                    </m:f>
                    <m:r>
                      <a:rPr lang="en-GB"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GB" sz="18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Δ</m:t>
                    </m:r>
                    <m:sSub>
                      <m:sSubPr>
                        <m:ctrlPr>
                          <a:rPr lang="en-GB" i="1">
                            <a:solidFill>
                              <a:schemeClr val="bg1"/>
                            </a:solidFill>
                            <a:effectLst/>
                            <a:latin typeface="Cambria Math" panose="02040503050406030204" pitchFamily="18" charset="0"/>
                          </a:rPr>
                        </m:ctrlPr>
                      </m:sSubPr>
                      <m:e>
                        <m:r>
                          <a:rPr lang="en-GB"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𝑀</m:t>
                        </m:r>
                      </m:e>
                      <m:sub>
                        <m:r>
                          <a:rPr lang="en-GB"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𝑡</m:t>
                        </m:r>
                      </m:sub>
                    </m:sSub>
                  </m:oMath>
                </a14:m>
                <a:r>
                  <a:rPr lang="en-GB" dirty="0">
                    <a:solidFill>
                      <a:schemeClr val="bg1"/>
                    </a:solidFill>
                  </a:rPr>
                  <a:t> ,</a:t>
                </a:r>
              </a:p>
            </p:txBody>
          </p:sp>
        </mc:Choice>
        <mc:Fallback xmlns="">
          <p:sp>
            <p:nvSpPr>
              <p:cNvPr id="37" name="TextBox 36">
                <a:extLst>
                  <a:ext uri="{FF2B5EF4-FFF2-40B4-BE49-F238E27FC236}">
                    <a16:creationId xmlns:a16="http://schemas.microsoft.com/office/drawing/2014/main" id="{99EA44A4-E5DE-4853-888E-92BEB106C1FB}"/>
                  </a:ext>
                </a:extLst>
              </p:cNvPr>
              <p:cNvSpPr txBox="1">
                <a:spLocks noRot="1" noChangeAspect="1" noMove="1" noResize="1" noEditPoints="1" noAdjustHandles="1" noChangeArrowheads="1" noChangeShapeType="1" noTextEdit="1"/>
              </p:cNvSpPr>
              <p:nvPr/>
            </p:nvSpPr>
            <p:spPr>
              <a:xfrm>
                <a:off x="5809296" y="2724006"/>
                <a:ext cx="6097772" cy="493725"/>
              </a:xfrm>
              <a:prstGeom prst="rect">
                <a:avLst/>
              </a:prstGeom>
              <a:blipFill>
                <a:blip r:embed="rId3"/>
                <a:stretch>
                  <a:fillRect b="-7407"/>
                </a:stretch>
              </a:blipFill>
            </p:spPr>
            <p:txBody>
              <a:bodyPr/>
              <a:lstStyle/>
              <a:p>
                <a:r>
                  <a:rPr lang="en-GB">
                    <a:noFill/>
                  </a:rPr>
                  <a:t> </a:t>
                </a:r>
              </a:p>
            </p:txBody>
          </p:sp>
        </mc:Fallback>
      </mc:AlternateContent>
      <p:sp>
        <p:nvSpPr>
          <p:cNvPr id="28" name="Oval 27">
            <a:extLst>
              <a:ext uri="{FF2B5EF4-FFF2-40B4-BE49-F238E27FC236}">
                <a16:creationId xmlns:a16="http://schemas.microsoft.com/office/drawing/2014/main" id="{DFD7D48E-14B1-4C32-87A2-F2CA09586500}"/>
              </a:ext>
            </a:extLst>
          </p:cNvPr>
          <p:cNvSpPr/>
          <p:nvPr/>
        </p:nvSpPr>
        <p:spPr>
          <a:xfrm>
            <a:off x="3840573" y="661205"/>
            <a:ext cx="1145962" cy="114596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400" dirty="0" err="1"/>
              <a:t>Kauten</a:t>
            </a:r>
            <a:r>
              <a:rPr lang="en-GB" dirty="0"/>
              <a:t> </a:t>
            </a:r>
            <a:r>
              <a:rPr lang="en-GB" sz="1600" dirty="0"/>
              <a:t>(2018) [30]</a:t>
            </a:r>
            <a:endParaRPr lang="en-GB" dirty="0"/>
          </a:p>
        </p:txBody>
      </p:sp>
    </p:spTree>
    <p:extLst>
      <p:ext uri="{BB962C8B-B14F-4D97-AF65-F5344CB8AC3E}">
        <p14:creationId xmlns:p14="http://schemas.microsoft.com/office/powerpoint/2010/main" val="29356641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6" name="Freeform: Shape 8">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8" name="Freeform: Shape 9">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5" name="Oval 14">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7" name="Rectangle 16">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aphic 38">
            <a:extLst>
              <a:ext uri="{FF2B5EF4-FFF2-40B4-BE49-F238E27FC236}">
                <a16:creationId xmlns:a16="http://schemas.microsoft.com/office/drawing/2014/main" id="{F0E417D8-88AA-4184-A08D-DEF97C6C9E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5795" y="1690979"/>
            <a:ext cx="1910252" cy="709660"/>
            <a:chOff x="2267504" y="2540250"/>
            <a:chExt cx="1990951" cy="739640"/>
          </a:xfrm>
          <a:solidFill>
            <a:schemeClr val="tx1"/>
          </a:solidFill>
        </p:grpSpPr>
        <p:sp>
          <p:nvSpPr>
            <p:cNvPr id="20" name="Freeform: Shape 19">
              <a:extLst>
                <a:ext uri="{FF2B5EF4-FFF2-40B4-BE49-F238E27FC236}">
                  <a16:creationId xmlns:a16="http://schemas.microsoft.com/office/drawing/2014/main" id="{FCB4E045-9FB0-41C4-AC74-479EA20D85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D21C7A48-09EB-4AF0-84CB-7EE408C2CA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23" name="Rectangle 22">
            <a:extLst>
              <a:ext uri="{FF2B5EF4-FFF2-40B4-BE49-F238E27FC236}">
                <a16:creationId xmlns:a16="http://schemas.microsoft.com/office/drawing/2014/main" id="{FDDE3270-A872-4E10-80BC-B93D6F0E3F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42953" y="1187311"/>
            <a:ext cx="5089552" cy="4483379"/>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6E5F32-B5B2-45E3-9C18-BBC9005C4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42953" y="1187311"/>
            <a:ext cx="5089552" cy="448337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9545E68B-E61B-4EAE-9672-3A52AEC2B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6263" y="1119679"/>
            <a:ext cx="5039475" cy="443926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415AB-4B8B-452A-8A0A-C4728E4D92AB}"/>
              </a:ext>
            </a:extLst>
          </p:cNvPr>
          <p:cNvSpPr>
            <a:spLocks noGrp="1"/>
          </p:cNvSpPr>
          <p:nvPr>
            <p:ph type="title"/>
          </p:nvPr>
        </p:nvSpPr>
        <p:spPr>
          <a:xfrm>
            <a:off x="3604732" y="1397000"/>
            <a:ext cx="4943430" cy="3008397"/>
          </a:xfrm>
        </p:spPr>
        <p:txBody>
          <a:bodyPr vert="horz" lIns="91440" tIns="45720" rIns="91440" bIns="45720" rtlCol="0" anchor="b">
            <a:normAutofit/>
          </a:bodyPr>
          <a:lstStyle/>
          <a:p>
            <a:pPr algn="ctr"/>
            <a:r>
              <a:rPr lang="en-US" sz="2800" b="1" cap="all" spc="1500" dirty="0">
                <a:ea typeface="Source Sans Pro SemiBold" panose="020B0603030403020204" pitchFamily="34" charset="0"/>
              </a:rPr>
              <a:t>The Deliverables</a:t>
            </a:r>
          </a:p>
        </p:txBody>
      </p:sp>
      <p:sp>
        <p:nvSpPr>
          <p:cNvPr id="29" name="Graphic 212">
            <a:extLst>
              <a:ext uri="{FF2B5EF4-FFF2-40B4-BE49-F238E27FC236}">
                <a16:creationId xmlns:a16="http://schemas.microsoft.com/office/drawing/2014/main" id="{63DD1BD1-81FE-4F15-A934-E9AE94AE94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11689" y="823301"/>
            <a:ext cx="760800" cy="7608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1" name="Graphic 212">
            <a:extLst>
              <a:ext uri="{FF2B5EF4-FFF2-40B4-BE49-F238E27FC236}">
                <a16:creationId xmlns:a16="http://schemas.microsoft.com/office/drawing/2014/main" id="{120AB9A0-C0C4-43DA-9A34-FA3A4079D6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11689" y="823301"/>
            <a:ext cx="760800" cy="7608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3" name="Oval 32">
            <a:extLst>
              <a:ext uri="{FF2B5EF4-FFF2-40B4-BE49-F238E27FC236}">
                <a16:creationId xmlns:a16="http://schemas.microsoft.com/office/drawing/2014/main" id="{98815DD1-EC9D-4BE1-846B-8BEF57D398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6352" y="3643495"/>
            <a:ext cx="584612" cy="584612"/>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Oval 34">
            <a:extLst>
              <a:ext uri="{FF2B5EF4-FFF2-40B4-BE49-F238E27FC236}">
                <a16:creationId xmlns:a16="http://schemas.microsoft.com/office/drawing/2014/main" id="{CB78D2B9-C9C4-4A37-A12C-A09FC11581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6352" y="3643495"/>
            <a:ext cx="584612" cy="584612"/>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7" name="Graphic 4">
            <a:extLst>
              <a:ext uri="{FF2B5EF4-FFF2-40B4-BE49-F238E27FC236}">
                <a16:creationId xmlns:a16="http://schemas.microsoft.com/office/drawing/2014/main" id="{DFC7EBB5-848C-4B1C-BE84-4CF07E905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59707" y="3876466"/>
            <a:ext cx="1056155" cy="1056156"/>
            <a:chOff x="5829300" y="3162300"/>
            <a:chExt cx="532256" cy="532257"/>
          </a:xfrm>
          <a:solidFill>
            <a:schemeClr val="tx1"/>
          </a:solidFill>
        </p:grpSpPr>
        <p:sp>
          <p:nvSpPr>
            <p:cNvPr id="38" name="Freeform: Shape 37">
              <a:extLst>
                <a:ext uri="{FF2B5EF4-FFF2-40B4-BE49-F238E27FC236}">
                  <a16:creationId xmlns:a16="http://schemas.microsoft.com/office/drawing/2014/main" id="{0F8315F3-A078-427A-92BE-34EC9E5747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73DFAF5C-63B0-43FB-80BE-CC45D99F51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6AD937F2-A44A-479C-A7EB-4EE7686A9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87834CC3-9461-418F-A593-FC09CD79B9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DD68AA1C-0667-46EE-A8BE-CAAA3EAF9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C0F403B5-430A-450F-97C1-73160966C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AB38EBB0-5161-46F3-83D7-D9F478B1A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347EDFA5-AD01-40BE-91A2-A0C178622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6E0C47E-FE2F-4A8C-942E-1026D02D3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4A309DA7-4C25-40F5-AC21-DA06D9C98F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A290F5FA-D4BF-4264-A8E9-365566EC7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A47FD6B5-9B47-4500-9D65-7BD217301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8CA06612-80DE-4467-A50C-0CB390D672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91382155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3B55F-695B-4E3B-890A-1B62720D174F}"/>
              </a:ext>
            </a:extLst>
          </p:cNvPr>
          <p:cNvSpPr>
            <a:spLocks noGrp="1"/>
          </p:cNvSpPr>
          <p:nvPr>
            <p:ph type="title"/>
          </p:nvPr>
        </p:nvSpPr>
        <p:spPr/>
        <p:txBody>
          <a:bodyPr/>
          <a:lstStyle/>
          <a:p>
            <a:r>
              <a:rPr lang="en-GB" dirty="0"/>
              <a:t>Skill based Deliverables:</a:t>
            </a:r>
          </a:p>
        </p:txBody>
      </p:sp>
      <p:sp>
        <p:nvSpPr>
          <p:cNvPr id="3" name="Content Placeholder 2">
            <a:extLst>
              <a:ext uri="{FF2B5EF4-FFF2-40B4-BE49-F238E27FC236}">
                <a16:creationId xmlns:a16="http://schemas.microsoft.com/office/drawing/2014/main" id="{475A8D60-2F6E-4E3E-A220-9EFB0109929D}"/>
              </a:ext>
            </a:extLst>
          </p:cNvPr>
          <p:cNvSpPr>
            <a:spLocks noGrp="1"/>
          </p:cNvSpPr>
          <p:nvPr>
            <p:ph idx="1"/>
          </p:nvPr>
        </p:nvSpPr>
        <p:spPr/>
        <p:txBody>
          <a:bodyPr/>
          <a:lstStyle/>
          <a:p>
            <a:pPr marL="514350" indent="-514350">
              <a:buFont typeface="+mj-lt"/>
              <a:buAutoNum type="arabicPeriod"/>
            </a:pPr>
            <a:r>
              <a:rPr lang="en-GB" b="0" i="0" dirty="0">
                <a:effectLst/>
                <a:latin typeface="Arial" panose="020B0604020202020204" pitchFamily="34" charset="0"/>
              </a:rPr>
              <a:t>Implement an agent which is able to consistently complete (when trained solely on the equivalent level):</a:t>
            </a:r>
          </a:p>
          <a:p>
            <a:pPr marL="971550" lvl="1" indent="-514350">
              <a:buFont typeface="+mj-lt"/>
              <a:buAutoNum type="alphaLcParenR"/>
            </a:pPr>
            <a:r>
              <a:rPr lang="en-GB" b="0" i="0" dirty="0">
                <a:effectLst/>
                <a:latin typeface="Arial" panose="020B0604020202020204" pitchFamily="34" charset="0"/>
              </a:rPr>
              <a:t>a singular easy level, specifically 1-1;</a:t>
            </a:r>
          </a:p>
          <a:p>
            <a:pPr marL="971550" lvl="1" indent="-514350">
              <a:buFont typeface="+mj-lt"/>
              <a:buAutoNum type="alphaLcParenR"/>
            </a:pPr>
            <a:r>
              <a:rPr lang="en-GB" b="0" i="0" dirty="0">
                <a:effectLst/>
                <a:latin typeface="Arial" panose="020B0604020202020204" pitchFamily="34" charset="0"/>
              </a:rPr>
              <a:t>a singular difficult level, specifically 5-1 and 7-3.</a:t>
            </a:r>
            <a:endParaRPr lang="en-GB" dirty="0"/>
          </a:p>
        </p:txBody>
      </p:sp>
      <p:sp>
        <p:nvSpPr>
          <p:cNvPr id="7" name="Title 1">
            <a:extLst>
              <a:ext uri="{FF2B5EF4-FFF2-40B4-BE49-F238E27FC236}">
                <a16:creationId xmlns:a16="http://schemas.microsoft.com/office/drawing/2014/main" id="{B21F24FC-3B32-4735-A3A4-2FC871D5DCB1}"/>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sz="4000" dirty="0"/>
          </a:p>
        </p:txBody>
      </p:sp>
    </p:spTree>
    <p:extLst>
      <p:ext uri="{BB962C8B-B14F-4D97-AF65-F5344CB8AC3E}">
        <p14:creationId xmlns:p14="http://schemas.microsoft.com/office/powerpoint/2010/main" val="2794376675"/>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3B55F-695B-4E3B-890A-1B62720D174F}"/>
              </a:ext>
            </a:extLst>
          </p:cNvPr>
          <p:cNvSpPr>
            <a:spLocks noGrp="1"/>
          </p:cNvSpPr>
          <p:nvPr>
            <p:ph type="title"/>
          </p:nvPr>
        </p:nvSpPr>
        <p:spPr/>
        <p:txBody>
          <a:bodyPr/>
          <a:lstStyle/>
          <a:p>
            <a:r>
              <a:rPr lang="en-GB" dirty="0"/>
              <a:t>Skill based Deliverables:</a:t>
            </a:r>
          </a:p>
        </p:txBody>
      </p:sp>
      <p:sp>
        <p:nvSpPr>
          <p:cNvPr id="3" name="Content Placeholder 2">
            <a:extLst>
              <a:ext uri="{FF2B5EF4-FFF2-40B4-BE49-F238E27FC236}">
                <a16:creationId xmlns:a16="http://schemas.microsoft.com/office/drawing/2014/main" id="{475A8D60-2F6E-4E3E-A220-9EFB0109929D}"/>
              </a:ext>
            </a:extLst>
          </p:cNvPr>
          <p:cNvSpPr>
            <a:spLocks noGrp="1"/>
          </p:cNvSpPr>
          <p:nvPr>
            <p:ph idx="1"/>
          </p:nvPr>
        </p:nvSpPr>
        <p:spPr/>
        <p:txBody>
          <a:bodyPr/>
          <a:lstStyle/>
          <a:p>
            <a:pPr marL="514350" indent="-514350">
              <a:buFont typeface="+mj-lt"/>
              <a:buAutoNum type="arabicPeriod"/>
            </a:pPr>
            <a:r>
              <a:rPr lang="en-GB" b="0" i="0" dirty="0">
                <a:effectLst/>
                <a:latin typeface="Arial" panose="020B0604020202020204" pitchFamily="34" charset="0"/>
              </a:rPr>
              <a:t>Implement an agent which is able to consistently complete (when trained solely on the equivalent level):</a:t>
            </a:r>
          </a:p>
          <a:p>
            <a:pPr marL="971550" lvl="1" indent="-514350">
              <a:buFont typeface="+mj-lt"/>
              <a:buAutoNum type="alphaLcParenR"/>
            </a:pPr>
            <a:r>
              <a:rPr lang="en-GB" b="0" i="0" dirty="0">
                <a:effectLst/>
                <a:latin typeface="Arial" panose="020B0604020202020204" pitchFamily="34" charset="0"/>
              </a:rPr>
              <a:t>a singular easy level, specifically 1-1;</a:t>
            </a:r>
          </a:p>
          <a:p>
            <a:pPr marL="971550" lvl="1" indent="-514350">
              <a:buFont typeface="+mj-lt"/>
              <a:buAutoNum type="alphaLcParenR"/>
            </a:pPr>
            <a:r>
              <a:rPr lang="en-GB" b="0" i="0" dirty="0">
                <a:effectLst/>
                <a:latin typeface="Arial" panose="020B0604020202020204" pitchFamily="34" charset="0"/>
              </a:rPr>
              <a:t>a singular difficult level, specifically 5-1 and 7-3.</a:t>
            </a:r>
            <a:endParaRPr lang="en-GB" dirty="0"/>
          </a:p>
        </p:txBody>
      </p:sp>
      <p:sp>
        <p:nvSpPr>
          <p:cNvPr id="7" name="Title 1">
            <a:extLst>
              <a:ext uri="{FF2B5EF4-FFF2-40B4-BE49-F238E27FC236}">
                <a16:creationId xmlns:a16="http://schemas.microsoft.com/office/drawing/2014/main" id="{B21F24FC-3B32-4735-A3A4-2FC871D5DCB1}"/>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sz="4000" dirty="0"/>
          </a:p>
        </p:txBody>
      </p:sp>
      <p:sp>
        <p:nvSpPr>
          <p:cNvPr id="5" name="TextBox 4">
            <a:extLst>
              <a:ext uri="{FF2B5EF4-FFF2-40B4-BE49-F238E27FC236}">
                <a16:creationId xmlns:a16="http://schemas.microsoft.com/office/drawing/2014/main" id="{56FEC900-F74E-4F25-B49C-0E7CA3884FAD}"/>
              </a:ext>
            </a:extLst>
          </p:cNvPr>
          <p:cNvSpPr txBox="1"/>
          <p:nvPr/>
        </p:nvSpPr>
        <p:spPr>
          <a:xfrm>
            <a:off x="7159897" y="2505499"/>
            <a:ext cx="587449" cy="769441"/>
          </a:xfrm>
          <a:prstGeom prst="rect">
            <a:avLst/>
          </a:prstGeom>
          <a:noFill/>
        </p:spPr>
        <p:txBody>
          <a:bodyPr wrap="square">
            <a:spAutoFit/>
          </a:bodyPr>
          <a:lstStyle/>
          <a:p>
            <a:r>
              <a:rPr lang="en-GB" sz="4400" dirty="0">
                <a:sym typeface="Wingdings" panose="05000000000000000000" pitchFamily="2" charset="2"/>
              </a:rPr>
              <a:t></a:t>
            </a:r>
            <a:endParaRPr lang="en-GB" sz="4400" dirty="0"/>
          </a:p>
        </p:txBody>
      </p:sp>
    </p:spTree>
    <p:extLst>
      <p:ext uri="{BB962C8B-B14F-4D97-AF65-F5344CB8AC3E}">
        <p14:creationId xmlns:p14="http://schemas.microsoft.com/office/powerpoint/2010/main" val="194328855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3B55F-695B-4E3B-890A-1B62720D174F}"/>
              </a:ext>
            </a:extLst>
          </p:cNvPr>
          <p:cNvSpPr>
            <a:spLocks noGrp="1"/>
          </p:cNvSpPr>
          <p:nvPr>
            <p:ph type="title"/>
          </p:nvPr>
        </p:nvSpPr>
        <p:spPr/>
        <p:txBody>
          <a:bodyPr/>
          <a:lstStyle/>
          <a:p>
            <a:r>
              <a:rPr lang="en-GB" dirty="0"/>
              <a:t>Skill based Deliverables:</a:t>
            </a:r>
          </a:p>
        </p:txBody>
      </p:sp>
      <p:sp>
        <p:nvSpPr>
          <p:cNvPr id="3" name="Content Placeholder 2">
            <a:extLst>
              <a:ext uri="{FF2B5EF4-FFF2-40B4-BE49-F238E27FC236}">
                <a16:creationId xmlns:a16="http://schemas.microsoft.com/office/drawing/2014/main" id="{475A8D60-2F6E-4E3E-A220-9EFB0109929D}"/>
              </a:ext>
            </a:extLst>
          </p:cNvPr>
          <p:cNvSpPr>
            <a:spLocks noGrp="1"/>
          </p:cNvSpPr>
          <p:nvPr>
            <p:ph idx="1"/>
          </p:nvPr>
        </p:nvSpPr>
        <p:spPr/>
        <p:txBody>
          <a:bodyPr/>
          <a:lstStyle/>
          <a:p>
            <a:pPr marL="514350" indent="-514350">
              <a:buFont typeface="+mj-lt"/>
              <a:buAutoNum type="arabicPeriod"/>
            </a:pPr>
            <a:r>
              <a:rPr lang="en-GB" b="0" i="0" dirty="0">
                <a:effectLst/>
                <a:latin typeface="Arial" panose="020B0604020202020204" pitchFamily="34" charset="0"/>
              </a:rPr>
              <a:t>Implement an agent which is able to consistently complete (when trained solely on the equivalent level):</a:t>
            </a:r>
          </a:p>
          <a:p>
            <a:pPr marL="971550" lvl="1" indent="-514350">
              <a:buFont typeface="+mj-lt"/>
              <a:buAutoNum type="alphaLcParenR"/>
            </a:pPr>
            <a:r>
              <a:rPr lang="en-GB" b="0" i="0" dirty="0">
                <a:effectLst/>
                <a:latin typeface="Arial" panose="020B0604020202020204" pitchFamily="34" charset="0"/>
              </a:rPr>
              <a:t>a singular easy level, specifically 1-1;</a:t>
            </a:r>
          </a:p>
          <a:p>
            <a:pPr marL="971550" lvl="1" indent="-514350">
              <a:buFont typeface="+mj-lt"/>
              <a:buAutoNum type="alphaLcParenR"/>
            </a:pPr>
            <a:r>
              <a:rPr lang="en-GB" b="0" i="0" dirty="0">
                <a:effectLst/>
                <a:latin typeface="Arial" panose="020B0604020202020204" pitchFamily="34" charset="0"/>
              </a:rPr>
              <a:t>a singular difficult level, specifically 5-1 and 7-3.</a:t>
            </a:r>
            <a:endParaRPr lang="en-GB" dirty="0"/>
          </a:p>
        </p:txBody>
      </p:sp>
      <p:sp>
        <p:nvSpPr>
          <p:cNvPr id="7" name="Title 1">
            <a:extLst>
              <a:ext uri="{FF2B5EF4-FFF2-40B4-BE49-F238E27FC236}">
                <a16:creationId xmlns:a16="http://schemas.microsoft.com/office/drawing/2014/main" id="{B21F24FC-3B32-4735-A3A4-2FC871D5DCB1}"/>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sz="4000" dirty="0"/>
          </a:p>
        </p:txBody>
      </p:sp>
      <p:sp>
        <p:nvSpPr>
          <p:cNvPr id="5" name="TextBox 4">
            <a:extLst>
              <a:ext uri="{FF2B5EF4-FFF2-40B4-BE49-F238E27FC236}">
                <a16:creationId xmlns:a16="http://schemas.microsoft.com/office/drawing/2014/main" id="{56FEC900-F74E-4F25-B49C-0E7CA3884FAD}"/>
              </a:ext>
            </a:extLst>
          </p:cNvPr>
          <p:cNvSpPr txBox="1"/>
          <p:nvPr/>
        </p:nvSpPr>
        <p:spPr>
          <a:xfrm>
            <a:off x="7159897" y="2505499"/>
            <a:ext cx="587449" cy="769441"/>
          </a:xfrm>
          <a:prstGeom prst="rect">
            <a:avLst/>
          </a:prstGeom>
          <a:noFill/>
        </p:spPr>
        <p:txBody>
          <a:bodyPr wrap="square">
            <a:spAutoFit/>
          </a:bodyPr>
          <a:lstStyle/>
          <a:p>
            <a:r>
              <a:rPr lang="en-GB" sz="4400" dirty="0">
                <a:sym typeface="Wingdings" panose="05000000000000000000" pitchFamily="2" charset="2"/>
              </a:rPr>
              <a:t></a:t>
            </a:r>
            <a:endParaRPr lang="en-GB" sz="4400" dirty="0"/>
          </a:p>
        </p:txBody>
      </p:sp>
      <p:sp>
        <p:nvSpPr>
          <p:cNvPr id="6" name="TextBox 5">
            <a:extLst>
              <a:ext uri="{FF2B5EF4-FFF2-40B4-BE49-F238E27FC236}">
                <a16:creationId xmlns:a16="http://schemas.microsoft.com/office/drawing/2014/main" id="{4C276AC1-933F-4F32-88FD-86178FA0718C}"/>
              </a:ext>
            </a:extLst>
          </p:cNvPr>
          <p:cNvSpPr txBox="1"/>
          <p:nvPr/>
        </p:nvSpPr>
        <p:spPr>
          <a:xfrm>
            <a:off x="8354954" y="2890219"/>
            <a:ext cx="587449" cy="769441"/>
          </a:xfrm>
          <a:prstGeom prst="rect">
            <a:avLst/>
          </a:prstGeom>
          <a:noFill/>
        </p:spPr>
        <p:txBody>
          <a:bodyPr wrap="square">
            <a:spAutoFit/>
          </a:bodyPr>
          <a:lstStyle/>
          <a:p>
            <a:r>
              <a:rPr lang="en-GB" sz="4400" dirty="0">
                <a:sym typeface="Wingdings" panose="05000000000000000000" pitchFamily="2" charset="2"/>
              </a:rPr>
              <a:t></a:t>
            </a:r>
            <a:endParaRPr lang="en-GB" sz="4400" dirty="0"/>
          </a:p>
        </p:txBody>
      </p:sp>
    </p:spTree>
    <p:extLst>
      <p:ext uri="{BB962C8B-B14F-4D97-AF65-F5344CB8AC3E}">
        <p14:creationId xmlns:p14="http://schemas.microsoft.com/office/powerpoint/2010/main" val="299494010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FEE8DD2-3675-4142-BD63-6BB58A0CE892}"/>
              </a:ext>
            </a:extLst>
          </p:cNvPr>
          <p:cNvSpPr txBox="1">
            <a:spLocks/>
          </p:cNvSpPr>
          <p:nvPr/>
        </p:nvSpPr>
        <p:spPr>
          <a:xfrm>
            <a:off x="9889216" y="120905"/>
            <a:ext cx="2302784" cy="60990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b="1" cap="all" spc="1500" dirty="0">
                <a:ea typeface="Source Sans Pro SemiBold" panose="020B0603030403020204" pitchFamily="34" charset="0"/>
              </a:rPr>
              <a:t>1</a:t>
            </a:r>
            <a:r>
              <a:rPr lang="en-US" sz="2600" b="1" spc="1500" dirty="0">
                <a:ea typeface="Source Sans Pro SemiBold" panose="020B0603030403020204" pitchFamily="34" charset="0"/>
              </a:rPr>
              <a:t>a</a:t>
            </a:r>
            <a:r>
              <a:rPr lang="en-US" sz="2600" b="1" cap="all" spc="1500" dirty="0">
                <a:ea typeface="Source Sans Pro SemiBold" panose="020B0603030403020204" pitchFamily="34" charset="0"/>
              </a:rPr>
              <a:t>.</a:t>
            </a:r>
          </a:p>
        </p:txBody>
      </p:sp>
      <p:pic>
        <p:nvPicPr>
          <p:cNvPr id="8" name="Picture 7" descr="Chart&#10;&#10;Description automatically generated">
            <a:extLst>
              <a:ext uri="{FF2B5EF4-FFF2-40B4-BE49-F238E27FC236}">
                <a16:creationId xmlns:a16="http://schemas.microsoft.com/office/drawing/2014/main" id="{254036FD-D9DD-4019-8464-2EDB44B7A4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5356" y="982057"/>
            <a:ext cx="4237331" cy="2568882"/>
          </a:xfrm>
          <a:prstGeom prst="rect">
            <a:avLst/>
          </a:prstGeom>
        </p:spPr>
      </p:pic>
      <p:sp>
        <p:nvSpPr>
          <p:cNvPr id="9" name="TextBox 8">
            <a:extLst>
              <a:ext uri="{FF2B5EF4-FFF2-40B4-BE49-F238E27FC236}">
                <a16:creationId xmlns:a16="http://schemas.microsoft.com/office/drawing/2014/main" id="{B4768F6F-2421-42D6-A1D6-D1F8624D6BBF}"/>
              </a:ext>
            </a:extLst>
          </p:cNvPr>
          <p:cNvSpPr txBox="1"/>
          <p:nvPr/>
        </p:nvSpPr>
        <p:spPr>
          <a:xfrm>
            <a:off x="841044" y="294874"/>
            <a:ext cx="5460149" cy="584775"/>
          </a:xfrm>
          <a:prstGeom prst="rect">
            <a:avLst/>
          </a:prstGeom>
          <a:noFill/>
        </p:spPr>
        <p:txBody>
          <a:bodyPr wrap="none" rtlCol="0">
            <a:spAutoFit/>
          </a:bodyPr>
          <a:lstStyle/>
          <a:p>
            <a:r>
              <a:rPr lang="en-GB" sz="3200" dirty="0"/>
              <a:t>Training the agent on level 1-1:</a:t>
            </a:r>
          </a:p>
        </p:txBody>
      </p:sp>
      <p:pic>
        <p:nvPicPr>
          <p:cNvPr id="11" name="Picture 10">
            <a:extLst>
              <a:ext uri="{FF2B5EF4-FFF2-40B4-BE49-F238E27FC236}">
                <a16:creationId xmlns:a16="http://schemas.microsoft.com/office/drawing/2014/main" id="{751304B3-ECA9-493E-9B79-632A46BFB0E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75355" y="3681383"/>
            <a:ext cx="4237330" cy="2568881"/>
          </a:xfrm>
          <a:prstGeom prst="rect">
            <a:avLst/>
          </a:prstGeom>
        </p:spPr>
      </p:pic>
      <p:sp>
        <p:nvSpPr>
          <p:cNvPr id="12" name="TextBox 11">
            <a:extLst>
              <a:ext uri="{FF2B5EF4-FFF2-40B4-BE49-F238E27FC236}">
                <a16:creationId xmlns:a16="http://schemas.microsoft.com/office/drawing/2014/main" id="{1291EBC6-675F-458A-878B-6ECB17F14953}"/>
              </a:ext>
            </a:extLst>
          </p:cNvPr>
          <p:cNvSpPr txBox="1"/>
          <p:nvPr/>
        </p:nvSpPr>
        <p:spPr>
          <a:xfrm>
            <a:off x="394477" y="6352673"/>
            <a:ext cx="6577442" cy="369332"/>
          </a:xfrm>
          <a:prstGeom prst="rect">
            <a:avLst/>
          </a:prstGeom>
          <a:noFill/>
        </p:spPr>
        <p:txBody>
          <a:bodyPr wrap="none" rtlCol="0">
            <a:spAutoFit/>
          </a:bodyPr>
          <a:lstStyle/>
          <a:p>
            <a:r>
              <a:rPr lang="en-GB" dirty="0"/>
              <a:t>Note, 10k Learner steps equates to 25 million environment frames.</a:t>
            </a:r>
          </a:p>
        </p:txBody>
      </p:sp>
      <p:pic>
        <p:nvPicPr>
          <p:cNvPr id="13" name="openaigym.video.0.17417.video000800">
            <a:hlinkClick r:id="" action="ppaction://media"/>
            <a:extLst>
              <a:ext uri="{FF2B5EF4-FFF2-40B4-BE49-F238E27FC236}">
                <a16:creationId xmlns:a16="http://schemas.microsoft.com/office/drawing/2014/main" id="{58A47B3E-A2A4-4F88-A7B0-2D60ABA39B4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301193" y="1497630"/>
            <a:ext cx="4545198" cy="4261124"/>
          </a:xfrm>
          <a:prstGeom prst="rect">
            <a:avLst/>
          </a:prstGeom>
          <a:solidFill>
            <a:srgbClr val="000000"/>
          </a:solidFill>
          <a:ln w="177800" cap="flat">
            <a:solidFill>
              <a:srgbClr val="0D0D0D"/>
            </a:solidFill>
            <a:miter lim="800000"/>
          </a:ln>
          <a:effectLst>
            <a:outerShdw blurRad="190500" dist="215900" dir="3000000" algn="tr" rotWithShape="0">
              <a:srgbClr val="000000">
                <a:alpha val="20000"/>
              </a:srgbClr>
            </a:outerShdw>
          </a:effectLst>
          <a:scene3d>
            <a:camera prst="obliqueTopRight"/>
            <a:lightRig rig="balanced" dir="t">
              <a:rot lat="0" lon="0" rev="4200000"/>
            </a:lightRig>
          </a:scene3d>
          <a:sp3d extrusionH="635000" prstMaterial="metal">
            <a:bevelT w="190500" h="12700" prst="slope"/>
            <a:extrusionClr>
              <a:srgbClr val="010000"/>
            </a:extrusionClr>
            <a:contourClr>
              <a:srgbClr val="000000"/>
            </a:contourClr>
          </a:sp3d>
        </p:spPr>
      </p:pic>
    </p:spTree>
    <p:extLst>
      <p:ext uri="{BB962C8B-B14F-4D97-AF65-F5344CB8AC3E}">
        <p14:creationId xmlns:p14="http://schemas.microsoft.com/office/powerpoint/2010/main" val="389112235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117"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486"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487" name="Freeform: Shape 105">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88" name="Freeform: Shape 106">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89" name="Freeform: Shape 107">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90" name="Freeform: Shape 108">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91" name="Freeform: Shape 109">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92" name="Oval 111">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493" name="Rectangle 113">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80CD51CA-0DC6-4545-BC9A-0E7E49EC0D78}"/>
              </a:ext>
            </a:extLst>
          </p:cNvPr>
          <p:cNvSpPr>
            <a:spLocks noGrp="1"/>
          </p:cNvSpPr>
          <p:nvPr>
            <p:ph type="title"/>
          </p:nvPr>
        </p:nvSpPr>
        <p:spPr>
          <a:xfrm>
            <a:off x="801188" y="507238"/>
            <a:ext cx="3624471" cy="3845891"/>
          </a:xfrm>
        </p:spPr>
        <p:txBody>
          <a:bodyPr vert="horz" lIns="91440" tIns="45720" rIns="91440" bIns="45720" rtlCol="0" anchor="b">
            <a:normAutofit/>
          </a:bodyPr>
          <a:lstStyle/>
          <a:p>
            <a:r>
              <a:rPr lang="en-US" sz="6000" b="1" cap="all" spc="1500" dirty="0">
                <a:ea typeface="Source Sans Pro SemiBold" panose="020B0603030403020204" pitchFamily="34" charset="0"/>
              </a:rPr>
              <a:t>super </a:t>
            </a:r>
            <a:r>
              <a:rPr lang="en-US" sz="6000" b="1" cap="all" spc="1500" dirty="0">
                <a:solidFill>
                  <a:srgbClr val="E62310"/>
                </a:solidFill>
                <a:ea typeface="Source Sans Pro SemiBold" panose="020B0603030403020204" pitchFamily="34" charset="0"/>
              </a:rPr>
              <a:t>M</a:t>
            </a:r>
            <a:r>
              <a:rPr lang="en-US" sz="6000" b="1" cap="all" spc="1500" dirty="0">
                <a:solidFill>
                  <a:srgbClr val="54C745"/>
                </a:solidFill>
                <a:ea typeface="Source Sans Pro SemiBold" panose="020B0603030403020204" pitchFamily="34" charset="0"/>
              </a:rPr>
              <a:t>a</a:t>
            </a:r>
            <a:r>
              <a:rPr lang="en-US" sz="6000" b="1" cap="all" spc="1500" dirty="0">
                <a:solidFill>
                  <a:srgbClr val="FFD72D"/>
                </a:solidFill>
                <a:ea typeface="Source Sans Pro SemiBold" panose="020B0603030403020204" pitchFamily="34" charset="0"/>
              </a:rPr>
              <a:t>r</a:t>
            </a:r>
            <a:r>
              <a:rPr lang="en-US" sz="6000" b="1" cap="all" spc="1500" dirty="0">
                <a:solidFill>
                  <a:srgbClr val="2FC4FF"/>
                </a:solidFill>
                <a:ea typeface="Source Sans Pro SemiBold" panose="020B0603030403020204" pitchFamily="34" charset="0"/>
              </a:rPr>
              <a:t>i</a:t>
            </a:r>
            <a:r>
              <a:rPr lang="en-US" sz="6000" b="1" cap="all" spc="1500" dirty="0">
                <a:solidFill>
                  <a:srgbClr val="54C745"/>
                </a:solidFill>
                <a:ea typeface="Source Sans Pro SemiBold" panose="020B0603030403020204" pitchFamily="34" charset="0"/>
              </a:rPr>
              <a:t>o</a:t>
            </a:r>
            <a:r>
              <a:rPr lang="en-US" sz="6000" b="1" cap="all" spc="1500" dirty="0">
                <a:ea typeface="Source Sans Pro SemiBold" panose="020B0603030403020204" pitchFamily="34" charset="0"/>
              </a:rPr>
              <a:t> Bros</a:t>
            </a:r>
            <a:r>
              <a:rPr lang="en-US" sz="6000" b="1" cap="all" spc="1500" dirty="0">
                <a:solidFill>
                  <a:schemeClr val="bg1"/>
                </a:solidFill>
                <a:ea typeface="Source Sans Pro SemiBold" panose="020B0603030403020204" pitchFamily="34" charset="0"/>
              </a:rPr>
              <a:t>.</a:t>
            </a:r>
          </a:p>
        </p:txBody>
      </p:sp>
      <p:grpSp>
        <p:nvGrpSpPr>
          <p:cNvPr id="494"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06892" y="1852902"/>
            <a:ext cx="1716356" cy="570346"/>
            <a:chOff x="2504802" y="1755501"/>
            <a:chExt cx="1598829" cy="531293"/>
          </a:xfrm>
          <a:solidFill>
            <a:schemeClr val="tx1"/>
          </a:solidFill>
        </p:grpSpPr>
        <p:sp>
          <p:nvSpPr>
            <p:cNvPr id="495" name="Freeform: Shape 116">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496" name="Freeform: Shape 117">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sp>
        <p:nvSpPr>
          <p:cNvPr id="497"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79511" y="151388"/>
            <a:ext cx="443964" cy="4439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98" name="Graphic 212">
            <a:extLst>
              <a:ext uri="{FF2B5EF4-FFF2-40B4-BE49-F238E27FC236}">
                <a16:creationId xmlns:a16="http://schemas.microsoft.com/office/drawing/2014/main" id="{F778F7C6-A4AB-4CBC-8CC6-19DF9EE96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79511" y="151388"/>
            <a:ext cx="443964" cy="4439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499" name="Graphic 4">
            <a:extLst>
              <a:ext uri="{FF2B5EF4-FFF2-40B4-BE49-F238E27FC236}">
                <a16:creationId xmlns:a16="http://schemas.microsoft.com/office/drawing/2014/main" id="{63301095-70B2-49AA-8DA9-A35629AD62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65725" y="3995696"/>
            <a:ext cx="1998298" cy="1998316"/>
            <a:chOff x="5734037" y="3067039"/>
            <a:chExt cx="724483" cy="724489"/>
          </a:xfrm>
          <a:solidFill>
            <a:schemeClr val="tx1"/>
          </a:solidFill>
        </p:grpSpPr>
        <p:sp>
          <p:nvSpPr>
            <p:cNvPr id="125" name="Freeform: Shape 124">
              <a:extLst>
                <a:ext uri="{FF2B5EF4-FFF2-40B4-BE49-F238E27FC236}">
                  <a16:creationId xmlns:a16="http://schemas.microsoft.com/office/drawing/2014/main" id="{D218E08C-0BEA-45C2-8C09-4141DDDA0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500" name="Freeform: Shape 125">
              <a:extLst>
                <a:ext uri="{FF2B5EF4-FFF2-40B4-BE49-F238E27FC236}">
                  <a16:creationId xmlns:a16="http://schemas.microsoft.com/office/drawing/2014/main" id="{232F6090-14E0-44C6-B9FC-C91047BCDC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FDB9402B-335C-4892-9E7C-C400E95BE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01" name="Freeform: Shape 127">
              <a:extLst>
                <a:ext uri="{FF2B5EF4-FFF2-40B4-BE49-F238E27FC236}">
                  <a16:creationId xmlns:a16="http://schemas.microsoft.com/office/drawing/2014/main" id="{E7A4371D-4448-409A-93F3-0C92E3EB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780149CB-4B8F-4FD1-AC5E-25670C9EA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02" name="Freeform: Shape 129">
              <a:extLst>
                <a:ext uri="{FF2B5EF4-FFF2-40B4-BE49-F238E27FC236}">
                  <a16:creationId xmlns:a16="http://schemas.microsoft.com/office/drawing/2014/main" id="{92D49A1A-35B0-4620-9D1E-A782A0E97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03" name="Freeform: Shape 130">
              <a:extLst>
                <a:ext uri="{FF2B5EF4-FFF2-40B4-BE49-F238E27FC236}">
                  <a16:creationId xmlns:a16="http://schemas.microsoft.com/office/drawing/2014/main" id="{AFF46F08-B1E4-44C1-BD4A-4191D6EAD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04" name="Freeform: Shape 131">
              <a:extLst>
                <a:ext uri="{FF2B5EF4-FFF2-40B4-BE49-F238E27FC236}">
                  <a16:creationId xmlns:a16="http://schemas.microsoft.com/office/drawing/2014/main" id="{8DB16610-3D81-4E5C-850D-5D1245C0D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505" name="Freeform: Shape 132">
              <a:extLst>
                <a:ext uri="{FF2B5EF4-FFF2-40B4-BE49-F238E27FC236}">
                  <a16:creationId xmlns:a16="http://schemas.microsoft.com/office/drawing/2014/main" id="{E05501B2-83AC-4299-BE5A-8CA16B408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06" name="Freeform: Shape 133">
              <a:extLst>
                <a:ext uri="{FF2B5EF4-FFF2-40B4-BE49-F238E27FC236}">
                  <a16:creationId xmlns:a16="http://schemas.microsoft.com/office/drawing/2014/main" id="{07CF1B90-3B3A-403E-A94F-8B82945D07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07" name="Freeform: Shape 134">
              <a:extLst>
                <a:ext uri="{FF2B5EF4-FFF2-40B4-BE49-F238E27FC236}">
                  <a16:creationId xmlns:a16="http://schemas.microsoft.com/office/drawing/2014/main" id="{56A1CBA9-4AC1-4C42-9429-3FF31DF282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21318D9B-FD39-402A-ADFA-0E6CC789A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08" name="Freeform: Shape 136">
              <a:extLst>
                <a:ext uri="{FF2B5EF4-FFF2-40B4-BE49-F238E27FC236}">
                  <a16:creationId xmlns:a16="http://schemas.microsoft.com/office/drawing/2014/main" id="{333FB08F-B346-47C0-A7CD-1DE53E6C0D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893AD6F2-6408-4A8E-9749-CB7388EF3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09" name="Freeform: Shape 138">
              <a:extLst>
                <a:ext uri="{FF2B5EF4-FFF2-40B4-BE49-F238E27FC236}">
                  <a16:creationId xmlns:a16="http://schemas.microsoft.com/office/drawing/2014/main" id="{715D9D2F-1568-4BE3-A54A-69F52492B0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9AB547A7-0D80-491F-98B4-C6B7CC4FC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E2693CD-DAF5-4B26-9A2F-17673BF31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A96EEE12-952A-4693-B161-D7071D601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F4228DCC-1611-4BDC-90AA-231F67EB1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DA163C3C-D3DF-461F-B6A8-90C7C227D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4D021D29-2980-41C3-AB83-DA93C105B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AC09C1FA-1A9D-49A7-9D73-8B777140A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0B8D8CD4-7B9B-48A5-BC59-0CB859354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224D0A27-A8B0-4020-9399-24127726E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168E8EBA-9F8C-4650-B9BE-38A0A56BC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6A460BB3-2605-4AA2-AE1D-B9FB61EBF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1E2E38EE-DBBE-4CC1-9498-E7193E1B28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BF191D5C-7D2A-4408-A8F2-389D2360F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08F7193B-B379-4921-9F17-1841D50611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B4C5E53C-6003-4F74-B1CA-C7EA1E4993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CB97B2B1-1CF5-46A5-940D-AB8F57F59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0783F4F1-D8CE-4453-B79B-AD976E272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06A7A4C9-F24F-4F00-A2FA-29E788A09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EB694A32-59D6-46E3-8CE4-E4C485C2CB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983EBB4C-28FF-41C6-90D6-5F30FC0868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0707659D-8AE9-49B5-AB29-ECC099F49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5C987ECC-9573-46EA-9C4A-7C3CAE393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4DAF6708-18C2-4082-B024-6CEA32AE0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72CBB5AE-39E2-4D9B-A834-64D31B003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4592DE98-77BF-4E8E-AEB4-1934207BA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5AF5D9A0-BA94-4D2B-8479-26C55355B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2CAA6A8E-7ACF-4EF7-AAD6-734A009DCF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D3DD3695-F212-4BAD-BBB3-EC1F62474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AB1B3ECB-7594-4C5C-B62B-E686C0A89E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5EE54C3C-D9E5-4782-B8F6-058EB2D63E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EAE78EEE-DC43-44E1-AB47-ACB80F94B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847D67EF-1141-4582-866E-FE02FB2360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99ECC931-60A1-4628-A34B-4B68DA3CC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A587D2BE-3417-44AE-BEEF-57F88CECB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FCEB2ED3-A08D-4286-B75D-893289F3F3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7C7DB7BB-8173-4377-85B0-032B7BDAB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93EF69B4-3F48-4509-8BF8-926E23BC1D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C1A86650-1EF5-46E3-885D-96985105A8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47EBBDE2-BD90-481F-A671-34E2186FB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87DAF1CB-838D-4C5C-8FB7-76BF677FE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64573DA8-D2F3-4644-AC79-83843615C4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41AB53B8-0D5C-44BD-A2A9-ABBF659E1F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29B7FA60-B453-4877-8D47-CA1209DF9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7A6D2414-BCCC-40E8-B990-47642EFE96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B0F37C2B-B7E6-420D-AD39-3AE4A2FBE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F6417E45-D7FC-40B8-AD49-941B28D18C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2A8D1963-0C59-476C-AAFA-A7AF4FF50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6BE777A9-EC29-46FC-AD21-AC7FD89B13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C63BA1CE-93FB-42C7-8381-765E50023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7F30F275-ADC8-4FD1-8B4B-673B37517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DB20529C-F2DD-4607-8DEE-19A932968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B8029A9A-DFF9-49CE-8CEE-95A6695F3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6822C2EC-B05D-4CE6-9D59-164769D0E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53A0760F-F576-4A97-94AF-8BBE590844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CA76721C-646A-4910-AD1A-BE6B67767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065D4766-CAEC-4074-A9E2-6110A1238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4F1A0AC6-319D-49D8-A4FB-17A70E8E8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79502B48-2B92-45BF-B9AC-1102B38078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6363AFA7-321F-431C-B2FD-ADCB4D24B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33EDDE1B-7379-4973-8CFD-F3C737104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1F20B58A-2DB8-46B2-9E93-9C8C817DC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A5A3EF12-3DA1-4505-A44B-1B9634887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5B08812B-9264-47E7-8EC8-1233869F6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2A29F226-A243-410B-BEE4-EBA9DD76F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9DF57348-F837-475C-A7AA-3C7210041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1E41B89A-9A45-4947-ADB0-940040049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6C1F1525-32BC-46E1-84E6-C2BB88730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C73A8972-BA44-40C6-B045-83E78C4D4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C196E956-03D1-4F79-826A-A2F5E3DE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ADA7B07B-EAC8-4FA5-B14F-3ABF8BA7A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93C28672-FF9E-4FE0-AC47-2FDD26CD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E347BAB3-EA9C-4ADD-AE5E-28F2E3C538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321920C4-EE31-4F03-A0D5-A280D3F4B1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6EBB3D05-4C78-4F10-8D03-8909DBCFB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FC65F531-84E4-463F-8791-EB6EDFA63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A63BB6A3-D482-43F2-9F5F-20E163CC4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ABDCCD34-EB5D-4194-8A28-1424E98AE4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F058544E-163D-4FFF-9A69-0B3A3F2D6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11041486-0577-4F0E-8DD5-5E20E26729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71D11099-C84E-43AC-9F20-92460E170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E598FB87-8AFF-4C56-9E2C-776F4641E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7701E761-16DE-4350-9718-DD81B37FB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552E747F-E415-4348-A11A-4CABCB64B5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C6472F13-E6DE-4469-9563-F478261B6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5C72FE15-910B-4622-A14C-AFA2DFCC02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BAB8F759-DEFA-4D35-B76E-6D3034FB7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A1BBCEBD-DCE2-4354-B878-49ABEC367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2CBB3A18-0021-403F-8E24-8805829B4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8FDF7AAC-1EC6-4409-90AB-DBB984883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5B9999E8-7D25-4049-8328-685B556DC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E77FC8A9-DEAE-424D-B460-12E0F3268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54F9C69A-0DCF-444A-B970-32B412048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8BD94DDA-54FF-48EE-9DAC-C0EA6F91D4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E18A6989-0132-4CB7-BB68-EEBC4E080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A1357332-D19F-4C2B-B474-21D5539B9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295C7590-8B80-428C-95A9-638B26542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CA0E8A31-7520-4726-9D96-43BA87407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9407EEE0-5D8E-4CCC-A91B-0CB523227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3799DFCC-868B-4257-B530-8E8D616CC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F7F5EEB5-FE82-45A8-97C4-88460ABAF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CD76E4C7-EB07-499D-9BC3-FF39C8B61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86EFDF8D-E5F7-4EB8-B8DA-3CC7E21D88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2CA6506B-EACA-4FB2-81AB-E028F44786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193E4771-2787-4901-93D8-7E90F3F479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0EA31773-15F1-4605-8787-6891ABB21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1302C213-2CD5-4168-9534-111E6E81A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B9B36C24-2336-41FD-BAC4-6CD69DFD5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CA3AFAFE-D376-4A7B-928B-833531472D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7C685A00-A4F7-4250-BAAA-70978DADE4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E52682F3-EDD5-4BDC-BB19-A4540873A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2C5E1880-CFBA-4547-9C23-6D2C43304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439AAF4F-2AAD-4A02-A7FA-FE28D5286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05614144-9309-41ED-8E05-839A6EEFF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24324D6F-A81D-45F2-BA36-C53F1AB0C6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6B00668D-07BC-47CF-9D1E-F94EC7C56F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BCF78A89-29F2-4973-8463-DF3C57EFB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F5BCB645-FB02-40FC-99A4-06CA3F1B2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F6115A3A-2FBE-4633-A426-37D05BC07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AEFD8D2F-B95A-4C0A-AE85-53171B29F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4DD4F397-1F35-4E06-8EC1-8F58C5191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B031E5E0-C77D-49F7-ADF2-258D23052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3F044DE9-FE64-4C30-8191-7E1547880C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9B18BCEB-85ED-4077-ACB7-FEB2F6443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00C0927E-2CCF-4F8E-8A54-22B8A93C97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D0C3350E-04F5-4FED-9991-4DD964E099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F43D0338-A6C9-4866-8D0C-072664518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40EA171B-27E2-4100-9D5F-123CF6E7F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22FD540C-F3DF-40F5-B2BE-BBD113EF4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57768D93-FAD4-4236-969B-B8EE8E88F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0F5E0490-21C2-4EF6-950D-38814F32C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8E981C9B-710F-4034-AE82-28B1B0724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CC62C2CC-DBAE-4877-8F55-02FE00AE8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D8F57D8B-1988-441F-9DAE-A525DA5E9D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6715F028-3A13-4D5F-86C4-74C0AD81D6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DC6C9B50-47B3-44E7-B897-43D010A18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F3F602F0-702E-4D5F-A4FC-0E602C02B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9F379870-B34C-4DFC-9F0A-BDAB8C89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641092AC-FED1-4D1D-B57C-0AC883CA9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EA8A0B5E-5BB1-46AF-AC31-7D3756F3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1C519384-2192-432B-B768-64B4BC2D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13C77A9D-44F0-4289-A611-D8AF81357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0A54AEDC-E418-4E02-A713-6CE30C0CDD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24FECFE3-9F31-47B0-B17F-CF2A1CEE85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68167DF4-8B16-419B-B7BA-2FD5FF6CC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A543D24F-44C0-4DDF-A30E-8C8407548F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63DEAE3C-3931-41EE-B4A1-F9385602BE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B11945CD-32F6-4C09-82AF-551051231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9109F44F-512F-4792-AED2-ECA80DDE16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29B9E19B-BC56-46F2-BFFF-1688CEA55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F573BDDE-4AED-43FB-B8D1-B5F3708931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EFFDA684-6DFF-4629-830E-6F2ACAB8C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92E23250-6349-4726-AF61-08A57B3A2E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8536AAE6-5497-4B0A-9C9F-4EAA1BB322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52B72898-B9DE-4574-BB20-0C317954D4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pic>
        <p:nvPicPr>
          <p:cNvPr id="5" name="Content Placeholder 4" descr="A picture containing text, adapter&#10;&#10;Description automatically generated">
            <a:extLst>
              <a:ext uri="{FF2B5EF4-FFF2-40B4-BE49-F238E27FC236}">
                <a16:creationId xmlns:a16="http://schemas.microsoft.com/office/drawing/2014/main" id="{E8D2E816-A853-4A93-B7E5-29874AF5BA76}"/>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136" r="1455"/>
          <a:stretch/>
        </p:blipFill>
        <p:spPr>
          <a:xfrm>
            <a:off x="5071161" y="2434173"/>
            <a:ext cx="5495151" cy="3755236"/>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p:spPr>
      </p:pic>
      <p:pic>
        <p:nvPicPr>
          <p:cNvPr id="7" name="Picture 6" descr="Text&#10;&#10;Description automatically generated with medium confidence">
            <a:extLst>
              <a:ext uri="{FF2B5EF4-FFF2-40B4-BE49-F238E27FC236}">
                <a16:creationId xmlns:a16="http://schemas.microsoft.com/office/drawing/2014/main" id="{6DABC635-B9EF-4E6C-A83A-6C29922B22EA}"/>
              </a:ext>
            </a:extLst>
          </p:cNvPr>
          <p:cNvPicPr>
            <a:picLocks noChangeAspect="1"/>
          </p:cNvPicPr>
          <p:nvPr/>
        </p:nvPicPr>
        <p:blipFill rotWithShape="1">
          <a:blip r:embed="rId5">
            <a:extLst>
              <a:ext uri="{28A0092B-C50C-407E-A947-70E740481C1C}">
                <a14:useLocalDpi xmlns:a14="http://schemas.microsoft.com/office/drawing/2010/main" val="0"/>
              </a:ext>
            </a:extLst>
          </a:blip>
          <a:srcRect l="24928" t="-2" r="11048" b="-2"/>
          <a:stretch/>
        </p:blipFill>
        <p:spPr>
          <a:xfrm>
            <a:off x="8841824" y="167842"/>
            <a:ext cx="3212218" cy="2822268"/>
          </a:xfrm>
          <a:custGeom>
            <a:avLst/>
            <a:gdLst/>
            <a:ahLst/>
            <a:cxnLst/>
            <a:rect l="l" t="t" r="r" b="b"/>
            <a:pathLst>
              <a:path w="2588520" h="2588520">
                <a:moveTo>
                  <a:pt x="1294260" y="0"/>
                </a:moveTo>
                <a:cubicBezTo>
                  <a:pt x="2009060" y="0"/>
                  <a:pt x="2588520" y="579460"/>
                  <a:pt x="2588520" y="1294260"/>
                </a:cubicBezTo>
                <a:cubicBezTo>
                  <a:pt x="2588520" y="2009060"/>
                  <a:pt x="2009060" y="2588520"/>
                  <a:pt x="1294260" y="2588520"/>
                </a:cubicBezTo>
                <a:cubicBezTo>
                  <a:pt x="579460" y="2588520"/>
                  <a:pt x="0" y="2009060"/>
                  <a:pt x="0" y="1294260"/>
                </a:cubicBezTo>
                <a:cubicBezTo>
                  <a:pt x="0" y="579460"/>
                  <a:pt x="579460" y="0"/>
                  <a:pt x="1294260" y="0"/>
                </a:cubicBezTo>
                <a:close/>
              </a:path>
            </a:pathLst>
          </a:custGeom>
        </p:spPr>
      </p:pic>
      <p:sp>
        <p:nvSpPr>
          <p:cNvPr id="295" name="Oval 294">
            <a:extLst>
              <a:ext uri="{FF2B5EF4-FFF2-40B4-BE49-F238E27FC236}">
                <a16:creationId xmlns:a16="http://schemas.microsoft.com/office/drawing/2014/main" id="{16211BC5-1471-41D4-B91B-FAAE207EB090}"/>
              </a:ext>
            </a:extLst>
          </p:cNvPr>
          <p:cNvSpPr/>
          <p:nvPr/>
        </p:nvSpPr>
        <p:spPr>
          <a:xfrm>
            <a:off x="7389627" y="1032571"/>
            <a:ext cx="1295986" cy="12959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b="1" dirty="0" err="1">
                <a:solidFill>
                  <a:schemeClr val="tx1"/>
                </a:solidFill>
              </a:rPr>
              <a:t>Kauten</a:t>
            </a:r>
            <a:r>
              <a:rPr lang="en-GB" sz="2400" b="1" dirty="0">
                <a:solidFill>
                  <a:schemeClr val="tx1"/>
                </a:solidFill>
              </a:rPr>
              <a:t> </a:t>
            </a:r>
            <a:r>
              <a:rPr lang="en-GB" b="1" dirty="0">
                <a:solidFill>
                  <a:schemeClr val="tx1"/>
                </a:solidFill>
              </a:rPr>
              <a:t>(2018) [30]</a:t>
            </a:r>
            <a:endParaRPr lang="en-GB" sz="2000" b="1" dirty="0">
              <a:solidFill>
                <a:schemeClr val="tx1"/>
              </a:solidFill>
            </a:endParaRPr>
          </a:p>
        </p:txBody>
      </p:sp>
    </p:spTree>
    <p:extLst>
      <p:ext uri="{BB962C8B-B14F-4D97-AF65-F5344CB8AC3E}">
        <p14:creationId xmlns:p14="http://schemas.microsoft.com/office/powerpoint/2010/main" val="3729587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Chart&#10;&#10;Description automatically generated">
            <a:extLst>
              <a:ext uri="{FF2B5EF4-FFF2-40B4-BE49-F238E27FC236}">
                <a16:creationId xmlns:a16="http://schemas.microsoft.com/office/drawing/2014/main" id="{254036FD-D9DD-4019-8464-2EDB44B7A4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356" y="982057"/>
            <a:ext cx="4237331" cy="2568882"/>
          </a:xfrm>
          <a:prstGeom prst="rect">
            <a:avLst/>
          </a:prstGeom>
        </p:spPr>
      </p:pic>
      <p:sp>
        <p:nvSpPr>
          <p:cNvPr id="9" name="TextBox 8">
            <a:extLst>
              <a:ext uri="{FF2B5EF4-FFF2-40B4-BE49-F238E27FC236}">
                <a16:creationId xmlns:a16="http://schemas.microsoft.com/office/drawing/2014/main" id="{B4768F6F-2421-42D6-A1D6-D1F8624D6BBF}"/>
              </a:ext>
            </a:extLst>
          </p:cNvPr>
          <p:cNvSpPr txBox="1"/>
          <p:nvPr/>
        </p:nvSpPr>
        <p:spPr>
          <a:xfrm>
            <a:off x="841044" y="294874"/>
            <a:ext cx="5460149" cy="584775"/>
          </a:xfrm>
          <a:prstGeom prst="rect">
            <a:avLst/>
          </a:prstGeom>
          <a:noFill/>
        </p:spPr>
        <p:txBody>
          <a:bodyPr wrap="none" rtlCol="0">
            <a:spAutoFit/>
          </a:bodyPr>
          <a:lstStyle/>
          <a:p>
            <a:r>
              <a:rPr lang="en-GB" sz="3200" dirty="0"/>
              <a:t>Training the agent on level 1-1:</a:t>
            </a:r>
          </a:p>
        </p:txBody>
      </p:sp>
      <p:pic>
        <p:nvPicPr>
          <p:cNvPr id="11" name="Picture 10">
            <a:extLst>
              <a:ext uri="{FF2B5EF4-FFF2-40B4-BE49-F238E27FC236}">
                <a16:creationId xmlns:a16="http://schemas.microsoft.com/office/drawing/2014/main" id="{751304B3-ECA9-493E-9B79-632A46BFB0E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75355" y="3681383"/>
            <a:ext cx="4237330" cy="2568881"/>
          </a:xfrm>
          <a:prstGeom prst="rect">
            <a:avLst/>
          </a:prstGeom>
        </p:spPr>
      </p:pic>
      <p:sp>
        <p:nvSpPr>
          <p:cNvPr id="12" name="TextBox 11">
            <a:extLst>
              <a:ext uri="{FF2B5EF4-FFF2-40B4-BE49-F238E27FC236}">
                <a16:creationId xmlns:a16="http://schemas.microsoft.com/office/drawing/2014/main" id="{1291EBC6-675F-458A-878B-6ECB17F14953}"/>
              </a:ext>
            </a:extLst>
          </p:cNvPr>
          <p:cNvSpPr txBox="1"/>
          <p:nvPr/>
        </p:nvSpPr>
        <p:spPr>
          <a:xfrm>
            <a:off x="394477" y="6352673"/>
            <a:ext cx="6577442" cy="369332"/>
          </a:xfrm>
          <a:prstGeom prst="rect">
            <a:avLst/>
          </a:prstGeom>
          <a:noFill/>
        </p:spPr>
        <p:txBody>
          <a:bodyPr wrap="none" rtlCol="0">
            <a:spAutoFit/>
          </a:bodyPr>
          <a:lstStyle/>
          <a:p>
            <a:r>
              <a:rPr lang="en-GB" dirty="0"/>
              <a:t>Note, 10k Learner steps equates to 25 million environment frames.</a:t>
            </a:r>
          </a:p>
        </p:txBody>
      </p:sp>
      <p:pic>
        <p:nvPicPr>
          <p:cNvPr id="10" name="Picture 9">
            <a:extLst>
              <a:ext uri="{FF2B5EF4-FFF2-40B4-BE49-F238E27FC236}">
                <a16:creationId xmlns:a16="http://schemas.microsoft.com/office/drawing/2014/main" id="{A10776EB-2C17-4D4B-813C-FA5ECCD1A75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6001" y="982057"/>
            <a:ext cx="4237330" cy="2568882"/>
          </a:xfrm>
          <a:prstGeom prst="rect">
            <a:avLst/>
          </a:prstGeom>
        </p:spPr>
      </p:pic>
      <p:pic>
        <p:nvPicPr>
          <p:cNvPr id="14" name="Picture 13">
            <a:extLst>
              <a:ext uri="{FF2B5EF4-FFF2-40B4-BE49-F238E27FC236}">
                <a16:creationId xmlns:a16="http://schemas.microsoft.com/office/drawing/2014/main" id="{D73EF02C-83AA-478E-A864-C3E4CC30717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96001" y="3681383"/>
            <a:ext cx="4237328" cy="2568881"/>
          </a:xfrm>
          <a:prstGeom prst="rect">
            <a:avLst/>
          </a:prstGeom>
        </p:spPr>
      </p:pic>
      <p:sp>
        <p:nvSpPr>
          <p:cNvPr id="13" name="Title 1">
            <a:extLst>
              <a:ext uri="{FF2B5EF4-FFF2-40B4-BE49-F238E27FC236}">
                <a16:creationId xmlns:a16="http://schemas.microsoft.com/office/drawing/2014/main" id="{BC279886-ABD0-47A9-9A51-B83943600B4F}"/>
              </a:ext>
            </a:extLst>
          </p:cNvPr>
          <p:cNvSpPr txBox="1">
            <a:spLocks/>
          </p:cNvSpPr>
          <p:nvPr/>
        </p:nvSpPr>
        <p:spPr>
          <a:xfrm>
            <a:off x="10041616" y="111380"/>
            <a:ext cx="2302784" cy="60990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b="1" cap="all" spc="1500" dirty="0">
                <a:ea typeface="Source Sans Pro SemiBold" panose="020B0603030403020204" pitchFamily="34" charset="0"/>
              </a:rPr>
              <a:t>1</a:t>
            </a:r>
            <a:r>
              <a:rPr lang="en-US" sz="2600" b="1" spc="1500" dirty="0">
                <a:ea typeface="Source Sans Pro SemiBold" panose="020B0603030403020204" pitchFamily="34" charset="0"/>
              </a:rPr>
              <a:t>a</a:t>
            </a:r>
            <a:r>
              <a:rPr lang="en-US" sz="2600" b="1" cap="all" spc="1500" dirty="0">
                <a:ea typeface="Source Sans Pro SemiBold" panose="020B0603030403020204" pitchFamily="34" charset="0"/>
              </a:rPr>
              <a:t>.</a:t>
            </a:r>
          </a:p>
        </p:txBody>
      </p:sp>
    </p:spTree>
    <p:extLst>
      <p:ext uri="{BB962C8B-B14F-4D97-AF65-F5344CB8AC3E}">
        <p14:creationId xmlns:p14="http://schemas.microsoft.com/office/powerpoint/2010/main" val="1485930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3B55F-695B-4E3B-890A-1B62720D174F}"/>
              </a:ext>
            </a:extLst>
          </p:cNvPr>
          <p:cNvSpPr>
            <a:spLocks noGrp="1"/>
          </p:cNvSpPr>
          <p:nvPr>
            <p:ph type="title"/>
          </p:nvPr>
        </p:nvSpPr>
        <p:spPr/>
        <p:txBody>
          <a:bodyPr/>
          <a:lstStyle/>
          <a:p>
            <a:r>
              <a:rPr lang="en-GB" dirty="0"/>
              <a:t>Skill based Deliverables:</a:t>
            </a:r>
          </a:p>
        </p:txBody>
      </p:sp>
      <p:sp>
        <p:nvSpPr>
          <p:cNvPr id="3" name="Content Placeholder 2">
            <a:extLst>
              <a:ext uri="{FF2B5EF4-FFF2-40B4-BE49-F238E27FC236}">
                <a16:creationId xmlns:a16="http://schemas.microsoft.com/office/drawing/2014/main" id="{475A8D60-2F6E-4E3E-A220-9EFB0109929D}"/>
              </a:ext>
            </a:extLst>
          </p:cNvPr>
          <p:cNvSpPr>
            <a:spLocks noGrp="1"/>
          </p:cNvSpPr>
          <p:nvPr>
            <p:ph idx="1"/>
          </p:nvPr>
        </p:nvSpPr>
        <p:spPr/>
        <p:txBody>
          <a:bodyPr/>
          <a:lstStyle/>
          <a:p>
            <a:pPr marL="514350" indent="-514350">
              <a:buFont typeface="+mj-lt"/>
              <a:buAutoNum type="arabicPeriod"/>
            </a:pPr>
            <a:r>
              <a:rPr lang="en-GB" b="0" i="0" dirty="0">
                <a:effectLst/>
                <a:latin typeface="Arial" panose="020B0604020202020204" pitchFamily="34" charset="0"/>
              </a:rPr>
              <a:t>Implement an agent which is able to consistently complete (when trained solely on the equivalent level):</a:t>
            </a:r>
          </a:p>
          <a:p>
            <a:pPr marL="971550" lvl="1" indent="-514350">
              <a:buFont typeface="+mj-lt"/>
              <a:buAutoNum type="alphaLcParenR"/>
            </a:pPr>
            <a:r>
              <a:rPr lang="en-GB" b="0" i="0" dirty="0">
                <a:effectLst/>
                <a:latin typeface="Arial" panose="020B0604020202020204" pitchFamily="34" charset="0"/>
              </a:rPr>
              <a:t>a singular easy level, specifically 1-1;</a:t>
            </a:r>
          </a:p>
          <a:p>
            <a:pPr marL="971550" lvl="1" indent="-514350">
              <a:buFont typeface="+mj-lt"/>
              <a:buAutoNum type="alphaLcParenR"/>
            </a:pPr>
            <a:r>
              <a:rPr lang="en-GB" b="0" i="0" dirty="0">
                <a:effectLst/>
                <a:latin typeface="Arial" panose="020B0604020202020204" pitchFamily="34" charset="0"/>
              </a:rPr>
              <a:t>a singular difficult level, specifically 5-1 and 7-3.</a:t>
            </a:r>
            <a:endParaRPr lang="en-GB" dirty="0"/>
          </a:p>
        </p:txBody>
      </p:sp>
      <p:sp>
        <p:nvSpPr>
          <p:cNvPr id="7" name="Title 1">
            <a:extLst>
              <a:ext uri="{FF2B5EF4-FFF2-40B4-BE49-F238E27FC236}">
                <a16:creationId xmlns:a16="http://schemas.microsoft.com/office/drawing/2014/main" id="{B21F24FC-3B32-4735-A3A4-2FC871D5DCB1}"/>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sz="4000" dirty="0"/>
          </a:p>
        </p:txBody>
      </p:sp>
      <p:sp>
        <p:nvSpPr>
          <p:cNvPr id="5" name="TextBox 4">
            <a:extLst>
              <a:ext uri="{FF2B5EF4-FFF2-40B4-BE49-F238E27FC236}">
                <a16:creationId xmlns:a16="http://schemas.microsoft.com/office/drawing/2014/main" id="{56FEC900-F74E-4F25-B49C-0E7CA3884FAD}"/>
              </a:ext>
            </a:extLst>
          </p:cNvPr>
          <p:cNvSpPr txBox="1"/>
          <p:nvPr/>
        </p:nvSpPr>
        <p:spPr>
          <a:xfrm>
            <a:off x="7159897" y="2505499"/>
            <a:ext cx="587449" cy="769441"/>
          </a:xfrm>
          <a:prstGeom prst="rect">
            <a:avLst/>
          </a:prstGeom>
          <a:noFill/>
        </p:spPr>
        <p:txBody>
          <a:bodyPr wrap="square">
            <a:spAutoFit/>
          </a:bodyPr>
          <a:lstStyle/>
          <a:p>
            <a:r>
              <a:rPr lang="en-GB" sz="4400" dirty="0">
                <a:sym typeface="Wingdings" panose="05000000000000000000" pitchFamily="2" charset="2"/>
              </a:rPr>
              <a:t></a:t>
            </a:r>
            <a:endParaRPr lang="en-GB" sz="4400" dirty="0"/>
          </a:p>
        </p:txBody>
      </p:sp>
    </p:spTree>
    <p:extLst>
      <p:ext uri="{BB962C8B-B14F-4D97-AF65-F5344CB8AC3E}">
        <p14:creationId xmlns:p14="http://schemas.microsoft.com/office/powerpoint/2010/main" val="2067390737"/>
      </p:ext>
    </p:extLst>
  </p:cSld>
  <p:clrMapOvr>
    <a:masterClrMapping/>
  </p:clrMapOvr>
  <p:transition spd="slow">
    <p:cove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FEE8DD2-3675-4142-BD63-6BB58A0CE892}"/>
              </a:ext>
            </a:extLst>
          </p:cNvPr>
          <p:cNvSpPr txBox="1">
            <a:spLocks/>
          </p:cNvSpPr>
          <p:nvPr/>
        </p:nvSpPr>
        <p:spPr>
          <a:xfrm>
            <a:off x="10399589" y="50584"/>
            <a:ext cx="2302784" cy="60990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b="1" cap="all" spc="1500" dirty="0">
                <a:ea typeface="Source Sans Pro SemiBold" panose="020B0603030403020204" pitchFamily="34" charset="0"/>
              </a:rPr>
              <a:t>1</a:t>
            </a:r>
            <a:r>
              <a:rPr lang="en-US" sz="2600" b="1" spc="1500" dirty="0">
                <a:ea typeface="Source Sans Pro SemiBold" panose="020B0603030403020204" pitchFamily="34" charset="0"/>
              </a:rPr>
              <a:t>b</a:t>
            </a:r>
            <a:r>
              <a:rPr lang="en-US" sz="2600" b="1" cap="all" spc="1500" dirty="0">
                <a:ea typeface="Source Sans Pro SemiBold" panose="020B0603030403020204" pitchFamily="34" charset="0"/>
              </a:rPr>
              <a:t>.</a:t>
            </a:r>
          </a:p>
        </p:txBody>
      </p:sp>
      <p:sp>
        <p:nvSpPr>
          <p:cNvPr id="9" name="TextBox 8">
            <a:extLst>
              <a:ext uri="{FF2B5EF4-FFF2-40B4-BE49-F238E27FC236}">
                <a16:creationId xmlns:a16="http://schemas.microsoft.com/office/drawing/2014/main" id="{B4768F6F-2421-42D6-A1D6-D1F8624D6BBF}"/>
              </a:ext>
            </a:extLst>
          </p:cNvPr>
          <p:cNvSpPr txBox="1"/>
          <p:nvPr/>
        </p:nvSpPr>
        <p:spPr>
          <a:xfrm>
            <a:off x="841044" y="294874"/>
            <a:ext cx="9842759" cy="584775"/>
          </a:xfrm>
          <a:prstGeom prst="rect">
            <a:avLst/>
          </a:prstGeom>
          <a:noFill/>
        </p:spPr>
        <p:txBody>
          <a:bodyPr wrap="none" rtlCol="0">
            <a:spAutoFit/>
          </a:bodyPr>
          <a:lstStyle/>
          <a:p>
            <a:r>
              <a:rPr lang="en-GB" sz="3200" dirty="0"/>
              <a:t>Training the agent on a singular hard level (5-1 and 7-3):</a:t>
            </a:r>
          </a:p>
        </p:txBody>
      </p:sp>
      <p:sp>
        <p:nvSpPr>
          <p:cNvPr id="12" name="TextBox 11">
            <a:extLst>
              <a:ext uri="{FF2B5EF4-FFF2-40B4-BE49-F238E27FC236}">
                <a16:creationId xmlns:a16="http://schemas.microsoft.com/office/drawing/2014/main" id="{1291EBC6-675F-458A-878B-6ECB17F14953}"/>
              </a:ext>
            </a:extLst>
          </p:cNvPr>
          <p:cNvSpPr txBox="1"/>
          <p:nvPr/>
        </p:nvSpPr>
        <p:spPr>
          <a:xfrm>
            <a:off x="394477" y="6352673"/>
            <a:ext cx="6577442" cy="369332"/>
          </a:xfrm>
          <a:prstGeom prst="rect">
            <a:avLst/>
          </a:prstGeom>
          <a:noFill/>
        </p:spPr>
        <p:txBody>
          <a:bodyPr wrap="none" rtlCol="0">
            <a:spAutoFit/>
          </a:bodyPr>
          <a:lstStyle/>
          <a:p>
            <a:r>
              <a:rPr lang="en-GB" dirty="0"/>
              <a:t>Note, 10k Learner steps equates to 25 million environment frames.</a:t>
            </a:r>
          </a:p>
        </p:txBody>
      </p:sp>
      <p:pic>
        <p:nvPicPr>
          <p:cNvPr id="3" name="Picture 2">
            <a:extLst>
              <a:ext uri="{FF2B5EF4-FFF2-40B4-BE49-F238E27FC236}">
                <a16:creationId xmlns:a16="http://schemas.microsoft.com/office/drawing/2014/main" id="{388FFD68-A15B-476C-9D2F-7B1D1953A7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45609" y="954670"/>
            <a:ext cx="3762854" cy="2648697"/>
          </a:xfrm>
          <a:prstGeom prst="rect">
            <a:avLst/>
          </a:prstGeom>
        </p:spPr>
      </p:pic>
      <p:pic>
        <p:nvPicPr>
          <p:cNvPr id="6" name="Picture 5">
            <a:extLst>
              <a:ext uri="{FF2B5EF4-FFF2-40B4-BE49-F238E27FC236}">
                <a16:creationId xmlns:a16="http://schemas.microsoft.com/office/drawing/2014/main" id="{EBA33B7D-8EBC-4B49-A84B-FCE21BD501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5609" y="3741287"/>
            <a:ext cx="3762854" cy="2554625"/>
          </a:xfrm>
          <a:prstGeom prst="rect">
            <a:avLst/>
          </a:prstGeom>
        </p:spPr>
      </p:pic>
      <p:pic>
        <p:nvPicPr>
          <p:cNvPr id="7" name="openaigym.video.0.13971.video001395">
            <a:hlinkClick r:id="" action="ppaction://media"/>
            <a:extLst>
              <a:ext uri="{FF2B5EF4-FFF2-40B4-BE49-F238E27FC236}">
                <a16:creationId xmlns:a16="http://schemas.microsoft.com/office/drawing/2014/main" id="{23DD9D33-F9DD-447A-9AC6-14263CEC0292}"/>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8021115" y="904779"/>
            <a:ext cx="2887496" cy="2707028"/>
          </a:xfrm>
          <a:prstGeom prst="rect">
            <a:avLst/>
          </a:prstGeom>
          <a:solidFill>
            <a:srgbClr val="000000"/>
          </a:solidFill>
          <a:ln w="177800" cap="flat">
            <a:solidFill>
              <a:srgbClr val="0D0D0D"/>
            </a:solidFill>
            <a:miter lim="800000"/>
          </a:ln>
          <a:effectLst>
            <a:outerShdw blurRad="190500" dist="215900" dir="3000000" algn="tr" rotWithShape="0">
              <a:srgbClr val="000000">
                <a:alpha val="20000"/>
              </a:srgbClr>
            </a:outerShdw>
          </a:effectLst>
          <a:scene3d>
            <a:camera prst="orthographicFront"/>
            <a:lightRig rig="balanced" dir="t">
              <a:rot lat="0" lon="0" rev="4200000"/>
            </a:lightRig>
          </a:scene3d>
          <a:sp3d extrusionH="635000" prstMaterial="metal">
            <a:bevelT w="190500" h="12700" prst="slope"/>
            <a:extrusionClr>
              <a:srgbClr val="010000"/>
            </a:extrusionClr>
            <a:contourClr>
              <a:srgbClr val="000000"/>
            </a:contourClr>
          </a:sp3d>
        </p:spPr>
      </p:pic>
      <p:pic>
        <p:nvPicPr>
          <p:cNvPr id="5" name="openaigym.video.0.1429.video001367">
            <a:hlinkClick r:id="" action="ppaction://media"/>
            <a:extLst>
              <a:ext uri="{FF2B5EF4-FFF2-40B4-BE49-F238E27FC236}">
                <a16:creationId xmlns:a16="http://schemas.microsoft.com/office/drawing/2014/main" id="{11EE1E43-4BD5-4323-AAFF-AF4474B03EF8}"/>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8021115" y="3856098"/>
            <a:ext cx="2887496" cy="2707028"/>
          </a:xfrm>
          <a:prstGeom prst="rect">
            <a:avLst/>
          </a:prstGeom>
          <a:solidFill>
            <a:srgbClr val="000000"/>
          </a:solidFill>
          <a:ln w="177800" cap="flat">
            <a:solidFill>
              <a:srgbClr val="0D0D0D"/>
            </a:solidFill>
            <a:miter lim="800000"/>
          </a:ln>
          <a:effectLst>
            <a:outerShdw blurRad="190500" dist="215900" dir="3000000" algn="tr" rotWithShape="0">
              <a:srgbClr val="000000">
                <a:alpha val="20000"/>
              </a:srgbClr>
            </a:outerShdw>
          </a:effectLst>
          <a:scene3d>
            <a:camera prst="orthographicFront"/>
            <a:lightRig rig="balanced" dir="t">
              <a:rot lat="0" lon="0" rev="4200000"/>
            </a:lightRig>
          </a:scene3d>
          <a:sp3d extrusionH="635000" prstMaterial="metal">
            <a:bevelT w="190500" h="12700" prst="slope"/>
            <a:extrusionClr>
              <a:srgbClr val="010000"/>
            </a:extrusionClr>
            <a:contourClr>
              <a:srgbClr val="000000"/>
            </a:contourClr>
          </a:sp3d>
        </p:spPr>
      </p:pic>
    </p:spTree>
    <p:extLst>
      <p:ext uri="{BB962C8B-B14F-4D97-AF65-F5344CB8AC3E}">
        <p14:creationId xmlns:p14="http://schemas.microsoft.com/office/powerpoint/2010/main" val="4616759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3717" fill="hold"/>
                                        <p:tgtEl>
                                          <p:spTgt spid="5"/>
                                        </p:tgtEl>
                                      </p:cBhvr>
                                    </p:cmd>
                                  </p:childTnLst>
                                </p:cTn>
                              </p:par>
                              <p:par>
                                <p:cTn id="7" presetID="1" presetClass="mediacall" presetSubtype="0" fill="hold" nodeType="withEffect">
                                  <p:stCondLst>
                                    <p:cond delay="0"/>
                                  </p:stCondLst>
                                  <p:childTnLst>
                                    <p:cmd type="call" cmd="playFrom(0.0)">
                                      <p:cBhvr>
                                        <p:cTn id="8" dur="2331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5"/>
                </p:tgtEl>
              </p:cMediaNode>
            </p:video>
            <p:seq concurrent="1" nextAc="seek">
              <p:cTn id="10" restart="whenNotActive" fill="hold" evtFilter="cancelBubble" nodeType="interactiveSeq">
                <p:stCondLst>
                  <p:cond evt="onClick" delay="0">
                    <p:tgtEl>
                      <p:spTgt spid="5"/>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5"/>
                                        </p:tgtEl>
                                      </p:cBhvr>
                                    </p:cmd>
                                  </p:childTnLst>
                                </p:cTn>
                              </p:par>
                            </p:childTnLst>
                          </p:cTn>
                        </p:par>
                      </p:childTnLst>
                    </p:cTn>
                  </p:par>
                </p:childTnLst>
              </p:cTn>
              <p:nextCondLst>
                <p:cond evt="onClick" delay="0">
                  <p:tgtEl>
                    <p:spTgt spid="5"/>
                  </p:tgtEl>
                </p:cond>
              </p:nextCondLst>
            </p:seq>
            <p:video>
              <p:cMediaNode vol="80000">
                <p:cTn id="15" repeatCount="indefinite" fill="hold" display="0">
                  <p:stCondLst>
                    <p:cond delay="indefinite"/>
                  </p:stCondLst>
                </p:cTn>
                <p:tgtEl>
                  <p:spTgt spid="7"/>
                </p:tgtEl>
              </p:cMediaNode>
            </p:video>
            <p:seq concurrent="1" nextAc="seek">
              <p:cTn id="16" restart="whenNotActive" fill="hold" evtFilter="cancelBubble" nodeType="interactiveSeq">
                <p:stCondLst>
                  <p:cond evt="onClick" delay="0">
                    <p:tgtEl>
                      <p:spTgt spid="7"/>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3B55F-695B-4E3B-890A-1B62720D174F}"/>
              </a:ext>
            </a:extLst>
          </p:cNvPr>
          <p:cNvSpPr>
            <a:spLocks noGrp="1"/>
          </p:cNvSpPr>
          <p:nvPr>
            <p:ph type="title"/>
          </p:nvPr>
        </p:nvSpPr>
        <p:spPr/>
        <p:txBody>
          <a:bodyPr/>
          <a:lstStyle/>
          <a:p>
            <a:r>
              <a:rPr lang="en-GB" dirty="0"/>
              <a:t>Skill based Deliverables:</a:t>
            </a:r>
          </a:p>
        </p:txBody>
      </p:sp>
      <p:sp>
        <p:nvSpPr>
          <p:cNvPr id="7" name="Title 1">
            <a:extLst>
              <a:ext uri="{FF2B5EF4-FFF2-40B4-BE49-F238E27FC236}">
                <a16:creationId xmlns:a16="http://schemas.microsoft.com/office/drawing/2014/main" id="{B21F24FC-3B32-4735-A3A4-2FC871D5DCB1}"/>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sz="4000" dirty="0"/>
          </a:p>
        </p:txBody>
      </p:sp>
      <p:sp>
        <p:nvSpPr>
          <p:cNvPr id="9" name="Content Placeholder 2">
            <a:extLst>
              <a:ext uri="{FF2B5EF4-FFF2-40B4-BE49-F238E27FC236}">
                <a16:creationId xmlns:a16="http://schemas.microsoft.com/office/drawing/2014/main" id="{EAA7E5B6-DE50-457E-A5C9-984F2AB87AA4}"/>
              </a:ext>
            </a:extLst>
          </p:cNvPr>
          <p:cNvSpPr>
            <a:spLocks noGrp="1"/>
          </p:cNvSpPr>
          <p:nvPr>
            <p:ph idx="1"/>
          </p:nvPr>
        </p:nvSpPr>
        <p:spPr>
          <a:xfrm>
            <a:off x="838200" y="1825625"/>
            <a:ext cx="10515600" cy="4366945"/>
          </a:xfrm>
        </p:spPr>
        <p:txBody>
          <a:bodyPr/>
          <a:lstStyle/>
          <a:p>
            <a:pPr marL="514350" indent="-514350">
              <a:buFont typeface="+mj-lt"/>
              <a:buAutoNum type="arabicPeriod" startAt="2"/>
            </a:pPr>
            <a:r>
              <a:rPr lang="en-GB" b="0" i="0" dirty="0">
                <a:effectLst/>
                <a:latin typeface="Arial" panose="020B0604020202020204" pitchFamily="34" charset="0"/>
              </a:rPr>
              <a:t>Implement an agent which is able to consistently perform well on all and complete most levels of (when trained solely on the equivalent 4 levels):</a:t>
            </a:r>
          </a:p>
          <a:p>
            <a:pPr marL="914400" lvl="1" indent="-457200">
              <a:buFont typeface="+mj-lt"/>
              <a:buAutoNum type="alphaLcParenR"/>
            </a:pPr>
            <a:r>
              <a:rPr lang="en-GB" b="0" i="0" dirty="0">
                <a:effectLst/>
                <a:latin typeface="Arial" panose="020B0604020202020204" pitchFamily="34" charset="0"/>
              </a:rPr>
              <a:t>a singular easy world, specifically World 1;</a:t>
            </a:r>
          </a:p>
          <a:p>
            <a:pPr marL="914400" lvl="1" indent="-457200">
              <a:buFont typeface="+mj-lt"/>
              <a:buAutoNum type="alphaLcParenR"/>
            </a:pPr>
            <a:r>
              <a:rPr lang="en-GB" b="0" i="0" dirty="0">
                <a:effectLst/>
                <a:latin typeface="Arial" panose="020B0604020202020204" pitchFamily="34" charset="0"/>
              </a:rPr>
              <a:t>a singular difficult world, specifically Worlds 5 and 7.</a:t>
            </a:r>
          </a:p>
        </p:txBody>
      </p:sp>
    </p:spTree>
    <p:extLst>
      <p:ext uri="{BB962C8B-B14F-4D97-AF65-F5344CB8AC3E}">
        <p14:creationId xmlns:p14="http://schemas.microsoft.com/office/powerpoint/2010/main" val="2383407995"/>
      </p:ext>
    </p:extLst>
  </p:cSld>
  <p:clrMapOvr>
    <a:masterClrMapping/>
  </p:clrMapOvr>
  <p:transition spd="slow">
    <p:cove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3B55F-695B-4E3B-890A-1B62720D174F}"/>
              </a:ext>
            </a:extLst>
          </p:cNvPr>
          <p:cNvSpPr>
            <a:spLocks noGrp="1"/>
          </p:cNvSpPr>
          <p:nvPr>
            <p:ph type="title"/>
          </p:nvPr>
        </p:nvSpPr>
        <p:spPr/>
        <p:txBody>
          <a:bodyPr/>
          <a:lstStyle/>
          <a:p>
            <a:r>
              <a:rPr lang="en-GB" dirty="0"/>
              <a:t>Skill based Deliverables:</a:t>
            </a:r>
          </a:p>
        </p:txBody>
      </p:sp>
      <p:sp>
        <p:nvSpPr>
          <p:cNvPr id="7" name="Title 1">
            <a:extLst>
              <a:ext uri="{FF2B5EF4-FFF2-40B4-BE49-F238E27FC236}">
                <a16:creationId xmlns:a16="http://schemas.microsoft.com/office/drawing/2014/main" id="{B21F24FC-3B32-4735-A3A4-2FC871D5DCB1}"/>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sz="4000" dirty="0"/>
          </a:p>
        </p:txBody>
      </p:sp>
      <p:sp>
        <p:nvSpPr>
          <p:cNvPr id="11" name="Content Placeholder 2">
            <a:extLst>
              <a:ext uri="{FF2B5EF4-FFF2-40B4-BE49-F238E27FC236}">
                <a16:creationId xmlns:a16="http://schemas.microsoft.com/office/drawing/2014/main" id="{07BFF634-986E-4F03-83A5-6848C1DC248D}"/>
              </a:ext>
            </a:extLst>
          </p:cNvPr>
          <p:cNvSpPr>
            <a:spLocks noGrp="1"/>
          </p:cNvSpPr>
          <p:nvPr>
            <p:ph idx="1"/>
          </p:nvPr>
        </p:nvSpPr>
        <p:spPr>
          <a:xfrm>
            <a:off x="838200" y="1825625"/>
            <a:ext cx="10515600" cy="4366945"/>
          </a:xfrm>
        </p:spPr>
        <p:txBody>
          <a:bodyPr/>
          <a:lstStyle/>
          <a:p>
            <a:pPr marL="514350" indent="-514350">
              <a:buFont typeface="+mj-lt"/>
              <a:buAutoNum type="arabicPeriod" startAt="2"/>
            </a:pPr>
            <a:r>
              <a:rPr lang="en-GB" b="0" i="0" dirty="0">
                <a:effectLst/>
                <a:latin typeface="Arial" panose="020B0604020202020204" pitchFamily="34" charset="0"/>
              </a:rPr>
              <a:t>Implement an agent which is able to consistently perform well on all and complete most levels of (when trained solely on the equivalent 4 levels):</a:t>
            </a:r>
          </a:p>
          <a:p>
            <a:pPr marL="914400" lvl="1" indent="-457200">
              <a:buFont typeface="+mj-lt"/>
              <a:buAutoNum type="alphaLcParenR"/>
            </a:pPr>
            <a:r>
              <a:rPr lang="en-GB" b="0" i="0" dirty="0">
                <a:effectLst/>
                <a:latin typeface="Arial" panose="020B0604020202020204" pitchFamily="34" charset="0"/>
              </a:rPr>
              <a:t>a singular easy world, specifically World 1;</a:t>
            </a:r>
          </a:p>
          <a:p>
            <a:pPr marL="914400" lvl="1" indent="-457200">
              <a:buFont typeface="+mj-lt"/>
              <a:buAutoNum type="alphaLcParenR"/>
            </a:pPr>
            <a:r>
              <a:rPr lang="en-GB" b="0" i="0" dirty="0">
                <a:effectLst/>
                <a:latin typeface="Arial" panose="020B0604020202020204" pitchFamily="34" charset="0"/>
              </a:rPr>
              <a:t>a singular difficult world, specifically Worlds 5 and 7.</a:t>
            </a:r>
          </a:p>
        </p:txBody>
      </p:sp>
      <p:sp>
        <p:nvSpPr>
          <p:cNvPr id="12" name="TextBox 11">
            <a:extLst>
              <a:ext uri="{FF2B5EF4-FFF2-40B4-BE49-F238E27FC236}">
                <a16:creationId xmlns:a16="http://schemas.microsoft.com/office/drawing/2014/main" id="{D89F702E-05D8-4039-89F8-F8CE31521060}"/>
              </a:ext>
            </a:extLst>
          </p:cNvPr>
          <p:cNvSpPr txBox="1"/>
          <p:nvPr/>
        </p:nvSpPr>
        <p:spPr>
          <a:xfrm>
            <a:off x="7694621" y="2863667"/>
            <a:ext cx="587449" cy="769441"/>
          </a:xfrm>
          <a:prstGeom prst="rect">
            <a:avLst/>
          </a:prstGeom>
          <a:noFill/>
        </p:spPr>
        <p:txBody>
          <a:bodyPr wrap="square">
            <a:spAutoFit/>
          </a:bodyPr>
          <a:lstStyle/>
          <a:p>
            <a:r>
              <a:rPr lang="en-GB" sz="4400" dirty="0">
                <a:sym typeface="Wingdings" panose="05000000000000000000" pitchFamily="2" charset="2"/>
              </a:rPr>
              <a:t></a:t>
            </a:r>
            <a:endParaRPr lang="en-GB" sz="4400" dirty="0"/>
          </a:p>
        </p:txBody>
      </p:sp>
      <p:sp>
        <p:nvSpPr>
          <p:cNvPr id="13" name="TextBox 12">
            <a:extLst>
              <a:ext uri="{FF2B5EF4-FFF2-40B4-BE49-F238E27FC236}">
                <a16:creationId xmlns:a16="http://schemas.microsoft.com/office/drawing/2014/main" id="{EDC6A334-C66C-4D18-8FE2-D6D66BE15363}"/>
              </a:ext>
            </a:extLst>
          </p:cNvPr>
          <p:cNvSpPr txBox="1"/>
          <p:nvPr/>
        </p:nvSpPr>
        <p:spPr>
          <a:xfrm>
            <a:off x="8918893" y="3248387"/>
            <a:ext cx="587449" cy="769441"/>
          </a:xfrm>
          <a:prstGeom prst="rect">
            <a:avLst/>
          </a:prstGeom>
          <a:noFill/>
        </p:spPr>
        <p:txBody>
          <a:bodyPr wrap="square">
            <a:spAutoFit/>
          </a:bodyPr>
          <a:lstStyle/>
          <a:p>
            <a:r>
              <a:rPr lang="en-GB" sz="4400" dirty="0">
                <a:sym typeface="Wingdings" panose="05000000000000000000" pitchFamily="2" charset="2"/>
              </a:rPr>
              <a:t></a:t>
            </a:r>
            <a:endParaRPr lang="en-GB" sz="4400" dirty="0"/>
          </a:p>
        </p:txBody>
      </p:sp>
    </p:spTree>
    <p:extLst>
      <p:ext uri="{BB962C8B-B14F-4D97-AF65-F5344CB8AC3E}">
        <p14:creationId xmlns:p14="http://schemas.microsoft.com/office/powerpoint/2010/main" val="40965985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FEE8DD2-3675-4142-BD63-6BB58A0CE892}"/>
              </a:ext>
            </a:extLst>
          </p:cNvPr>
          <p:cNvSpPr txBox="1">
            <a:spLocks/>
          </p:cNvSpPr>
          <p:nvPr/>
        </p:nvSpPr>
        <p:spPr>
          <a:xfrm>
            <a:off x="10199564" y="120905"/>
            <a:ext cx="2302784" cy="60990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b="1" cap="all" spc="1500" dirty="0">
                <a:ea typeface="Source Sans Pro SemiBold" panose="020B0603030403020204" pitchFamily="34" charset="0"/>
              </a:rPr>
              <a:t>2</a:t>
            </a:r>
            <a:r>
              <a:rPr lang="en-US" sz="2600" b="1" spc="1500" dirty="0">
                <a:ea typeface="Source Sans Pro SemiBold" panose="020B0603030403020204" pitchFamily="34" charset="0"/>
              </a:rPr>
              <a:t>a</a:t>
            </a:r>
            <a:r>
              <a:rPr lang="en-US" sz="2600" b="1" cap="all" spc="1500" dirty="0">
                <a:ea typeface="Source Sans Pro SemiBold" panose="020B0603030403020204" pitchFamily="34" charset="0"/>
              </a:rPr>
              <a:t>.</a:t>
            </a:r>
          </a:p>
        </p:txBody>
      </p:sp>
      <p:sp>
        <p:nvSpPr>
          <p:cNvPr id="9" name="TextBox 8">
            <a:extLst>
              <a:ext uri="{FF2B5EF4-FFF2-40B4-BE49-F238E27FC236}">
                <a16:creationId xmlns:a16="http://schemas.microsoft.com/office/drawing/2014/main" id="{B4768F6F-2421-42D6-A1D6-D1F8624D6BBF}"/>
              </a:ext>
            </a:extLst>
          </p:cNvPr>
          <p:cNvSpPr txBox="1"/>
          <p:nvPr/>
        </p:nvSpPr>
        <p:spPr>
          <a:xfrm>
            <a:off x="841044" y="294874"/>
            <a:ext cx="9270487" cy="584775"/>
          </a:xfrm>
          <a:prstGeom prst="rect">
            <a:avLst/>
          </a:prstGeom>
          <a:noFill/>
        </p:spPr>
        <p:txBody>
          <a:bodyPr wrap="none" rtlCol="0">
            <a:spAutoFit/>
          </a:bodyPr>
          <a:lstStyle/>
          <a:p>
            <a:r>
              <a:rPr lang="en-GB" sz="3200" dirty="0"/>
              <a:t>Training the agent on a singular easy world (World 1):</a:t>
            </a:r>
          </a:p>
        </p:txBody>
      </p:sp>
      <p:pic>
        <p:nvPicPr>
          <p:cNvPr id="3" name="Picture 2">
            <a:extLst>
              <a:ext uri="{FF2B5EF4-FFF2-40B4-BE49-F238E27FC236}">
                <a16:creationId xmlns:a16="http://schemas.microsoft.com/office/drawing/2014/main" id="{388FFD68-A15B-476C-9D2F-7B1D1953A7FA}"/>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345609" y="963490"/>
            <a:ext cx="3762854" cy="2631057"/>
          </a:xfrm>
          <a:prstGeom prst="rect">
            <a:avLst/>
          </a:prstGeom>
        </p:spPr>
      </p:pic>
      <p:pic>
        <p:nvPicPr>
          <p:cNvPr id="6" name="Picture 5">
            <a:extLst>
              <a:ext uri="{FF2B5EF4-FFF2-40B4-BE49-F238E27FC236}">
                <a16:creationId xmlns:a16="http://schemas.microsoft.com/office/drawing/2014/main" id="{EBA33B7D-8EBC-4B49-A84B-FCE21BD5019B}"/>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345609" y="3754516"/>
            <a:ext cx="3762854" cy="2528167"/>
          </a:xfrm>
          <a:prstGeom prst="rect">
            <a:avLst/>
          </a:prstGeom>
        </p:spPr>
      </p:pic>
      <p:pic>
        <p:nvPicPr>
          <p:cNvPr id="5" name="openaigym.video.1.20888.video000426">
            <a:hlinkClick r:id="" action="ppaction://media"/>
            <a:extLst>
              <a:ext uri="{FF2B5EF4-FFF2-40B4-BE49-F238E27FC236}">
                <a16:creationId xmlns:a16="http://schemas.microsoft.com/office/drawing/2014/main" id="{3E5873F4-B4E1-4F73-AB5A-5841BD7E4451}"/>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9122735" y="949639"/>
            <a:ext cx="2837602" cy="2660252"/>
          </a:xfrm>
          <a:prstGeom prst="rect">
            <a:avLst/>
          </a:prstGeom>
          <a:solidFill>
            <a:srgbClr val="000000"/>
          </a:solidFill>
          <a:ln w="177800" cap="flat">
            <a:solidFill>
              <a:srgbClr val="0D0D0D"/>
            </a:solidFill>
            <a:miter lim="800000"/>
          </a:ln>
          <a:effectLst>
            <a:outerShdw blurRad="190500" dist="215900" dir="3000000" algn="tr" rotWithShape="0">
              <a:srgbClr val="000000">
                <a:alpha val="20000"/>
              </a:srgbClr>
            </a:outerShdw>
          </a:effectLst>
          <a:scene3d>
            <a:camera prst="orthographicFront"/>
            <a:lightRig rig="balanced" dir="t">
              <a:rot lat="0" lon="0" rev="4200000"/>
            </a:lightRig>
          </a:scene3d>
          <a:sp3d extrusionH="635000" prstMaterial="metal">
            <a:bevelT w="190500" h="12700" prst="slope"/>
            <a:extrusionClr>
              <a:srgbClr val="010000"/>
            </a:extrusionClr>
            <a:contourClr>
              <a:srgbClr val="000000"/>
            </a:contourClr>
          </a:sp3d>
        </p:spPr>
      </p:pic>
      <p:pic>
        <p:nvPicPr>
          <p:cNvPr id="7" name="openaigym.video.0.20888.video001228">
            <a:hlinkClick r:id="" action="ppaction://media"/>
            <a:extLst>
              <a:ext uri="{FF2B5EF4-FFF2-40B4-BE49-F238E27FC236}">
                <a16:creationId xmlns:a16="http://schemas.microsoft.com/office/drawing/2014/main" id="{4DD2E1F0-7C2D-4657-A053-415C16123A74}"/>
              </a:ext>
            </a:extLst>
          </p:cNvPr>
          <p:cNvPicPr>
            <a:picLocks noChangeAspect="1"/>
          </p:cNvPicPr>
          <p:nvPr>
            <a:videoFile r:link="rId4"/>
            <p:extLst>
              <p:ext uri="{DAA4B4D4-6D71-4841-9C94-3DE7FCFB9230}">
                <p14:media xmlns:p14="http://schemas.microsoft.com/office/powerpoint/2010/main" r:embed="rId3"/>
              </p:ext>
            </p:extLst>
          </p:nvPr>
        </p:nvPicPr>
        <p:blipFill>
          <a:blip r:embed="rId13"/>
          <a:stretch>
            <a:fillRect/>
          </a:stretch>
        </p:blipFill>
        <p:spPr>
          <a:xfrm>
            <a:off x="6095999" y="949638"/>
            <a:ext cx="2837601" cy="2660251"/>
          </a:xfrm>
          <a:prstGeom prst="rect">
            <a:avLst/>
          </a:prstGeom>
          <a:solidFill>
            <a:srgbClr val="000000"/>
          </a:solidFill>
          <a:ln w="177800" cap="flat">
            <a:solidFill>
              <a:srgbClr val="0D0D0D"/>
            </a:solidFill>
            <a:miter lim="800000"/>
          </a:ln>
          <a:effectLst>
            <a:outerShdw blurRad="190500" dist="215900" dir="3000000" algn="tr" rotWithShape="0">
              <a:srgbClr val="000000">
                <a:alpha val="20000"/>
              </a:srgbClr>
            </a:outerShdw>
          </a:effectLst>
          <a:scene3d>
            <a:camera prst="orthographicFront"/>
            <a:lightRig rig="balanced" dir="t">
              <a:rot lat="0" lon="0" rev="4200000"/>
            </a:lightRig>
          </a:scene3d>
          <a:sp3d extrusionH="635000" prstMaterial="metal">
            <a:bevelT w="190500" h="12700" prst="slope"/>
            <a:extrusionClr>
              <a:srgbClr val="010000"/>
            </a:extrusionClr>
            <a:contourClr>
              <a:srgbClr val="000000"/>
            </a:contourClr>
          </a:sp3d>
        </p:spPr>
      </p:pic>
      <p:pic>
        <p:nvPicPr>
          <p:cNvPr id="8" name="openaigym.video.2.20888.video000863">
            <a:hlinkClick r:id="" action="ppaction://media"/>
            <a:extLst>
              <a:ext uri="{FF2B5EF4-FFF2-40B4-BE49-F238E27FC236}">
                <a16:creationId xmlns:a16="http://schemas.microsoft.com/office/drawing/2014/main" id="{06908C29-AE33-4583-B674-80876E1C9318}"/>
              </a:ext>
            </a:extLst>
          </p:cNvPr>
          <p:cNvPicPr>
            <a:picLocks noChangeAspect="1"/>
          </p:cNvPicPr>
          <p:nvPr>
            <a:videoFile r:link="rId6"/>
            <p:extLst>
              <p:ext uri="{DAA4B4D4-6D71-4841-9C94-3DE7FCFB9230}">
                <p14:media xmlns:p14="http://schemas.microsoft.com/office/powerpoint/2010/main" r:embed="rId5"/>
              </p:ext>
            </p:extLst>
          </p:nvPr>
        </p:nvPicPr>
        <p:blipFill>
          <a:blip r:embed="rId14"/>
          <a:stretch>
            <a:fillRect/>
          </a:stretch>
        </p:blipFill>
        <p:spPr>
          <a:xfrm>
            <a:off x="6096000" y="3622431"/>
            <a:ext cx="2837602" cy="2660252"/>
          </a:xfrm>
          <a:prstGeom prst="rect">
            <a:avLst/>
          </a:prstGeom>
          <a:solidFill>
            <a:srgbClr val="000000"/>
          </a:solidFill>
          <a:ln w="177800" cap="flat">
            <a:solidFill>
              <a:srgbClr val="0D0D0D"/>
            </a:solidFill>
            <a:miter lim="800000"/>
          </a:ln>
          <a:effectLst>
            <a:outerShdw blurRad="190500" dist="215900" dir="3000000" algn="tr" rotWithShape="0">
              <a:srgbClr val="000000">
                <a:alpha val="20000"/>
              </a:srgbClr>
            </a:outerShdw>
          </a:effectLst>
          <a:scene3d>
            <a:camera prst="orthographicFront"/>
            <a:lightRig rig="balanced" dir="t">
              <a:rot lat="0" lon="0" rev="4200000"/>
            </a:lightRig>
          </a:scene3d>
          <a:sp3d extrusionH="635000" prstMaterial="metal">
            <a:bevelT w="190500" h="12700" prst="slope"/>
            <a:extrusionClr>
              <a:srgbClr val="010000"/>
            </a:extrusionClr>
            <a:contourClr>
              <a:srgbClr val="000000"/>
            </a:contourClr>
          </a:sp3d>
        </p:spPr>
      </p:pic>
      <p:pic>
        <p:nvPicPr>
          <p:cNvPr id="10" name="openaigym.video.3.20888.video001298">
            <a:hlinkClick r:id="" action="ppaction://media"/>
            <a:extLst>
              <a:ext uri="{FF2B5EF4-FFF2-40B4-BE49-F238E27FC236}">
                <a16:creationId xmlns:a16="http://schemas.microsoft.com/office/drawing/2014/main" id="{60184A05-55B9-42CE-B22F-2B12668A4477}"/>
              </a:ext>
            </a:extLst>
          </p:cNvPr>
          <p:cNvPicPr>
            <a:picLocks noChangeAspect="1"/>
          </p:cNvPicPr>
          <p:nvPr>
            <a:videoFile r:link="rId8"/>
            <p:extLst>
              <p:ext uri="{DAA4B4D4-6D71-4841-9C94-3DE7FCFB9230}">
                <p14:media xmlns:p14="http://schemas.microsoft.com/office/powerpoint/2010/main" r:embed="rId7"/>
              </p:ext>
            </p:extLst>
          </p:nvPr>
        </p:nvPicPr>
        <p:blipFill>
          <a:blip r:embed="rId15"/>
          <a:stretch>
            <a:fillRect/>
          </a:stretch>
        </p:blipFill>
        <p:spPr>
          <a:xfrm>
            <a:off x="9122735" y="3622431"/>
            <a:ext cx="2837602" cy="2660252"/>
          </a:xfrm>
          <a:prstGeom prst="rect">
            <a:avLst/>
          </a:prstGeom>
          <a:solidFill>
            <a:srgbClr val="000000"/>
          </a:solidFill>
          <a:ln w="177800" cap="flat">
            <a:solidFill>
              <a:srgbClr val="0D0D0D"/>
            </a:solidFill>
            <a:miter lim="800000"/>
          </a:ln>
          <a:effectLst>
            <a:outerShdw blurRad="190500" dist="215900" dir="3000000" algn="tr" rotWithShape="0">
              <a:srgbClr val="000000">
                <a:alpha val="20000"/>
              </a:srgbClr>
            </a:outerShdw>
          </a:effectLst>
          <a:scene3d>
            <a:camera prst="orthographicFront"/>
            <a:lightRig rig="balanced" dir="t">
              <a:rot lat="0" lon="0" rev="4200000"/>
            </a:lightRig>
          </a:scene3d>
          <a:sp3d extrusionH="635000" prstMaterial="metal">
            <a:bevelT w="190500" h="12700" prst="slope"/>
            <a:extrusionClr>
              <a:srgbClr val="010000"/>
            </a:extrusionClr>
            <a:contourClr>
              <a:srgbClr val="000000"/>
            </a:contourClr>
          </a:sp3d>
        </p:spPr>
      </p:pic>
    </p:spTree>
    <p:extLst>
      <p:ext uri="{BB962C8B-B14F-4D97-AF65-F5344CB8AC3E}">
        <p14:creationId xmlns:p14="http://schemas.microsoft.com/office/powerpoint/2010/main" val="90547761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6550" fill="hold"/>
                                        <p:tgtEl>
                                          <p:spTgt spid="5"/>
                                        </p:tgtEl>
                                      </p:cBhvr>
                                    </p:cmd>
                                  </p:childTnLst>
                                </p:cTn>
                              </p:par>
                              <p:par>
                                <p:cTn id="7" presetID="1" presetClass="mediacall" presetSubtype="0" fill="hold" nodeType="withEffect">
                                  <p:stCondLst>
                                    <p:cond delay="0"/>
                                  </p:stCondLst>
                                  <p:childTnLst>
                                    <p:cmd type="call" cmd="playFrom(0.0)">
                                      <p:cBhvr>
                                        <p:cTn id="8" dur="23850" fill="hold"/>
                                        <p:tgtEl>
                                          <p:spTgt spid="7"/>
                                        </p:tgtEl>
                                      </p:cBhvr>
                                    </p:cmd>
                                  </p:childTnLst>
                                </p:cTn>
                              </p:par>
                              <p:par>
                                <p:cTn id="9" presetID="1" presetClass="mediacall" presetSubtype="0" fill="hold" nodeType="withEffect">
                                  <p:stCondLst>
                                    <p:cond delay="0"/>
                                  </p:stCondLst>
                                  <p:childTnLst>
                                    <p:cmd type="call" cmd="playFrom(0.0)">
                                      <p:cBhvr>
                                        <p:cTn id="10" dur="5200" fill="hold"/>
                                        <p:tgtEl>
                                          <p:spTgt spid="8"/>
                                        </p:tgtEl>
                                      </p:cBhvr>
                                    </p:cmd>
                                  </p:childTnLst>
                                </p:cTn>
                              </p:par>
                              <p:par>
                                <p:cTn id="11" presetID="1" presetClass="mediacall" presetSubtype="0" fill="hold" nodeType="withEffect">
                                  <p:stCondLst>
                                    <p:cond delay="0"/>
                                  </p:stCondLst>
                                  <p:childTnLst>
                                    <p:cmd type="call" cmd="playFrom(0.0)">
                                      <p:cBhvr>
                                        <p:cTn id="12" dur="1351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repeatCount="indefinite" fill="hold" display="0">
                  <p:stCondLst>
                    <p:cond delay="indefinite"/>
                  </p:stCondLst>
                </p:cTn>
                <p:tgtEl>
                  <p:spTgt spid="5"/>
                </p:tgtEl>
              </p:cMediaNode>
            </p:video>
            <p:seq concurrent="1" nextAc="seek">
              <p:cTn id="14" restart="whenNotActive" fill="hold" evtFilter="cancelBubble" nodeType="interactiveSeq">
                <p:stCondLst>
                  <p:cond evt="onClick" delay="0">
                    <p:tgtEl>
                      <p:spTgt spid="5"/>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5"/>
                                        </p:tgtEl>
                                      </p:cBhvr>
                                    </p:cmd>
                                  </p:childTnLst>
                                </p:cTn>
                              </p:par>
                            </p:childTnLst>
                          </p:cTn>
                        </p:par>
                      </p:childTnLst>
                    </p:cTn>
                  </p:par>
                </p:childTnLst>
              </p:cTn>
              <p:nextCondLst>
                <p:cond evt="onClick" delay="0">
                  <p:tgtEl>
                    <p:spTgt spid="5"/>
                  </p:tgtEl>
                </p:cond>
              </p:nextCondLst>
            </p:seq>
            <p:video>
              <p:cMediaNode vol="80000">
                <p:cTn id="19" repeatCount="indefinite" fill="hold" display="0">
                  <p:stCondLst>
                    <p:cond delay="indefinite"/>
                  </p:stCondLst>
                </p:cTn>
                <p:tgtEl>
                  <p:spTgt spid="7"/>
                </p:tgtEl>
              </p:cMediaNode>
            </p:video>
            <p:seq concurrent="1" nextAc="seek">
              <p:cTn id="20" restart="whenNotActive" fill="hold" evtFilter="cancelBubble" nodeType="interactiveSeq">
                <p:stCondLst>
                  <p:cond evt="onClick" delay="0">
                    <p:tgtEl>
                      <p:spTgt spid="7"/>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7"/>
                                        </p:tgtEl>
                                      </p:cBhvr>
                                    </p:cmd>
                                  </p:childTnLst>
                                </p:cTn>
                              </p:par>
                            </p:childTnLst>
                          </p:cTn>
                        </p:par>
                      </p:childTnLst>
                    </p:cTn>
                  </p:par>
                </p:childTnLst>
              </p:cTn>
              <p:nextCondLst>
                <p:cond evt="onClick" delay="0">
                  <p:tgtEl>
                    <p:spTgt spid="7"/>
                  </p:tgtEl>
                </p:cond>
              </p:nextCondLst>
            </p:seq>
            <p:video>
              <p:cMediaNode vol="80000">
                <p:cTn id="25" repeatCount="indefinite" fill="hold" display="0">
                  <p:stCondLst>
                    <p:cond delay="indefinite"/>
                  </p:stCondLst>
                </p:cTn>
                <p:tgtEl>
                  <p:spTgt spid="8"/>
                </p:tgtEl>
              </p:cMediaNode>
            </p:video>
            <p:seq concurrent="1" nextAc="seek">
              <p:cTn id="26" restart="whenNotActive" fill="hold" evtFilter="cancelBubble" nodeType="interactiveSeq">
                <p:stCondLst>
                  <p:cond evt="onClick" delay="0">
                    <p:tgtEl>
                      <p:spTgt spid="8"/>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8"/>
                                        </p:tgtEl>
                                      </p:cBhvr>
                                    </p:cmd>
                                  </p:childTnLst>
                                </p:cTn>
                              </p:par>
                            </p:childTnLst>
                          </p:cTn>
                        </p:par>
                      </p:childTnLst>
                    </p:cTn>
                  </p:par>
                </p:childTnLst>
              </p:cTn>
              <p:nextCondLst>
                <p:cond evt="onClick" delay="0">
                  <p:tgtEl>
                    <p:spTgt spid="8"/>
                  </p:tgtEl>
                </p:cond>
              </p:nextCondLst>
            </p:seq>
            <p:video>
              <p:cMediaNode vol="80000">
                <p:cTn id="31" repeatCount="indefinite" fill="hold" display="0">
                  <p:stCondLst>
                    <p:cond delay="indefinite"/>
                  </p:stCondLst>
                </p:cTn>
                <p:tgtEl>
                  <p:spTgt spid="10"/>
                </p:tgtEl>
              </p:cMediaNode>
            </p:video>
            <p:seq concurrent="1" nextAc="seek">
              <p:cTn id="32" restart="whenNotActive" fill="hold" evtFilter="cancelBubble" nodeType="interactiveSeq">
                <p:stCondLst>
                  <p:cond evt="onClick" delay="0">
                    <p:tgtEl>
                      <p:spTgt spid="10"/>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FEE8DD2-3675-4142-BD63-6BB58A0CE892}"/>
              </a:ext>
            </a:extLst>
          </p:cNvPr>
          <p:cNvSpPr txBox="1">
            <a:spLocks/>
          </p:cNvSpPr>
          <p:nvPr/>
        </p:nvSpPr>
        <p:spPr>
          <a:xfrm>
            <a:off x="10656764" y="-93919"/>
            <a:ext cx="2302784" cy="60990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b="1" cap="all" spc="1500" dirty="0">
                <a:ea typeface="Source Sans Pro SemiBold" panose="020B0603030403020204" pitchFamily="34" charset="0"/>
              </a:rPr>
              <a:t>2</a:t>
            </a:r>
            <a:r>
              <a:rPr lang="en-US" sz="2600" b="1" spc="1500" dirty="0">
                <a:latin typeface="+mn-lt"/>
                <a:ea typeface="Source Sans Pro SemiBold" panose="020B0603030403020204" pitchFamily="34" charset="0"/>
              </a:rPr>
              <a:t>b</a:t>
            </a:r>
            <a:r>
              <a:rPr lang="en-US" sz="2600" b="1" cap="all" spc="1500" dirty="0">
                <a:ea typeface="Source Sans Pro SemiBold" panose="020B0603030403020204" pitchFamily="34" charset="0"/>
              </a:rPr>
              <a:t>.</a:t>
            </a:r>
          </a:p>
        </p:txBody>
      </p:sp>
      <p:sp>
        <p:nvSpPr>
          <p:cNvPr id="9" name="TextBox 8">
            <a:extLst>
              <a:ext uri="{FF2B5EF4-FFF2-40B4-BE49-F238E27FC236}">
                <a16:creationId xmlns:a16="http://schemas.microsoft.com/office/drawing/2014/main" id="{B4768F6F-2421-42D6-A1D6-D1F8624D6BBF}"/>
              </a:ext>
            </a:extLst>
          </p:cNvPr>
          <p:cNvSpPr txBox="1"/>
          <p:nvPr/>
        </p:nvSpPr>
        <p:spPr>
          <a:xfrm>
            <a:off x="841044" y="294874"/>
            <a:ext cx="10846239" cy="584775"/>
          </a:xfrm>
          <a:prstGeom prst="rect">
            <a:avLst/>
          </a:prstGeom>
          <a:noFill/>
        </p:spPr>
        <p:txBody>
          <a:bodyPr wrap="none" rtlCol="0">
            <a:spAutoFit/>
          </a:bodyPr>
          <a:lstStyle/>
          <a:p>
            <a:r>
              <a:rPr lang="en-GB" sz="3200" dirty="0"/>
              <a:t>Training the agent on a singular difficult world (World 5 and 7):</a:t>
            </a:r>
          </a:p>
        </p:txBody>
      </p:sp>
      <p:pic>
        <p:nvPicPr>
          <p:cNvPr id="5" name="Picture 4" descr="Chart, line chart&#10;&#10;Description automatically generated">
            <a:extLst>
              <a:ext uri="{FF2B5EF4-FFF2-40B4-BE49-F238E27FC236}">
                <a16:creationId xmlns:a16="http://schemas.microsoft.com/office/drawing/2014/main" id="{03547AEF-FE02-40AD-AC0A-BE878ABCC52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2388" y="1344636"/>
            <a:ext cx="3018190" cy="2131848"/>
          </a:xfrm>
          <a:prstGeom prst="rect">
            <a:avLst/>
          </a:prstGeom>
        </p:spPr>
      </p:pic>
      <p:pic>
        <p:nvPicPr>
          <p:cNvPr id="8" name="Picture 7" descr="Chart&#10;&#10;Description automatically generated">
            <a:extLst>
              <a:ext uri="{FF2B5EF4-FFF2-40B4-BE49-F238E27FC236}">
                <a16:creationId xmlns:a16="http://schemas.microsoft.com/office/drawing/2014/main" id="{28C8F570-7950-4FD6-8B10-D6AE777A873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2389" y="3941472"/>
            <a:ext cx="3018189" cy="2087581"/>
          </a:xfrm>
          <a:prstGeom prst="rect">
            <a:avLst/>
          </a:prstGeom>
        </p:spPr>
      </p:pic>
      <p:pic>
        <p:nvPicPr>
          <p:cNvPr id="13" name="openaigym.video.0.22322.video000034">
            <a:hlinkClick r:id="" action="ppaction://media"/>
            <a:extLst>
              <a:ext uri="{FF2B5EF4-FFF2-40B4-BE49-F238E27FC236}">
                <a16:creationId xmlns:a16="http://schemas.microsoft.com/office/drawing/2014/main" id="{C733453A-EFC5-41B1-A6DF-7BE9BC761FB4}"/>
              </a:ext>
            </a:extLst>
          </p:cNvPr>
          <p:cNvPicPr>
            <a:picLocks noChangeAspect="1"/>
          </p:cNvPicPr>
          <p:nvPr>
            <a:videoFile r:link="rId2"/>
            <p:extLst>
              <p:ext uri="{DAA4B4D4-6D71-4841-9C94-3DE7FCFB9230}">
                <p14:media xmlns:p14="http://schemas.microsoft.com/office/powerpoint/2010/main" r:embed="rId1"/>
              </p:ext>
            </p:extLst>
          </p:nvPr>
        </p:nvPicPr>
        <p:blipFill>
          <a:blip r:embed="rId20"/>
          <a:stretch>
            <a:fillRect/>
          </a:stretch>
        </p:blipFill>
        <p:spPr>
          <a:xfrm>
            <a:off x="3131491" y="1363249"/>
            <a:ext cx="2218055" cy="2079427"/>
          </a:xfrm>
          <a:prstGeom prst="rect">
            <a:avLst/>
          </a:prstGeom>
        </p:spPr>
      </p:pic>
      <p:pic>
        <p:nvPicPr>
          <p:cNvPr id="14" name="openaigym.video.1.22322.video000037">
            <a:hlinkClick r:id="" action="ppaction://media"/>
            <a:extLst>
              <a:ext uri="{FF2B5EF4-FFF2-40B4-BE49-F238E27FC236}">
                <a16:creationId xmlns:a16="http://schemas.microsoft.com/office/drawing/2014/main" id="{0C65C941-3D50-4D79-ABA7-DA3EAD88D9D8}"/>
              </a:ext>
            </a:extLst>
          </p:cNvPr>
          <p:cNvPicPr>
            <a:picLocks noChangeAspect="1"/>
          </p:cNvPicPr>
          <p:nvPr>
            <a:videoFile r:link="rId4"/>
            <p:extLst>
              <p:ext uri="{DAA4B4D4-6D71-4841-9C94-3DE7FCFB9230}">
                <p14:media xmlns:p14="http://schemas.microsoft.com/office/powerpoint/2010/main" r:embed="rId3"/>
              </p:ext>
            </p:extLst>
          </p:nvPr>
        </p:nvPicPr>
        <p:blipFill>
          <a:blip r:embed="rId21"/>
          <a:stretch>
            <a:fillRect/>
          </a:stretch>
        </p:blipFill>
        <p:spPr>
          <a:xfrm>
            <a:off x="5379945" y="1363249"/>
            <a:ext cx="2218055" cy="2079427"/>
          </a:xfrm>
          <a:prstGeom prst="rect">
            <a:avLst/>
          </a:prstGeom>
        </p:spPr>
      </p:pic>
      <p:pic>
        <p:nvPicPr>
          <p:cNvPr id="10" name="openaigym.video.2.22322.video000036">
            <a:hlinkClick r:id="" action="ppaction://media"/>
            <a:extLst>
              <a:ext uri="{FF2B5EF4-FFF2-40B4-BE49-F238E27FC236}">
                <a16:creationId xmlns:a16="http://schemas.microsoft.com/office/drawing/2014/main" id="{504CB021-7E84-4460-A8F1-210078A2A449}"/>
              </a:ext>
            </a:extLst>
          </p:cNvPr>
          <p:cNvPicPr>
            <a:picLocks noChangeAspect="1"/>
          </p:cNvPicPr>
          <p:nvPr>
            <a:videoFile r:link="rId6"/>
            <p:extLst>
              <p:ext uri="{DAA4B4D4-6D71-4841-9C94-3DE7FCFB9230}">
                <p14:media xmlns:p14="http://schemas.microsoft.com/office/powerpoint/2010/main" r:embed="rId5"/>
              </p:ext>
            </p:extLst>
          </p:nvPr>
        </p:nvPicPr>
        <p:blipFill>
          <a:blip r:embed="rId22"/>
          <a:stretch>
            <a:fillRect/>
          </a:stretch>
        </p:blipFill>
        <p:spPr>
          <a:xfrm>
            <a:off x="7628399" y="1363249"/>
            <a:ext cx="2218055" cy="2079427"/>
          </a:xfrm>
          <a:prstGeom prst="rect">
            <a:avLst/>
          </a:prstGeom>
        </p:spPr>
      </p:pic>
      <p:pic>
        <p:nvPicPr>
          <p:cNvPr id="11" name="openaigym.video.3.22322.video000036">
            <a:hlinkClick r:id="" action="ppaction://media"/>
            <a:extLst>
              <a:ext uri="{FF2B5EF4-FFF2-40B4-BE49-F238E27FC236}">
                <a16:creationId xmlns:a16="http://schemas.microsoft.com/office/drawing/2014/main" id="{FC9DD3C3-69D3-418E-8D4D-2AB2B4D43D35}"/>
              </a:ext>
            </a:extLst>
          </p:cNvPr>
          <p:cNvPicPr>
            <a:picLocks noChangeAspect="1"/>
          </p:cNvPicPr>
          <p:nvPr>
            <a:videoFile r:link="rId8"/>
            <p:extLst>
              <p:ext uri="{DAA4B4D4-6D71-4841-9C94-3DE7FCFB9230}">
                <p14:media xmlns:p14="http://schemas.microsoft.com/office/powerpoint/2010/main" r:embed="rId7"/>
              </p:ext>
            </p:extLst>
          </p:nvPr>
        </p:nvPicPr>
        <p:blipFill>
          <a:blip r:embed="rId23"/>
          <a:stretch>
            <a:fillRect/>
          </a:stretch>
        </p:blipFill>
        <p:spPr>
          <a:xfrm>
            <a:off x="9876852" y="1344636"/>
            <a:ext cx="2231726" cy="2092244"/>
          </a:xfrm>
          <a:prstGeom prst="rect">
            <a:avLst/>
          </a:prstGeom>
        </p:spPr>
      </p:pic>
      <p:pic>
        <p:nvPicPr>
          <p:cNvPr id="15" name="openaigym.video.2.22528.video000036">
            <a:hlinkClick r:id="" action="ppaction://media"/>
            <a:extLst>
              <a:ext uri="{FF2B5EF4-FFF2-40B4-BE49-F238E27FC236}">
                <a16:creationId xmlns:a16="http://schemas.microsoft.com/office/drawing/2014/main" id="{4F8B2484-0780-4B42-88C5-D980393DEB59}"/>
              </a:ext>
            </a:extLst>
          </p:cNvPr>
          <p:cNvPicPr>
            <a:picLocks noChangeAspect="1"/>
          </p:cNvPicPr>
          <p:nvPr>
            <a:videoFile r:link="rId10"/>
            <p:extLst>
              <p:ext uri="{DAA4B4D4-6D71-4841-9C94-3DE7FCFB9230}">
                <p14:media xmlns:p14="http://schemas.microsoft.com/office/powerpoint/2010/main" r:embed="rId9"/>
              </p:ext>
            </p:extLst>
          </p:nvPr>
        </p:nvPicPr>
        <p:blipFill>
          <a:blip r:embed="rId24"/>
          <a:stretch>
            <a:fillRect/>
          </a:stretch>
        </p:blipFill>
        <p:spPr>
          <a:xfrm>
            <a:off x="7626705" y="3901867"/>
            <a:ext cx="2219749" cy="2081015"/>
          </a:xfrm>
          <a:prstGeom prst="rect">
            <a:avLst/>
          </a:prstGeom>
        </p:spPr>
      </p:pic>
      <p:pic>
        <p:nvPicPr>
          <p:cNvPr id="16" name="openaigym.video.3.22528.video000035">
            <a:hlinkClick r:id="" action="ppaction://media"/>
            <a:extLst>
              <a:ext uri="{FF2B5EF4-FFF2-40B4-BE49-F238E27FC236}">
                <a16:creationId xmlns:a16="http://schemas.microsoft.com/office/drawing/2014/main" id="{A7AC0FFE-C40A-47E1-A762-767E5F9CF267}"/>
              </a:ext>
            </a:extLst>
          </p:cNvPr>
          <p:cNvPicPr>
            <a:picLocks noChangeAspect="1"/>
          </p:cNvPicPr>
          <p:nvPr>
            <a:videoFile r:link="rId12"/>
            <p:extLst>
              <p:ext uri="{DAA4B4D4-6D71-4841-9C94-3DE7FCFB9230}">
                <p14:media xmlns:p14="http://schemas.microsoft.com/office/powerpoint/2010/main" r:embed="rId11"/>
              </p:ext>
            </p:extLst>
          </p:nvPr>
        </p:nvPicPr>
        <p:blipFill>
          <a:blip r:embed="rId25"/>
          <a:stretch>
            <a:fillRect/>
          </a:stretch>
        </p:blipFill>
        <p:spPr>
          <a:xfrm>
            <a:off x="9875158" y="3901867"/>
            <a:ext cx="2231726" cy="2092244"/>
          </a:xfrm>
          <a:prstGeom prst="rect">
            <a:avLst/>
          </a:prstGeom>
        </p:spPr>
      </p:pic>
      <p:pic>
        <p:nvPicPr>
          <p:cNvPr id="17" name="openaigym.video.0.22528.video000033">
            <a:hlinkClick r:id="" action="ppaction://media"/>
            <a:extLst>
              <a:ext uri="{FF2B5EF4-FFF2-40B4-BE49-F238E27FC236}">
                <a16:creationId xmlns:a16="http://schemas.microsoft.com/office/drawing/2014/main" id="{8F0AC46D-2E43-47BB-B3D3-04163F62A835}"/>
              </a:ext>
            </a:extLst>
          </p:cNvPr>
          <p:cNvPicPr>
            <a:picLocks noChangeAspect="1"/>
          </p:cNvPicPr>
          <p:nvPr>
            <a:videoFile r:link="rId14"/>
            <p:extLst>
              <p:ext uri="{DAA4B4D4-6D71-4841-9C94-3DE7FCFB9230}">
                <p14:media xmlns:p14="http://schemas.microsoft.com/office/powerpoint/2010/main" r:embed="rId13"/>
              </p:ext>
            </p:extLst>
          </p:nvPr>
        </p:nvPicPr>
        <p:blipFill>
          <a:blip r:embed="rId26"/>
          <a:stretch>
            <a:fillRect/>
          </a:stretch>
        </p:blipFill>
        <p:spPr>
          <a:xfrm>
            <a:off x="3131491" y="3904863"/>
            <a:ext cx="2218055" cy="2079427"/>
          </a:xfrm>
          <a:prstGeom prst="rect">
            <a:avLst/>
          </a:prstGeom>
        </p:spPr>
      </p:pic>
      <p:pic>
        <p:nvPicPr>
          <p:cNvPr id="18" name="openaigym.video.1.22528.video000019">
            <a:hlinkClick r:id="" action="ppaction://media"/>
            <a:extLst>
              <a:ext uri="{FF2B5EF4-FFF2-40B4-BE49-F238E27FC236}">
                <a16:creationId xmlns:a16="http://schemas.microsoft.com/office/drawing/2014/main" id="{4965705E-6789-4C35-8B4A-10FA22EBA82B}"/>
              </a:ext>
            </a:extLst>
          </p:cNvPr>
          <p:cNvPicPr>
            <a:picLocks noChangeAspect="1"/>
          </p:cNvPicPr>
          <p:nvPr>
            <a:videoFile r:link="rId16"/>
            <p:extLst>
              <p:ext uri="{DAA4B4D4-6D71-4841-9C94-3DE7FCFB9230}">
                <p14:media xmlns:p14="http://schemas.microsoft.com/office/powerpoint/2010/main" r:embed="rId15"/>
              </p:ext>
            </p:extLst>
          </p:nvPr>
        </p:nvPicPr>
        <p:blipFill>
          <a:blip r:embed="rId27"/>
          <a:stretch>
            <a:fillRect/>
          </a:stretch>
        </p:blipFill>
        <p:spPr>
          <a:xfrm>
            <a:off x="5379944" y="3904863"/>
            <a:ext cx="2218055" cy="2079427"/>
          </a:xfrm>
          <a:prstGeom prst="rect">
            <a:avLst/>
          </a:prstGeom>
        </p:spPr>
      </p:pic>
    </p:spTree>
    <p:extLst>
      <p:ext uri="{BB962C8B-B14F-4D97-AF65-F5344CB8AC3E}">
        <p14:creationId xmlns:p14="http://schemas.microsoft.com/office/powerpoint/2010/main" val="28188478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6184" fill="hold"/>
                                        <p:tgtEl>
                                          <p:spTgt spid="13"/>
                                        </p:tgtEl>
                                      </p:cBhvr>
                                    </p:cmd>
                                  </p:childTnLst>
                                </p:cTn>
                              </p:par>
                              <p:par>
                                <p:cTn id="7" presetID="1" presetClass="mediacall" presetSubtype="0" fill="hold" nodeType="withEffect">
                                  <p:stCondLst>
                                    <p:cond delay="0"/>
                                  </p:stCondLst>
                                  <p:childTnLst>
                                    <p:cmd type="call" cmd="playFrom(0.0)">
                                      <p:cBhvr>
                                        <p:cTn id="8" dur="26350" fill="hold"/>
                                        <p:tgtEl>
                                          <p:spTgt spid="14"/>
                                        </p:tgtEl>
                                      </p:cBhvr>
                                    </p:cmd>
                                  </p:childTnLst>
                                </p:cTn>
                              </p:par>
                              <p:par>
                                <p:cTn id="9" presetID="1" presetClass="mediacall" presetSubtype="0" fill="hold" nodeType="withEffect">
                                  <p:stCondLst>
                                    <p:cond delay="0"/>
                                  </p:stCondLst>
                                  <p:childTnLst>
                                    <p:cmd type="call" cmd="playFrom(0.0)">
                                      <p:cBhvr>
                                        <p:cTn id="10" dur="10217" fill="hold"/>
                                        <p:tgtEl>
                                          <p:spTgt spid="10"/>
                                        </p:tgtEl>
                                      </p:cBhvr>
                                    </p:cmd>
                                  </p:childTnLst>
                                </p:cTn>
                              </p:par>
                              <p:par>
                                <p:cTn id="11" presetID="1" presetClass="mediacall" presetSubtype="0" fill="hold" nodeType="withEffect">
                                  <p:stCondLst>
                                    <p:cond delay="0"/>
                                  </p:stCondLst>
                                  <p:childTnLst>
                                    <p:cmd type="call" cmd="playFrom(0.0)">
                                      <p:cBhvr>
                                        <p:cTn id="12" dur="16967" fill="hold"/>
                                        <p:tgtEl>
                                          <p:spTgt spid="11"/>
                                        </p:tgtEl>
                                      </p:cBhvr>
                                    </p:cmd>
                                  </p:childTnLst>
                                </p:cTn>
                              </p:par>
                              <p:par>
                                <p:cTn id="13" presetID="1" presetClass="mediacall" presetSubtype="0" fill="hold" nodeType="withEffect">
                                  <p:stCondLst>
                                    <p:cond delay="0"/>
                                  </p:stCondLst>
                                  <p:childTnLst>
                                    <p:cmd type="call" cmd="playFrom(0.0)">
                                      <p:cBhvr>
                                        <p:cTn id="14" dur="24734" fill="hold"/>
                                        <p:tgtEl>
                                          <p:spTgt spid="15"/>
                                        </p:tgtEl>
                                      </p:cBhvr>
                                    </p:cmd>
                                  </p:childTnLst>
                                </p:cTn>
                              </p:par>
                              <p:par>
                                <p:cTn id="15" presetID="1" presetClass="mediacall" presetSubtype="0" fill="hold" nodeType="withEffect">
                                  <p:stCondLst>
                                    <p:cond delay="0"/>
                                  </p:stCondLst>
                                  <p:childTnLst>
                                    <p:cmd type="call" cmd="playFrom(0.0)">
                                      <p:cBhvr>
                                        <p:cTn id="16" dur="47567" fill="hold"/>
                                        <p:tgtEl>
                                          <p:spTgt spid="16"/>
                                        </p:tgtEl>
                                      </p:cBhvr>
                                    </p:cmd>
                                  </p:childTnLst>
                                </p:cTn>
                              </p:par>
                              <p:par>
                                <p:cTn id="17" presetID="1" presetClass="mediacall" presetSubtype="0" fill="hold" nodeType="withEffect">
                                  <p:stCondLst>
                                    <p:cond delay="0"/>
                                  </p:stCondLst>
                                  <p:childTnLst>
                                    <p:cmd type="call" cmd="playFrom(0.0)">
                                      <p:cBhvr>
                                        <p:cTn id="18" dur="26917" fill="hold"/>
                                        <p:tgtEl>
                                          <p:spTgt spid="17"/>
                                        </p:tgtEl>
                                      </p:cBhvr>
                                    </p:cmd>
                                  </p:childTnLst>
                                </p:cTn>
                              </p:par>
                              <p:par>
                                <p:cTn id="19" presetID="1" presetClass="mediacall" presetSubtype="0" fill="hold" nodeType="withEffect">
                                  <p:stCondLst>
                                    <p:cond delay="0"/>
                                  </p:stCondLst>
                                  <p:childTnLst>
                                    <p:cmd type="call" cmd="playFrom(0.0)">
                                      <p:cBhvr>
                                        <p:cTn id="20" dur="34350"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1" repeatCount="indefinite" fill="hold" display="0">
                  <p:stCondLst>
                    <p:cond delay="indefinite"/>
                  </p:stCondLst>
                </p:cTn>
                <p:tgtEl>
                  <p:spTgt spid="13"/>
                </p:tgtEl>
              </p:cMediaNode>
            </p:video>
            <p:seq concurrent="1" nextAc="seek">
              <p:cTn id="22" restart="whenNotActive" fill="hold" evtFilter="cancelBubble" nodeType="interactiveSeq">
                <p:stCondLst>
                  <p:cond evt="onClick" delay="0">
                    <p:tgtEl>
                      <p:spTgt spid="13"/>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withEffect">
                                  <p:stCondLst>
                                    <p:cond delay="0"/>
                                  </p:stCondLst>
                                  <p:childTnLst>
                                    <p:cmd type="call" cmd="togglePause">
                                      <p:cBhvr>
                                        <p:cTn id="26" dur="1" fill="hold"/>
                                        <p:tgtEl>
                                          <p:spTgt spid="13"/>
                                        </p:tgtEl>
                                      </p:cBhvr>
                                    </p:cmd>
                                  </p:childTnLst>
                                </p:cTn>
                              </p:par>
                            </p:childTnLst>
                          </p:cTn>
                        </p:par>
                      </p:childTnLst>
                    </p:cTn>
                  </p:par>
                </p:childTnLst>
              </p:cTn>
              <p:nextCondLst>
                <p:cond evt="onClick" delay="0">
                  <p:tgtEl>
                    <p:spTgt spid="13"/>
                  </p:tgtEl>
                </p:cond>
              </p:nextCondLst>
            </p:seq>
            <p:video>
              <p:cMediaNode vol="80000">
                <p:cTn id="27" repeatCount="indefinite" fill="hold" display="0">
                  <p:stCondLst>
                    <p:cond delay="indefinite"/>
                  </p:stCondLst>
                </p:cTn>
                <p:tgtEl>
                  <p:spTgt spid="14"/>
                </p:tgtEl>
              </p:cMediaNode>
            </p:video>
            <p:seq concurrent="1" nextAc="seek">
              <p:cTn id="28" restart="whenNotActive" fill="hold" evtFilter="cancelBubble" nodeType="interactiveSeq">
                <p:stCondLst>
                  <p:cond evt="onClick" delay="0">
                    <p:tgtEl>
                      <p:spTgt spid="14"/>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withEffect">
                                  <p:stCondLst>
                                    <p:cond delay="0"/>
                                  </p:stCondLst>
                                  <p:childTnLst>
                                    <p:cmd type="call" cmd="togglePause">
                                      <p:cBhvr>
                                        <p:cTn id="32" dur="1" fill="hold"/>
                                        <p:tgtEl>
                                          <p:spTgt spid="14"/>
                                        </p:tgtEl>
                                      </p:cBhvr>
                                    </p:cmd>
                                  </p:childTnLst>
                                </p:cTn>
                              </p:par>
                            </p:childTnLst>
                          </p:cTn>
                        </p:par>
                      </p:childTnLst>
                    </p:cTn>
                  </p:par>
                </p:childTnLst>
              </p:cTn>
              <p:nextCondLst>
                <p:cond evt="onClick" delay="0">
                  <p:tgtEl>
                    <p:spTgt spid="14"/>
                  </p:tgtEl>
                </p:cond>
              </p:nextCondLst>
            </p:seq>
            <p:video>
              <p:cMediaNode vol="80000">
                <p:cTn id="33" repeatCount="indefinite" fill="hold" display="0">
                  <p:stCondLst>
                    <p:cond delay="indefinite"/>
                  </p:stCondLst>
                </p:cTn>
                <p:tgtEl>
                  <p:spTgt spid="10"/>
                </p:tgtEl>
              </p:cMediaNode>
            </p:video>
            <p:seq concurrent="1" nextAc="seek">
              <p:cTn id="34" restart="whenNotActive" fill="hold" evtFilter="cancelBubble" nodeType="interactiveSeq">
                <p:stCondLst>
                  <p:cond evt="onClick" delay="0">
                    <p:tgtEl>
                      <p:spTgt spid="10"/>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withEffect">
                                  <p:stCondLst>
                                    <p:cond delay="0"/>
                                  </p:stCondLst>
                                  <p:childTnLst>
                                    <p:cmd type="call" cmd="togglePause">
                                      <p:cBhvr>
                                        <p:cTn id="38" dur="1" fill="hold"/>
                                        <p:tgtEl>
                                          <p:spTgt spid="10"/>
                                        </p:tgtEl>
                                      </p:cBhvr>
                                    </p:cmd>
                                  </p:childTnLst>
                                </p:cTn>
                              </p:par>
                            </p:childTnLst>
                          </p:cTn>
                        </p:par>
                      </p:childTnLst>
                    </p:cTn>
                  </p:par>
                </p:childTnLst>
              </p:cTn>
              <p:nextCondLst>
                <p:cond evt="onClick" delay="0">
                  <p:tgtEl>
                    <p:spTgt spid="10"/>
                  </p:tgtEl>
                </p:cond>
              </p:nextCondLst>
            </p:seq>
            <p:video>
              <p:cMediaNode vol="80000">
                <p:cTn id="39" repeatCount="indefinite" fill="hold" display="0">
                  <p:stCondLst>
                    <p:cond delay="indefinite"/>
                  </p:stCondLst>
                </p:cTn>
                <p:tgtEl>
                  <p:spTgt spid="11"/>
                </p:tgtEl>
              </p:cMediaNode>
            </p:video>
            <p:seq concurrent="1" nextAc="seek">
              <p:cTn id="40" restart="whenNotActive" fill="hold" evtFilter="cancelBubble" nodeType="interactiveSeq">
                <p:stCondLst>
                  <p:cond evt="onClick" delay="0">
                    <p:tgtEl>
                      <p:spTgt spid="11"/>
                    </p:tgtEl>
                  </p:cond>
                </p:stCondLst>
                <p:endSync evt="end" delay="0">
                  <p:rtn val="all"/>
                </p:endSync>
                <p:childTnLst>
                  <p:par>
                    <p:cTn id="41" fill="hold">
                      <p:stCondLst>
                        <p:cond delay="0"/>
                      </p:stCondLst>
                      <p:childTnLst>
                        <p:par>
                          <p:cTn id="42" fill="hold">
                            <p:stCondLst>
                              <p:cond delay="0"/>
                            </p:stCondLst>
                            <p:childTnLst>
                              <p:par>
                                <p:cTn id="43" presetID="2" presetClass="mediacall" presetSubtype="0" fill="hold" nodeType="withEffect">
                                  <p:stCondLst>
                                    <p:cond delay="0"/>
                                  </p:stCondLst>
                                  <p:childTnLst>
                                    <p:cmd type="call" cmd="togglePause">
                                      <p:cBhvr>
                                        <p:cTn id="44" dur="1" fill="hold"/>
                                        <p:tgtEl>
                                          <p:spTgt spid="11"/>
                                        </p:tgtEl>
                                      </p:cBhvr>
                                    </p:cmd>
                                  </p:childTnLst>
                                </p:cTn>
                              </p:par>
                            </p:childTnLst>
                          </p:cTn>
                        </p:par>
                      </p:childTnLst>
                    </p:cTn>
                  </p:par>
                </p:childTnLst>
              </p:cTn>
              <p:nextCondLst>
                <p:cond evt="onClick" delay="0">
                  <p:tgtEl>
                    <p:spTgt spid="11"/>
                  </p:tgtEl>
                </p:cond>
              </p:nextCondLst>
            </p:seq>
            <p:video>
              <p:cMediaNode vol="80000">
                <p:cTn id="45" repeatCount="indefinite" fill="hold" display="0">
                  <p:stCondLst>
                    <p:cond delay="indefinite"/>
                  </p:stCondLst>
                </p:cTn>
                <p:tgtEl>
                  <p:spTgt spid="15"/>
                </p:tgtEl>
              </p:cMediaNode>
            </p:video>
            <p:seq concurrent="1" nextAc="seek">
              <p:cTn id="46" restart="whenNotActive" fill="hold" evtFilter="cancelBubble" nodeType="interactiveSeq">
                <p:stCondLst>
                  <p:cond evt="onClick" delay="0">
                    <p:tgtEl>
                      <p:spTgt spid="15"/>
                    </p:tgtEl>
                  </p:cond>
                </p:stCondLst>
                <p:endSync evt="end" delay="0">
                  <p:rtn val="all"/>
                </p:endSync>
                <p:childTnLst>
                  <p:par>
                    <p:cTn id="47" fill="hold">
                      <p:stCondLst>
                        <p:cond delay="0"/>
                      </p:stCondLst>
                      <p:childTnLst>
                        <p:par>
                          <p:cTn id="48" fill="hold">
                            <p:stCondLst>
                              <p:cond delay="0"/>
                            </p:stCondLst>
                            <p:childTnLst>
                              <p:par>
                                <p:cTn id="49" presetID="2" presetClass="mediacall" presetSubtype="0" fill="hold" nodeType="withEffect">
                                  <p:stCondLst>
                                    <p:cond delay="0"/>
                                  </p:stCondLst>
                                  <p:childTnLst>
                                    <p:cmd type="call" cmd="togglePause">
                                      <p:cBhvr>
                                        <p:cTn id="50" dur="1" fill="hold"/>
                                        <p:tgtEl>
                                          <p:spTgt spid="15"/>
                                        </p:tgtEl>
                                      </p:cBhvr>
                                    </p:cmd>
                                  </p:childTnLst>
                                </p:cTn>
                              </p:par>
                            </p:childTnLst>
                          </p:cTn>
                        </p:par>
                      </p:childTnLst>
                    </p:cTn>
                  </p:par>
                </p:childTnLst>
              </p:cTn>
              <p:nextCondLst>
                <p:cond evt="onClick" delay="0">
                  <p:tgtEl>
                    <p:spTgt spid="15"/>
                  </p:tgtEl>
                </p:cond>
              </p:nextCondLst>
            </p:seq>
            <p:video>
              <p:cMediaNode vol="80000">
                <p:cTn id="51" repeatCount="indefinite" fill="hold" display="0">
                  <p:stCondLst>
                    <p:cond delay="indefinite"/>
                  </p:stCondLst>
                </p:cTn>
                <p:tgtEl>
                  <p:spTgt spid="16"/>
                </p:tgtEl>
              </p:cMediaNode>
            </p:video>
            <p:seq concurrent="1" nextAc="seek">
              <p:cTn id="52" restart="whenNotActive" fill="hold" evtFilter="cancelBubble" nodeType="interactiveSeq">
                <p:stCondLst>
                  <p:cond evt="onClick" delay="0">
                    <p:tgtEl>
                      <p:spTgt spid="16"/>
                    </p:tgtEl>
                  </p:cond>
                </p:stCondLst>
                <p:endSync evt="end" delay="0">
                  <p:rtn val="all"/>
                </p:endSync>
                <p:childTnLst>
                  <p:par>
                    <p:cTn id="53" fill="hold">
                      <p:stCondLst>
                        <p:cond delay="0"/>
                      </p:stCondLst>
                      <p:childTnLst>
                        <p:par>
                          <p:cTn id="54" fill="hold">
                            <p:stCondLst>
                              <p:cond delay="0"/>
                            </p:stCondLst>
                            <p:childTnLst>
                              <p:par>
                                <p:cTn id="55" presetID="2" presetClass="mediacall" presetSubtype="0" fill="hold" nodeType="withEffect">
                                  <p:stCondLst>
                                    <p:cond delay="0"/>
                                  </p:stCondLst>
                                  <p:childTnLst>
                                    <p:cmd type="call" cmd="togglePause">
                                      <p:cBhvr>
                                        <p:cTn id="56" dur="1" fill="hold"/>
                                        <p:tgtEl>
                                          <p:spTgt spid="16"/>
                                        </p:tgtEl>
                                      </p:cBhvr>
                                    </p:cmd>
                                  </p:childTnLst>
                                </p:cTn>
                              </p:par>
                            </p:childTnLst>
                          </p:cTn>
                        </p:par>
                      </p:childTnLst>
                    </p:cTn>
                  </p:par>
                </p:childTnLst>
              </p:cTn>
              <p:nextCondLst>
                <p:cond evt="onClick" delay="0">
                  <p:tgtEl>
                    <p:spTgt spid="16"/>
                  </p:tgtEl>
                </p:cond>
              </p:nextCondLst>
            </p:seq>
            <p:video>
              <p:cMediaNode vol="80000">
                <p:cTn id="57" repeatCount="indefinite" fill="hold" display="0">
                  <p:stCondLst>
                    <p:cond delay="indefinite"/>
                  </p:stCondLst>
                </p:cTn>
                <p:tgtEl>
                  <p:spTgt spid="17"/>
                </p:tgtEl>
              </p:cMediaNode>
            </p:video>
            <p:seq concurrent="1" nextAc="seek">
              <p:cTn id="58" restart="whenNotActive" fill="hold" evtFilter="cancelBubble" nodeType="interactiveSeq">
                <p:stCondLst>
                  <p:cond evt="onClick" delay="0">
                    <p:tgtEl>
                      <p:spTgt spid="17"/>
                    </p:tgtEl>
                  </p:cond>
                </p:stCondLst>
                <p:endSync evt="end" delay="0">
                  <p:rtn val="all"/>
                </p:endSync>
                <p:childTnLst>
                  <p:par>
                    <p:cTn id="59" fill="hold">
                      <p:stCondLst>
                        <p:cond delay="0"/>
                      </p:stCondLst>
                      <p:childTnLst>
                        <p:par>
                          <p:cTn id="60" fill="hold">
                            <p:stCondLst>
                              <p:cond delay="0"/>
                            </p:stCondLst>
                            <p:childTnLst>
                              <p:par>
                                <p:cTn id="61" presetID="2" presetClass="mediacall" presetSubtype="0" fill="hold" nodeType="withEffect">
                                  <p:stCondLst>
                                    <p:cond delay="0"/>
                                  </p:stCondLst>
                                  <p:childTnLst>
                                    <p:cmd type="call" cmd="togglePause">
                                      <p:cBhvr>
                                        <p:cTn id="62" dur="1" fill="hold"/>
                                        <p:tgtEl>
                                          <p:spTgt spid="17"/>
                                        </p:tgtEl>
                                      </p:cBhvr>
                                    </p:cmd>
                                  </p:childTnLst>
                                </p:cTn>
                              </p:par>
                            </p:childTnLst>
                          </p:cTn>
                        </p:par>
                      </p:childTnLst>
                    </p:cTn>
                  </p:par>
                </p:childTnLst>
              </p:cTn>
              <p:nextCondLst>
                <p:cond evt="onClick" delay="0">
                  <p:tgtEl>
                    <p:spTgt spid="17"/>
                  </p:tgtEl>
                </p:cond>
              </p:nextCondLst>
            </p:seq>
            <p:video>
              <p:cMediaNode vol="80000">
                <p:cTn id="63" repeatCount="indefinite" fill="hold" display="0">
                  <p:stCondLst>
                    <p:cond delay="indefinite"/>
                  </p:stCondLst>
                </p:cTn>
                <p:tgtEl>
                  <p:spTgt spid="18"/>
                </p:tgtEl>
              </p:cMediaNode>
            </p:video>
            <p:seq concurrent="1" nextAc="seek">
              <p:cTn id="64" restart="whenNotActive" fill="hold" evtFilter="cancelBubble" nodeType="interactiveSeq">
                <p:stCondLst>
                  <p:cond evt="onClick" delay="0">
                    <p:tgtEl>
                      <p:spTgt spid="18"/>
                    </p:tgtEl>
                  </p:cond>
                </p:stCondLst>
                <p:endSync evt="end" delay="0">
                  <p:rtn val="all"/>
                </p:endSync>
                <p:childTnLst>
                  <p:par>
                    <p:cTn id="65" fill="hold">
                      <p:stCondLst>
                        <p:cond delay="0"/>
                      </p:stCondLst>
                      <p:childTnLst>
                        <p:par>
                          <p:cTn id="66" fill="hold">
                            <p:stCondLst>
                              <p:cond delay="0"/>
                            </p:stCondLst>
                            <p:childTnLst>
                              <p:par>
                                <p:cTn id="67" presetID="2" presetClass="mediacall" presetSubtype="0" fill="hold" nodeType="withEffect">
                                  <p:stCondLst>
                                    <p:cond delay="0"/>
                                  </p:stCondLst>
                                  <p:childTnLst>
                                    <p:cmd type="call" cmd="togglePause">
                                      <p:cBhvr>
                                        <p:cTn id="68"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3B55F-695B-4E3B-890A-1B62720D174F}"/>
              </a:ext>
            </a:extLst>
          </p:cNvPr>
          <p:cNvSpPr>
            <a:spLocks noGrp="1"/>
          </p:cNvSpPr>
          <p:nvPr>
            <p:ph type="title"/>
          </p:nvPr>
        </p:nvSpPr>
        <p:spPr/>
        <p:txBody>
          <a:bodyPr/>
          <a:lstStyle/>
          <a:p>
            <a:r>
              <a:rPr lang="en-GB" dirty="0"/>
              <a:t>Skill based Deliverables:</a:t>
            </a:r>
          </a:p>
        </p:txBody>
      </p:sp>
      <p:sp>
        <p:nvSpPr>
          <p:cNvPr id="3" name="Content Placeholder 2">
            <a:extLst>
              <a:ext uri="{FF2B5EF4-FFF2-40B4-BE49-F238E27FC236}">
                <a16:creationId xmlns:a16="http://schemas.microsoft.com/office/drawing/2014/main" id="{475A8D60-2F6E-4E3E-A220-9EFB0109929D}"/>
              </a:ext>
            </a:extLst>
          </p:cNvPr>
          <p:cNvSpPr>
            <a:spLocks noGrp="1"/>
          </p:cNvSpPr>
          <p:nvPr>
            <p:ph idx="1"/>
          </p:nvPr>
        </p:nvSpPr>
        <p:spPr>
          <a:xfrm>
            <a:off x="838200" y="1825625"/>
            <a:ext cx="10515600" cy="4366945"/>
          </a:xfrm>
        </p:spPr>
        <p:txBody>
          <a:bodyPr/>
          <a:lstStyle/>
          <a:p>
            <a:pPr marL="514350" indent="-514350">
              <a:buFont typeface="+mj-lt"/>
              <a:buAutoNum type="arabicPeriod" startAt="3"/>
            </a:pPr>
            <a:r>
              <a:rPr lang="en-GB" b="0" i="0" dirty="0">
                <a:effectLst/>
                <a:latin typeface="Arial" panose="020B0604020202020204" pitchFamily="34" charset="0"/>
              </a:rPr>
              <a:t>Implement an agent which is able to consistently perform well on all of and often complete many of the levels on a training set consisting of the whole game (32 levels) minus a small set of 4 evaluation levels, specifically 1-1, 2-1, 3-2 and 6-4.</a:t>
            </a:r>
          </a:p>
        </p:txBody>
      </p:sp>
      <p:sp>
        <p:nvSpPr>
          <p:cNvPr id="7" name="Title 1">
            <a:extLst>
              <a:ext uri="{FF2B5EF4-FFF2-40B4-BE49-F238E27FC236}">
                <a16:creationId xmlns:a16="http://schemas.microsoft.com/office/drawing/2014/main" id="{B21F24FC-3B32-4735-A3A4-2FC871D5DCB1}"/>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sz="4000" dirty="0"/>
          </a:p>
        </p:txBody>
      </p:sp>
    </p:spTree>
    <p:extLst>
      <p:ext uri="{BB962C8B-B14F-4D97-AF65-F5344CB8AC3E}">
        <p14:creationId xmlns:p14="http://schemas.microsoft.com/office/powerpoint/2010/main" val="2878962940"/>
      </p:ext>
    </p:extLst>
  </p:cSld>
  <p:clrMapOvr>
    <a:masterClrMapping/>
  </p:clrMapOvr>
  <p:transition spd="slow">
    <p:cove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3B55F-695B-4E3B-890A-1B62720D174F}"/>
              </a:ext>
            </a:extLst>
          </p:cNvPr>
          <p:cNvSpPr>
            <a:spLocks noGrp="1"/>
          </p:cNvSpPr>
          <p:nvPr>
            <p:ph type="title"/>
          </p:nvPr>
        </p:nvSpPr>
        <p:spPr/>
        <p:txBody>
          <a:bodyPr/>
          <a:lstStyle/>
          <a:p>
            <a:r>
              <a:rPr lang="en-GB" dirty="0"/>
              <a:t>Skill based Deliverables:</a:t>
            </a:r>
          </a:p>
        </p:txBody>
      </p:sp>
      <p:sp>
        <p:nvSpPr>
          <p:cNvPr id="3" name="Content Placeholder 2">
            <a:extLst>
              <a:ext uri="{FF2B5EF4-FFF2-40B4-BE49-F238E27FC236}">
                <a16:creationId xmlns:a16="http://schemas.microsoft.com/office/drawing/2014/main" id="{475A8D60-2F6E-4E3E-A220-9EFB0109929D}"/>
              </a:ext>
            </a:extLst>
          </p:cNvPr>
          <p:cNvSpPr>
            <a:spLocks noGrp="1"/>
          </p:cNvSpPr>
          <p:nvPr>
            <p:ph idx="1"/>
          </p:nvPr>
        </p:nvSpPr>
        <p:spPr>
          <a:xfrm>
            <a:off x="838200" y="1825625"/>
            <a:ext cx="10515600" cy="4366945"/>
          </a:xfrm>
        </p:spPr>
        <p:txBody>
          <a:bodyPr/>
          <a:lstStyle/>
          <a:p>
            <a:pPr marL="514350" indent="-514350">
              <a:buFont typeface="+mj-lt"/>
              <a:buAutoNum type="arabicPeriod" startAt="3"/>
            </a:pPr>
            <a:r>
              <a:rPr lang="en-GB" b="0" i="0" dirty="0">
                <a:effectLst/>
                <a:latin typeface="Arial" panose="020B0604020202020204" pitchFamily="34" charset="0"/>
              </a:rPr>
              <a:t>Implement an agent which is able to consistently perform well on all of and often complete many of the levels on a training set consisting of the whole game (32 levels) minus a small set of 4 evaluation levels, specifically 1-1, 2-1, 3-2 and 6-4.</a:t>
            </a:r>
          </a:p>
        </p:txBody>
      </p:sp>
      <p:sp>
        <p:nvSpPr>
          <p:cNvPr id="7" name="Title 1">
            <a:extLst>
              <a:ext uri="{FF2B5EF4-FFF2-40B4-BE49-F238E27FC236}">
                <a16:creationId xmlns:a16="http://schemas.microsoft.com/office/drawing/2014/main" id="{B21F24FC-3B32-4735-A3A4-2FC871D5DCB1}"/>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sz="4000" dirty="0"/>
          </a:p>
        </p:txBody>
      </p:sp>
      <p:sp>
        <p:nvSpPr>
          <p:cNvPr id="9" name="TextBox 8">
            <a:extLst>
              <a:ext uri="{FF2B5EF4-FFF2-40B4-BE49-F238E27FC236}">
                <a16:creationId xmlns:a16="http://schemas.microsoft.com/office/drawing/2014/main" id="{3B4141E2-4DFD-478B-A94A-3DB23D247CCC}"/>
              </a:ext>
            </a:extLst>
          </p:cNvPr>
          <p:cNvSpPr txBox="1"/>
          <p:nvPr/>
        </p:nvSpPr>
        <p:spPr>
          <a:xfrm>
            <a:off x="11212475" y="2218041"/>
            <a:ext cx="587449" cy="769441"/>
          </a:xfrm>
          <a:prstGeom prst="rect">
            <a:avLst/>
          </a:prstGeom>
          <a:noFill/>
        </p:spPr>
        <p:txBody>
          <a:bodyPr wrap="square">
            <a:spAutoFit/>
          </a:bodyPr>
          <a:lstStyle/>
          <a:p>
            <a:r>
              <a:rPr lang="en-GB" sz="4400" dirty="0">
                <a:sym typeface="Wingdings" panose="05000000000000000000" pitchFamily="2" charset="2"/>
              </a:rPr>
              <a:t></a:t>
            </a:r>
            <a:endParaRPr lang="en-GB" sz="4400" dirty="0"/>
          </a:p>
        </p:txBody>
      </p:sp>
    </p:spTree>
    <p:extLst>
      <p:ext uri="{BB962C8B-B14F-4D97-AF65-F5344CB8AC3E}">
        <p14:creationId xmlns:p14="http://schemas.microsoft.com/office/powerpoint/2010/main" val="412803572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FEE8DD2-3675-4142-BD63-6BB58A0CE892}"/>
              </a:ext>
            </a:extLst>
          </p:cNvPr>
          <p:cNvSpPr txBox="1">
            <a:spLocks/>
          </p:cNvSpPr>
          <p:nvPr/>
        </p:nvSpPr>
        <p:spPr>
          <a:xfrm>
            <a:off x="10656764" y="-93919"/>
            <a:ext cx="2302784" cy="60990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b="1" cap="all" spc="1500" dirty="0">
                <a:ea typeface="Source Sans Pro SemiBold" panose="020B0603030403020204" pitchFamily="34" charset="0"/>
              </a:rPr>
              <a:t>3.</a:t>
            </a:r>
          </a:p>
        </p:txBody>
      </p:sp>
      <p:sp>
        <p:nvSpPr>
          <p:cNvPr id="9" name="TextBox 8">
            <a:extLst>
              <a:ext uri="{FF2B5EF4-FFF2-40B4-BE49-F238E27FC236}">
                <a16:creationId xmlns:a16="http://schemas.microsoft.com/office/drawing/2014/main" id="{B4768F6F-2421-42D6-A1D6-D1F8624D6BBF}"/>
              </a:ext>
            </a:extLst>
          </p:cNvPr>
          <p:cNvSpPr txBox="1"/>
          <p:nvPr/>
        </p:nvSpPr>
        <p:spPr>
          <a:xfrm>
            <a:off x="841044" y="294874"/>
            <a:ext cx="8286243" cy="584775"/>
          </a:xfrm>
          <a:prstGeom prst="rect">
            <a:avLst/>
          </a:prstGeom>
          <a:noFill/>
        </p:spPr>
        <p:txBody>
          <a:bodyPr wrap="none" rtlCol="0">
            <a:spAutoFit/>
          </a:bodyPr>
          <a:lstStyle/>
          <a:p>
            <a:r>
              <a:rPr lang="en-GB" sz="3200" dirty="0"/>
              <a:t>Training the agent on the whole game (almost):</a:t>
            </a:r>
          </a:p>
        </p:txBody>
      </p:sp>
      <p:pic>
        <p:nvPicPr>
          <p:cNvPr id="13" name="Picture 12" descr="Chart, line chart&#10;&#10;Description automatically generated">
            <a:extLst>
              <a:ext uri="{FF2B5EF4-FFF2-40B4-BE49-F238E27FC236}">
                <a16:creationId xmlns:a16="http://schemas.microsoft.com/office/drawing/2014/main" id="{9E011BD6-1268-42C8-BE6F-F022FC4B23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1144" y="1605264"/>
            <a:ext cx="5698936" cy="3823986"/>
          </a:xfrm>
          <a:prstGeom prst="rect">
            <a:avLst/>
          </a:prstGeom>
        </p:spPr>
      </p:pic>
      <p:pic>
        <p:nvPicPr>
          <p:cNvPr id="15" name="Picture 14" descr="Chart&#10;&#10;Description automatically generated">
            <a:extLst>
              <a:ext uri="{FF2B5EF4-FFF2-40B4-BE49-F238E27FC236}">
                <a16:creationId xmlns:a16="http://schemas.microsoft.com/office/drawing/2014/main" id="{E071CD34-A8D7-4FAC-A996-B196FBA7A6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45" y="1605263"/>
            <a:ext cx="5698938" cy="3823987"/>
          </a:xfrm>
          <a:prstGeom prst="rect">
            <a:avLst/>
          </a:prstGeom>
        </p:spPr>
      </p:pic>
    </p:spTree>
    <p:extLst>
      <p:ext uri="{BB962C8B-B14F-4D97-AF65-F5344CB8AC3E}">
        <p14:creationId xmlns:p14="http://schemas.microsoft.com/office/powerpoint/2010/main" val="2286493388"/>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6CFD3-82B6-43BB-801C-23CC6A9F5C18}"/>
              </a:ext>
            </a:extLst>
          </p:cNvPr>
          <p:cNvSpPr>
            <a:spLocks noGrp="1"/>
          </p:cNvSpPr>
          <p:nvPr>
            <p:ph type="title"/>
          </p:nvPr>
        </p:nvSpPr>
        <p:spPr/>
        <p:txBody>
          <a:bodyPr/>
          <a:lstStyle/>
          <a:p>
            <a:r>
              <a:rPr lang="en-GB"/>
              <a:t>The Goal</a:t>
            </a:r>
            <a:endParaRPr lang="en-GB" dirty="0"/>
          </a:p>
        </p:txBody>
      </p:sp>
      <p:graphicFrame>
        <p:nvGraphicFramePr>
          <p:cNvPr id="401" name="Content Placeholder 2">
            <a:extLst>
              <a:ext uri="{FF2B5EF4-FFF2-40B4-BE49-F238E27FC236}">
                <a16:creationId xmlns:a16="http://schemas.microsoft.com/office/drawing/2014/main" id="{FDC54D57-439B-4A08-AA05-2741176B805C}"/>
              </a:ext>
            </a:extLst>
          </p:cNvPr>
          <p:cNvGraphicFramePr>
            <a:graphicFrameLocks noGrp="1"/>
          </p:cNvGraphicFramePr>
          <p:nvPr>
            <p:ph idx="1"/>
            <p:extLst>
              <p:ext uri="{D42A27DB-BD31-4B8C-83A1-F6EECF244321}">
                <p14:modId xmlns:p14="http://schemas.microsoft.com/office/powerpoint/2010/main" val="33497996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931118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fallOver"/>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3B55F-695B-4E3B-890A-1B62720D174F}"/>
              </a:ext>
            </a:extLst>
          </p:cNvPr>
          <p:cNvSpPr>
            <a:spLocks noGrp="1"/>
          </p:cNvSpPr>
          <p:nvPr>
            <p:ph type="title"/>
          </p:nvPr>
        </p:nvSpPr>
        <p:spPr/>
        <p:txBody>
          <a:bodyPr/>
          <a:lstStyle/>
          <a:p>
            <a:r>
              <a:rPr lang="en-GB" dirty="0"/>
              <a:t>Generalizability Deliverables:</a:t>
            </a:r>
          </a:p>
        </p:txBody>
      </p:sp>
      <p:sp>
        <p:nvSpPr>
          <p:cNvPr id="7" name="Title 1">
            <a:extLst>
              <a:ext uri="{FF2B5EF4-FFF2-40B4-BE49-F238E27FC236}">
                <a16:creationId xmlns:a16="http://schemas.microsoft.com/office/drawing/2014/main" id="{B21F24FC-3B32-4735-A3A4-2FC871D5DCB1}"/>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sz="4000" dirty="0"/>
          </a:p>
        </p:txBody>
      </p:sp>
      <p:sp>
        <p:nvSpPr>
          <p:cNvPr id="8" name="Content Placeholder 2">
            <a:extLst>
              <a:ext uri="{FF2B5EF4-FFF2-40B4-BE49-F238E27FC236}">
                <a16:creationId xmlns:a16="http://schemas.microsoft.com/office/drawing/2014/main" id="{71379F0A-89E2-4DD1-A65D-28E24C56492C}"/>
              </a:ext>
            </a:extLst>
          </p:cNvPr>
          <p:cNvSpPr txBox="1">
            <a:spLocks/>
          </p:cNvSpPr>
          <p:nvPr/>
        </p:nvSpPr>
        <p:spPr>
          <a:xfrm>
            <a:off x="515155" y="1825625"/>
            <a:ext cx="10779617" cy="4366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4"/>
            </a:pPr>
            <a:r>
              <a:rPr lang="en-GB" dirty="0">
                <a:latin typeface="Arial" panose="020B0604020202020204" pitchFamily="34" charset="0"/>
              </a:rPr>
              <a:t>Implement an agent which when trained on the whole game minus a small evaluation set of levels (which it is never trained on) is able to generalize and consistently perform well on and sometimes complete an out-of-sample:</a:t>
            </a:r>
          </a:p>
          <a:p>
            <a:pPr marL="971550" lvl="1" indent="-514350">
              <a:buFont typeface="+mj-lt"/>
              <a:buAutoNum type="alphaLcParenR"/>
            </a:pPr>
            <a:r>
              <a:rPr lang="en-GB" dirty="0">
                <a:latin typeface="Arial" panose="020B0604020202020204" pitchFamily="34" charset="0"/>
              </a:rPr>
              <a:t>easy level (1-1);</a:t>
            </a:r>
          </a:p>
          <a:p>
            <a:pPr marL="971550" lvl="1" indent="-514350">
              <a:buFont typeface="+mj-lt"/>
              <a:buAutoNum type="alphaLcParenR"/>
            </a:pPr>
            <a:r>
              <a:rPr lang="en-GB" dirty="0">
                <a:latin typeface="Arial" panose="020B0604020202020204" pitchFamily="34" charset="0"/>
              </a:rPr>
              <a:t>medium difficulty level (2-1);</a:t>
            </a:r>
          </a:p>
          <a:p>
            <a:pPr marL="971550" lvl="1" indent="-514350">
              <a:buFont typeface="+mj-lt"/>
              <a:buAutoNum type="alphaLcParenR"/>
            </a:pPr>
            <a:r>
              <a:rPr lang="en-GB" dirty="0">
                <a:latin typeface="Arial" panose="020B0604020202020204" pitchFamily="34" charset="0"/>
              </a:rPr>
              <a:t>difficult level (3-2 and 6-4).</a:t>
            </a:r>
          </a:p>
        </p:txBody>
      </p:sp>
    </p:spTree>
    <p:extLst>
      <p:ext uri="{BB962C8B-B14F-4D97-AF65-F5344CB8AC3E}">
        <p14:creationId xmlns:p14="http://schemas.microsoft.com/office/powerpoint/2010/main" val="4151757256"/>
      </p:ext>
    </p:extLst>
  </p:cSld>
  <p:clrMapOvr>
    <a:masterClrMapping/>
  </p:clrMapOvr>
  <p:transition spd="slow">
    <p:cove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3B55F-695B-4E3B-890A-1B62720D174F}"/>
              </a:ext>
            </a:extLst>
          </p:cNvPr>
          <p:cNvSpPr>
            <a:spLocks noGrp="1"/>
          </p:cNvSpPr>
          <p:nvPr>
            <p:ph type="title"/>
          </p:nvPr>
        </p:nvSpPr>
        <p:spPr/>
        <p:txBody>
          <a:bodyPr/>
          <a:lstStyle/>
          <a:p>
            <a:r>
              <a:rPr lang="en-GB" dirty="0"/>
              <a:t>Generalizability Deliverables:</a:t>
            </a:r>
          </a:p>
        </p:txBody>
      </p:sp>
      <p:sp>
        <p:nvSpPr>
          <p:cNvPr id="7" name="Title 1">
            <a:extLst>
              <a:ext uri="{FF2B5EF4-FFF2-40B4-BE49-F238E27FC236}">
                <a16:creationId xmlns:a16="http://schemas.microsoft.com/office/drawing/2014/main" id="{B21F24FC-3B32-4735-A3A4-2FC871D5DCB1}"/>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sz="4000" dirty="0"/>
          </a:p>
        </p:txBody>
      </p:sp>
      <p:sp>
        <p:nvSpPr>
          <p:cNvPr id="5" name="TextBox 4">
            <a:extLst>
              <a:ext uri="{FF2B5EF4-FFF2-40B4-BE49-F238E27FC236}">
                <a16:creationId xmlns:a16="http://schemas.microsoft.com/office/drawing/2014/main" id="{54498CEB-14B7-497D-9E43-08518382139F}"/>
              </a:ext>
            </a:extLst>
          </p:cNvPr>
          <p:cNvSpPr txBox="1"/>
          <p:nvPr/>
        </p:nvSpPr>
        <p:spPr>
          <a:xfrm>
            <a:off x="4935500" y="3248387"/>
            <a:ext cx="587449" cy="769441"/>
          </a:xfrm>
          <a:prstGeom prst="rect">
            <a:avLst/>
          </a:prstGeom>
          <a:noFill/>
        </p:spPr>
        <p:txBody>
          <a:bodyPr wrap="square">
            <a:spAutoFit/>
          </a:bodyPr>
          <a:lstStyle/>
          <a:p>
            <a:r>
              <a:rPr lang="en-GB" sz="4400" dirty="0">
                <a:sym typeface="Wingdings" panose="05000000000000000000" pitchFamily="2" charset="2"/>
              </a:rPr>
              <a:t></a:t>
            </a:r>
            <a:endParaRPr lang="en-GB" sz="4400" dirty="0"/>
          </a:p>
        </p:txBody>
      </p:sp>
      <p:sp>
        <p:nvSpPr>
          <p:cNvPr id="6" name="TextBox 5">
            <a:extLst>
              <a:ext uri="{FF2B5EF4-FFF2-40B4-BE49-F238E27FC236}">
                <a16:creationId xmlns:a16="http://schemas.microsoft.com/office/drawing/2014/main" id="{EAD6BCC5-A397-4153-B159-5A1D0523FE9A}"/>
              </a:ext>
            </a:extLst>
          </p:cNvPr>
          <p:cNvSpPr txBox="1"/>
          <p:nvPr/>
        </p:nvSpPr>
        <p:spPr>
          <a:xfrm>
            <a:off x="6248400" y="3624376"/>
            <a:ext cx="587449" cy="769441"/>
          </a:xfrm>
          <a:prstGeom prst="rect">
            <a:avLst/>
          </a:prstGeom>
          <a:noFill/>
        </p:spPr>
        <p:txBody>
          <a:bodyPr wrap="square">
            <a:spAutoFit/>
          </a:bodyPr>
          <a:lstStyle/>
          <a:p>
            <a:r>
              <a:rPr lang="en-GB" sz="4400" dirty="0">
                <a:sym typeface="Wingdings" panose="05000000000000000000" pitchFamily="2" charset="2"/>
              </a:rPr>
              <a:t></a:t>
            </a:r>
            <a:endParaRPr lang="en-GB" sz="4400" dirty="0"/>
          </a:p>
        </p:txBody>
      </p:sp>
      <p:sp>
        <p:nvSpPr>
          <p:cNvPr id="8" name="TextBox 7">
            <a:extLst>
              <a:ext uri="{FF2B5EF4-FFF2-40B4-BE49-F238E27FC236}">
                <a16:creationId xmlns:a16="http://schemas.microsoft.com/office/drawing/2014/main" id="{6CEE40C2-7334-46AA-968B-3DD57F3DF1DB}"/>
              </a:ext>
            </a:extLst>
          </p:cNvPr>
          <p:cNvSpPr txBox="1"/>
          <p:nvPr/>
        </p:nvSpPr>
        <p:spPr>
          <a:xfrm>
            <a:off x="5575225" y="4017827"/>
            <a:ext cx="587449" cy="769441"/>
          </a:xfrm>
          <a:prstGeom prst="rect">
            <a:avLst/>
          </a:prstGeom>
          <a:noFill/>
        </p:spPr>
        <p:txBody>
          <a:bodyPr wrap="square">
            <a:spAutoFit/>
          </a:bodyPr>
          <a:lstStyle/>
          <a:p>
            <a:r>
              <a:rPr lang="en-GB" sz="4400" dirty="0">
                <a:sym typeface="Wingdings" panose="05000000000000000000" pitchFamily="2" charset="2"/>
              </a:rPr>
              <a:t></a:t>
            </a:r>
            <a:endParaRPr lang="en-GB" sz="4400" dirty="0"/>
          </a:p>
        </p:txBody>
      </p:sp>
      <p:sp>
        <p:nvSpPr>
          <p:cNvPr id="10" name="Content Placeholder 2">
            <a:extLst>
              <a:ext uri="{FF2B5EF4-FFF2-40B4-BE49-F238E27FC236}">
                <a16:creationId xmlns:a16="http://schemas.microsoft.com/office/drawing/2014/main" id="{DDFBA375-B546-495B-966B-A54AA9BB1B23}"/>
              </a:ext>
            </a:extLst>
          </p:cNvPr>
          <p:cNvSpPr txBox="1">
            <a:spLocks/>
          </p:cNvSpPr>
          <p:nvPr/>
        </p:nvSpPr>
        <p:spPr>
          <a:xfrm>
            <a:off x="515155" y="1825625"/>
            <a:ext cx="10779617" cy="4366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4"/>
            </a:pPr>
            <a:r>
              <a:rPr lang="en-GB" dirty="0">
                <a:latin typeface="Arial" panose="020B0604020202020204" pitchFamily="34" charset="0"/>
              </a:rPr>
              <a:t>Implement an agent which when trained on the whole game minus a small evaluation set of levels (which it is never trained on) is able to generalize and consistently perform well on and sometimes complete an out-of-sample:</a:t>
            </a:r>
          </a:p>
          <a:p>
            <a:pPr marL="971550" lvl="1" indent="-514350">
              <a:buFont typeface="+mj-lt"/>
              <a:buAutoNum type="alphaLcParenR"/>
            </a:pPr>
            <a:r>
              <a:rPr lang="en-GB" dirty="0">
                <a:latin typeface="Arial" panose="020B0604020202020204" pitchFamily="34" charset="0"/>
              </a:rPr>
              <a:t>easy level (1-1);</a:t>
            </a:r>
          </a:p>
          <a:p>
            <a:pPr marL="971550" lvl="1" indent="-514350">
              <a:buFont typeface="+mj-lt"/>
              <a:buAutoNum type="alphaLcParenR"/>
            </a:pPr>
            <a:r>
              <a:rPr lang="en-GB" dirty="0">
                <a:latin typeface="Arial" panose="020B0604020202020204" pitchFamily="34" charset="0"/>
              </a:rPr>
              <a:t>medium difficulty level (2-1);</a:t>
            </a:r>
          </a:p>
          <a:p>
            <a:pPr marL="971550" lvl="1" indent="-514350">
              <a:buFont typeface="+mj-lt"/>
              <a:buAutoNum type="alphaLcParenR"/>
            </a:pPr>
            <a:r>
              <a:rPr lang="en-GB" dirty="0">
                <a:latin typeface="Arial" panose="020B0604020202020204" pitchFamily="34" charset="0"/>
              </a:rPr>
              <a:t>difficult level (3-2 and 6-4).</a:t>
            </a:r>
          </a:p>
        </p:txBody>
      </p:sp>
    </p:spTree>
    <p:extLst>
      <p:ext uri="{BB962C8B-B14F-4D97-AF65-F5344CB8AC3E}">
        <p14:creationId xmlns:p14="http://schemas.microsoft.com/office/powerpoint/2010/main" val="9583677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FEE8DD2-3675-4142-BD63-6BB58A0CE892}"/>
              </a:ext>
            </a:extLst>
          </p:cNvPr>
          <p:cNvSpPr txBox="1">
            <a:spLocks/>
          </p:cNvSpPr>
          <p:nvPr/>
        </p:nvSpPr>
        <p:spPr>
          <a:xfrm>
            <a:off x="10656764" y="-93919"/>
            <a:ext cx="2302784" cy="60990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b="1" cap="all" spc="1500" dirty="0">
                <a:ea typeface="Source Sans Pro SemiBold" panose="020B0603030403020204" pitchFamily="34" charset="0"/>
              </a:rPr>
              <a:t>4.</a:t>
            </a:r>
          </a:p>
        </p:txBody>
      </p:sp>
      <p:sp>
        <p:nvSpPr>
          <p:cNvPr id="9" name="TextBox 8">
            <a:extLst>
              <a:ext uri="{FF2B5EF4-FFF2-40B4-BE49-F238E27FC236}">
                <a16:creationId xmlns:a16="http://schemas.microsoft.com/office/drawing/2014/main" id="{B4768F6F-2421-42D6-A1D6-D1F8624D6BBF}"/>
              </a:ext>
            </a:extLst>
          </p:cNvPr>
          <p:cNvSpPr txBox="1"/>
          <p:nvPr/>
        </p:nvSpPr>
        <p:spPr>
          <a:xfrm>
            <a:off x="841044" y="142875"/>
            <a:ext cx="10259540" cy="584775"/>
          </a:xfrm>
          <a:prstGeom prst="rect">
            <a:avLst/>
          </a:prstGeom>
          <a:noFill/>
        </p:spPr>
        <p:txBody>
          <a:bodyPr wrap="none" rtlCol="0">
            <a:spAutoFit/>
          </a:bodyPr>
          <a:lstStyle/>
          <a:p>
            <a:r>
              <a:rPr lang="en-GB" sz="3200" dirty="0"/>
              <a:t>Evaluating the agent on levels it has never been trained on:</a:t>
            </a:r>
          </a:p>
        </p:txBody>
      </p:sp>
      <p:pic>
        <p:nvPicPr>
          <p:cNvPr id="2" name="openaigym.video.2.4706.video001244">
            <a:hlinkClick r:id="" action="ppaction://media"/>
            <a:extLst>
              <a:ext uri="{FF2B5EF4-FFF2-40B4-BE49-F238E27FC236}">
                <a16:creationId xmlns:a16="http://schemas.microsoft.com/office/drawing/2014/main" id="{9974D960-9DA8-4CD0-B118-5F94DFF6E7EC}"/>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2675741" y="3852044"/>
            <a:ext cx="3053953" cy="2863081"/>
          </a:xfrm>
          <a:prstGeom prst="rect">
            <a:avLst/>
          </a:prstGeom>
          <a:solidFill>
            <a:srgbClr val="000000"/>
          </a:solidFill>
          <a:ln w="177800" cap="flat">
            <a:solidFill>
              <a:srgbClr val="0D0D0D"/>
            </a:solidFill>
            <a:miter lim="800000"/>
          </a:ln>
          <a:effectLst>
            <a:outerShdw blurRad="190500" dist="215900" dir="3000000" algn="tr" rotWithShape="0">
              <a:srgbClr val="000000">
                <a:alpha val="20000"/>
              </a:srgbClr>
            </a:outerShdw>
          </a:effectLst>
          <a:scene3d>
            <a:camera prst="orthographicFront"/>
            <a:lightRig rig="balanced" dir="t">
              <a:rot lat="0" lon="0" rev="4200000"/>
            </a:lightRig>
          </a:scene3d>
          <a:sp3d extrusionH="635000" prstMaterial="metal">
            <a:bevelT w="190500" h="12700" prst="slope"/>
            <a:extrusionClr>
              <a:srgbClr val="010000"/>
            </a:extrusionClr>
            <a:contourClr>
              <a:srgbClr val="000000"/>
            </a:contourClr>
          </a:sp3d>
        </p:spPr>
      </p:pic>
      <p:pic>
        <p:nvPicPr>
          <p:cNvPr id="3" name="openaigym.video.3.4706.video000617">
            <a:hlinkClick r:id="" action="ppaction://media"/>
            <a:extLst>
              <a:ext uri="{FF2B5EF4-FFF2-40B4-BE49-F238E27FC236}">
                <a16:creationId xmlns:a16="http://schemas.microsoft.com/office/drawing/2014/main" id="{4F6BC49B-79E0-4AF7-8300-0482EA5A06E0}"/>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6201559" y="3852044"/>
            <a:ext cx="3053953" cy="2863081"/>
          </a:xfrm>
          <a:prstGeom prst="rect">
            <a:avLst/>
          </a:prstGeom>
          <a:solidFill>
            <a:srgbClr val="000000"/>
          </a:solidFill>
          <a:ln w="177800" cap="flat">
            <a:solidFill>
              <a:srgbClr val="0D0D0D"/>
            </a:solidFill>
            <a:miter lim="800000"/>
          </a:ln>
          <a:effectLst>
            <a:outerShdw blurRad="190500" dist="215900" dir="3000000" algn="tr" rotWithShape="0">
              <a:srgbClr val="000000">
                <a:alpha val="20000"/>
              </a:srgbClr>
            </a:outerShdw>
          </a:effectLst>
          <a:scene3d>
            <a:camera prst="orthographicFront"/>
            <a:lightRig rig="balanced" dir="t">
              <a:rot lat="0" lon="0" rev="4200000"/>
            </a:lightRig>
          </a:scene3d>
          <a:sp3d extrusionH="635000" prstMaterial="metal">
            <a:bevelT w="190500" h="12700" prst="slope"/>
            <a:extrusionClr>
              <a:srgbClr val="010000"/>
            </a:extrusionClr>
            <a:contourClr>
              <a:srgbClr val="000000"/>
            </a:contourClr>
          </a:sp3d>
        </p:spPr>
      </p:pic>
      <p:pic>
        <p:nvPicPr>
          <p:cNvPr id="5" name="openaigym.video.0.8702.video001019">
            <a:hlinkClick r:id="" action="ppaction://media"/>
            <a:extLst>
              <a:ext uri="{FF2B5EF4-FFF2-40B4-BE49-F238E27FC236}">
                <a16:creationId xmlns:a16="http://schemas.microsoft.com/office/drawing/2014/main" id="{F987D107-A0CA-4159-BF04-533CEDE092FB}"/>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2675742" y="812974"/>
            <a:ext cx="3053953" cy="2863081"/>
          </a:xfrm>
          <a:prstGeom prst="rect">
            <a:avLst/>
          </a:prstGeom>
          <a:solidFill>
            <a:srgbClr val="000000"/>
          </a:solidFill>
          <a:ln w="177800" cap="flat">
            <a:solidFill>
              <a:srgbClr val="0D0D0D"/>
            </a:solidFill>
            <a:miter lim="800000"/>
          </a:ln>
          <a:effectLst>
            <a:outerShdw blurRad="190500" dist="215900" dir="3000000" algn="tr" rotWithShape="0">
              <a:srgbClr val="000000">
                <a:alpha val="20000"/>
              </a:srgbClr>
            </a:outerShdw>
          </a:effectLst>
          <a:scene3d>
            <a:camera prst="orthographicFront"/>
            <a:lightRig rig="balanced" dir="t">
              <a:rot lat="0" lon="0" rev="4200000"/>
            </a:lightRig>
          </a:scene3d>
          <a:sp3d extrusionH="635000" prstMaterial="metal">
            <a:bevelT w="190500" h="12700" prst="slope"/>
            <a:extrusionClr>
              <a:srgbClr val="010000"/>
            </a:extrusionClr>
            <a:contourClr>
              <a:srgbClr val="000000"/>
            </a:contourClr>
          </a:sp3d>
        </p:spPr>
      </p:pic>
      <p:pic>
        <p:nvPicPr>
          <p:cNvPr id="6" name="openaigym.video.1.8702.video000884">
            <a:hlinkClick r:id="" action="ppaction://media"/>
            <a:extLst>
              <a:ext uri="{FF2B5EF4-FFF2-40B4-BE49-F238E27FC236}">
                <a16:creationId xmlns:a16="http://schemas.microsoft.com/office/drawing/2014/main" id="{C4AB6B49-8B5B-4362-84B6-A5FA6C2AAE62}"/>
              </a:ext>
            </a:extLst>
          </p:cNvPr>
          <p:cNvPicPr>
            <a:picLocks noChangeAspect="1"/>
          </p:cNvPicPr>
          <p:nvPr>
            <a:videoFile r:link="rId8"/>
            <p:extLst>
              <p:ext uri="{DAA4B4D4-6D71-4841-9C94-3DE7FCFB9230}">
                <p14:media xmlns:p14="http://schemas.microsoft.com/office/powerpoint/2010/main" r:embed="rId7"/>
              </p:ext>
            </p:extLst>
          </p:nvPr>
        </p:nvPicPr>
        <p:blipFill>
          <a:blip r:embed="rId13"/>
          <a:stretch>
            <a:fillRect/>
          </a:stretch>
        </p:blipFill>
        <p:spPr>
          <a:xfrm>
            <a:off x="6201559" y="812974"/>
            <a:ext cx="3053953" cy="2863081"/>
          </a:xfrm>
          <a:prstGeom prst="rect">
            <a:avLst/>
          </a:prstGeom>
          <a:solidFill>
            <a:srgbClr val="000000"/>
          </a:solidFill>
          <a:ln w="177800" cap="flat">
            <a:solidFill>
              <a:srgbClr val="0D0D0D"/>
            </a:solidFill>
            <a:miter lim="800000"/>
          </a:ln>
          <a:effectLst>
            <a:outerShdw blurRad="190500" dist="215900" dir="3000000" algn="tr" rotWithShape="0">
              <a:srgbClr val="000000">
                <a:alpha val="20000"/>
              </a:srgbClr>
            </a:outerShdw>
          </a:effectLst>
          <a:scene3d>
            <a:camera prst="orthographicFront"/>
            <a:lightRig rig="balanced" dir="t">
              <a:rot lat="0" lon="0" rev="4200000"/>
            </a:lightRig>
          </a:scene3d>
          <a:sp3d extrusionH="635000" prstMaterial="metal">
            <a:bevelT w="190500" h="12700" prst="slope"/>
            <a:extrusionClr>
              <a:srgbClr val="010000"/>
            </a:extrusionClr>
            <a:contourClr>
              <a:srgbClr val="000000"/>
            </a:contourClr>
          </a:sp3d>
        </p:spPr>
      </p:pic>
      <p:sp>
        <p:nvSpPr>
          <p:cNvPr id="8" name="TextBox 7">
            <a:extLst>
              <a:ext uri="{FF2B5EF4-FFF2-40B4-BE49-F238E27FC236}">
                <a16:creationId xmlns:a16="http://schemas.microsoft.com/office/drawing/2014/main" id="{EA6FC1A7-9B72-4123-8BB9-7C5348973E69}"/>
              </a:ext>
            </a:extLst>
          </p:cNvPr>
          <p:cNvSpPr txBox="1"/>
          <p:nvPr/>
        </p:nvSpPr>
        <p:spPr>
          <a:xfrm>
            <a:off x="286032" y="1890570"/>
            <a:ext cx="2116285" cy="461665"/>
          </a:xfrm>
          <a:prstGeom prst="rect">
            <a:avLst/>
          </a:prstGeom>
          <a:noFill/>
        </p:spPr>
        <p:txBody>
          <a:bodyPr wrap="none" rtlCol="0">
            <a:spAutoFit/>
          </a:bodyPr>
          <a:lstStyle/>
          <a:p>
            <a:r>
              <a:rPr lang="en-GB" sz="2400" dirty="0"/>
              <a:t>3% of the time.</a:t>
            </a:r>
          </a:p>
        </p:txBody>
      </p:sp>
      <p:sp>
        <p:nvSpPr>
          <p:cNvPr id="10" name="TextBox 9">
            <a:extLst>
              <a:ext uri="{FF2B5EF4-FFF2-40B4-BE49-F238E27FC236}">
                <a16:creationId xmlns:a16="http://schemas.microsoft.com/office/drawing/2014/main" id="{E8A9A4EE-2D97-4890-BAD4-A77E6238D529}"/>
              </a:ext>
            </a:extLst>
          </p:cNvPr>
          <p:cNvSpPr txBox="1"/>
          <p:nvPr/>
        </p:nvSpPr>
        <p:spPr>
          <a:xfrm>
            <a:off x="286032" y="4929640"/>
            <a:ext cx="2116285" cy="461665"/>
          </a:xfrm>
          <a:prstGeom prst="rect">
            <a:avLst/>
          </a:prstGeom>
          <a:noFill/>
        </p:spPr>
        <p:txBody>
          <a:bodyPr wrap="none" rtlCol="0">
            <a:spAutoFit/>
          </a:bodyPr>
          <a:lstStyle/>
          <a:p>
            <a:r>
              <a:rPr lang="en-GB" sz="2400" dirty="0"/>
              <a:t>6% of the time.</a:t>
            </a:r>
          </a:p>
        </p:txBody>
      </p:sp>
      <p:sp>
        <p:nvSpPr>
          <p:cNvPr id="11" name="TextBox 10">
            <a:extLst>
              <a:ext uri="{FF2B5EF4-FFF2-40B4-BE49-F238E27FC236}">
                <a16:creationId xmlns:a16="http://schemas.microsoft.com/office/drawing/2014/main" id="{10C03B83-9D82-41AB-B727-DA739F1F4C3B}"/>
              </a:ext>
            </a:extLst>
          </p:cNvPr>
          <p:cNvSpPr txBox="1"/>
          <p:nvPr/>
        </p:nvSpPr>
        <p:spPr>
          <a:xfrm>
            <a:off x="9603184" y="4929640"/>
            <a:ext cx="2302784" cy="707886"/>
          </a:xfrm>
          <a:prstGeom prst="rect">
            <a:avLst/>
          </a:prstGeom>
          <a:noFill/>
        </p:spPr>
        <p:txBody>
          <a:bodyPr wrap="square" rtlCol="0">
            <a:spAutoFit/>
          </a:bodyPr>
          <a:lstStyle/>
          <a:p>
            <a:r>
              <a:rPr lang="en-GB" sz="2000" dirty="0"/>
              <a:t>Occasionally – extremely difficult.</a:t>
            </a:r>
          </a:p>
        </p:txBody>
      </p:sp>
      <p:sp>
        <p:nvSpPr>
          <p:cNvPr id="12" name="TextBox 11">
            <a:extLst>
              <a:ext uri="{FF2B5EF4-FFF2-40B4-BE49-F238E27FC236}">
                <a16:creationId xmlns:a16="http://schemas.microsoft.com/office/drawing/2014/main" id="{2E02DCEC-2E8C-4257-8551-D6DB91F19708}"/>
              </a:ext>
            </a:extLst>
          </p:cNvPr>
          <p:cNvSpPr txBox="1"/>
          <p:nvPr/>
        </p:nvSpPr>
        <p:spPr>
          <a:xfrm>
            <a:off x="9603184" y="1890570"/>
            <a:ext cx="2302784" cy="1015663"/>
          </a:xfrm>
          <a:prstGeom prst="rect">
            <a:avLst/>
          </a:prstGeom>
          <a:noFill/>
        </p:spPr>
        <p:txBody>
          <a:bodyPr wrap="square" rtlCol="0">
            <a:spAutoFit/>
          </a:bodyPr>
          <a:lstStyle/>
          <a:p>
            <a:r>
              <a:rPr lang="en-GB" sz="2000" dirty="0"/>
              <a:t>Occasionally – one unfamiliar obstacle at end.</a:t>
            </a:r>
          </a:p>
        </p:txBody>
      </p:sp>
      <p:sp>
        <p:nvSpPr>
          <p:cNvPr id="13" name="TextBox 12">
            <a:extLst>
              <a:ext uri="{FF2B5EF4-FFF2-40B4-BE49-F238E27FC236}">
                <a16:creationId xmlns:a16="http://schemas.microsoft.com/office/drawing/2014/main" id="{A1562C10-53A7-4577-B34A-F0821076FE03}"/>
              </a:ext>
            </a:extLst>
          </p:cNvPr>
          <p:cNvSpPr txBox="1"/>
          <p:nvPr/>
        </p:nvSpPr>
        <p:spPr>
          <a:xfrm>
            <a:off x="-1" y="6302460"/>
            <a:ext cx="2516221" cy="461665"/>
          </a:xfrm>
          <a:prstGeom prst="rect">
            <a:avLst/>
          </a:prstGeom>
          <a:noFill/>
        </p:spPr>
        <p:txBody>
          <a:bodyPr wrap="square" rtlCol="0">
            <a:spAutoFit/>
          </a:bodyPr>
          <a:lstStyle/>
          <a:p>
            <a:r>
              <a:rPr lang="en-GB" sz="1200" dirty="0"/>
              <a:t>For reference:</a:t>
            </a:r>
          </a:p>
          <a:p>
            <a:r>
              <a:rPr lang="en-GB" sz="1200" dirty="0"/>
              <a:t>average in-sample rate was 6.5%</a:t>
            </a:r>
          </a:p>
        </p:txBody>
      </p:sp>
    </p:spTree>
    <p:extLst>
      <p:ext uri="{BB962C8B-B14F-4D97-AF65-F5344CB8AC3E}">
        <p14:creationId xmlns:p14="http://schemas.microsoft.com/office/powerpoint/2010/main" val="408709726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3550" fill="hold"/>
                                        <p:tgtEl>
                                          <p:spTgt spid="2"/>
                                        </p:tgtEl>
                                      </p:cBhvr>
                                    </p:cmd>
                                  </p:childTnLst>
                                </p:cTn>
                              </p:par>
                              <p:par>
                                <p:cTn id="7" presetID="1" presetClass="mediacall" presetSubtype="0" fill="hold" nodeType="withEffect">
                                  <p:stCondLst>
                                    <p:cond delay="0"/>
                                  </p:stCondLst>
                                  <p:childTnLst>
                                    <p:cmd type="call" cmd="playFrom(0.0)">
                                      <p:cBhvr>
                                        <p:cTn id="8" dur="15950" fill="hold"/>
                                        <p:tgtEl>
                                          <p:spTgt spid="3"/>
                                        </p:tgtEl>
                                      </p:cBhvr>
                                    </p:cmd>
                                  </p:childTnLst>
                                </p:cTn>
                              </p:par>
                              <p:par>
                                <p:cTn id="9" presetID="1" presetClass="mediacall" presetSubtype="0" fill="hold" nodeType="withEffect">
                                  <p:stCondLst>
                                    <p:cond delay="0"/>
                                  </p:stCondLst>
                                  <p:childTnLst>
                                    <p:cmd type="call" cmd="playFrom(0.0)">
                                      <p:cBhvr>
                                        <p:cTn id="10" dur="26734" fill="hold"/>
                                        <p:tgtEl>
                                          <p:spTgt spid="5"/>
                                        </p:tgtEl>
                                      </p:cBhvr>
                                    </p:cmd>
                                  </p:childTnLst>
                                </p:cTn>
                              </p:par>
                              <p:par>
                                <p:cTn id="11" presetID="1" presetClass="mediacall" presetSubtype="0" fill="hold" nodeType="withEffect">
                                  <p:stCondLst>
                                    <p:cond delay="0"/>
                                  </p:stCondLst>
                                  <p:childTnLst>
                                    <p:cmd type="call" cmd="playFrom(0.0)">
                                      <p:cBhvr>
                                        <p:cTn id="12" dur="295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repeatCount="indefinite" fill="hold" display="0">
                  <p:stCondLst>
                    <p:cond delay="indefinite"/>
                  </p:stCondLst>
                </p:cTn>
                <p:tgtEl>
                  <p:spTgt spid="2"/>
                </p:tgtEl>
              </p:cMediaNode>
            </p:video>
            <p:seq concurrent="1" nextAc="seek">
              <p:cTn id="14" restart="whenNotActive" fill="hold" evtFilter="cancelBubble" nodeType="interactiveSeq">
                <p:stCondLst>
                  <p:cond evt="onClick" delay="0">
                    <p:tgtEl>
                      <p:spTgt spid="2"/>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2"/>
                                        </p:tgtEl>
                                      </p:cBhvr>
                                    </p:cmd>
                                  </p:childTnLst>
                                </p:cTn>
                              </p:par>
                            </p:childTnLst>
                          </p:cTn>
                        </p:par>
                      </p:childTnLst>
                    </p:cTn>
                  </p:par>
                </p:childTnLst>
              </p:cTn>
              <p:nextCondLst>
                <p:cond evt="onClick" delay="0">
                  <p:tgtEl>
                    <p:spTgt spid="2"/>
                  </p:tgtEl>
                </p:cond>
              </p:nextCondLst>
            </p:seq>
            <p:video>
              <p:cMediaNode vol="80000">
                <p:cTn id="19" repeatCount="indefinite" fill="hold" display="0">
                  <p:stCondLst>
                    <p:cond delay="indefinite"/>
                  </p:stCondLst>
                </p:cTn>
                <p:tgtEl>
                  <p:spTgt spid="3"/>
                </p:tgtEl>
              </p:cMediaNode>
            </p:video>
            <p:seq concurrent="1" nextAc="seek">
              <p:cTn id="20" restart="whenNotActive" fill="hold" evtFilter="cancelBubble" nodeType="interactiveSeq">
                <p:stCondLst>
                  <p:cond evt="onClick" delay="0">
                    <p:tgtEl>
                      <p:spTgt spid="3"/>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3"/>
                                        </p:tgtEl>
                                      </p:cBhvr>
                                    </p:cmd>
                                  </p:childTnLst>
                                </p:cTn>
                              </p:par>
                            </p:childTnLst>
                          </p:cTn>
                        </p:par>
                      </p:childTnLst>
                    </p:cTn>
                  </p:par>
                </p:childTnLst>
              </p:cTn>
              <p:nextCondLst>
                <p:cond evt="onClick" delay="0">
                  <p:tgtEl>
                    <p:spTgt spid="3"/>
                  </p:tgtEl>
                </p:cond>
              </p:nextCondLst>
            </p:seq>
            <p:video>
              <p:cMediaNode vol="80000">
                <p:cTn id="25" repeatCount="indefinite" fill="hold" display="0">
                  <p:stCondLst>
                    <p:cond delay="indefinite"/>
                  </p:stCondLst>
                </p:cTn>
                <p:tgtEl>
                  <p:spTgt spid="5"/>
                </p:tgtEl>
              </p:cMediaNode>
            </p:video>
            <p:seq concurrent="1" nextAc="seek">
              <p:cTn id="26" restart="whenNotActive" fill="hold" evtFilter="cancelBubble" nodeType="interactiveSeq">
                <p:stCondLst>
                  <p:cond evt="onClick" delay="0">
                    <p:tgtEl>
                      <p:spTgt spid="5"/>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5"/>
                                        </p:tgtEl>
                                      </p:cBhvr>
                                    </p:cmd>
                                  </p:childTnLst>
                                </p:cTn>
                              </p:par>
                            </p:childTnLst>
                          </p:cTn>
                        </p:par>
                      </p:childTnLst>
                    </p:cTn>
                  </p:par>
                </p:childTnLst>
              </p:cTn>
              <p:nextCondLst>
                <p:cond evt="onClick" delay="0">
                  <p:tgtEl>
                    <p:spTgt spid="5"/>
                  </p:tgtEl>
                </p:cond>
              </p:nextCondLst>
            </p:seq>
            <p:video>
              <p:cMediaNode vol="80000">
                <p:cTn id="31" repeatCount="indefinite" fill="hold" display="0">
                  <p:stCondLst>
                    <p:cond delay="indefinite"/>
                  </p:stCondLst>
                </p:cTn>
                <p:tgtEl>
                  <p:spTgt spid="6"/>
                </p:tgtEl>
              </p:cMediaNode>
            </p:video>
            <p:seq concurrent="1" nextAc="seek">
              <p:cTn id="32" restart="whenNotActive" fill="hold" evtFilter="cancelBubble" nodeType="interactiveSeq">
                <p:stCondLst>
                  <p:cond evt="onClick" delay="0">
                    <p:tgtEl>
                      <p:spTgt spid="6"/>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FEE8DD2-3675-4142-BD63-6BB58A0CE892}"/>
              </a:ext>
            </a:extLst>
          </p:cNvPr>
          <p:cNvSpPr txBox="1">
            <a:spLocks/>
          </p:cNvSpPr>
          <p:nvPr/>
        </p:nvSpPr>
        <p:spPr>
          <a:xfrm>
            <a:off x="10656764" y="-93919"/>
            <a:ext cx="2302784" cy="60990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b="1" cap="all" spc="1500" dirty="0">
                <a:ea typeface="Source Sans Pro SemiBold" panose="020B0603030403020204" pitchFamily="34" charset="0"/>
              </a:rPr>
              <a:t>4.</a:t>
            </a:r>
          </a:p>
        </p:txBody>
      </p:sp>
      <p:sp>
        <p:nvSpPr>
          <p:cNvPr id="9" name="TextBox 8">
            <a:extLst>
              <a:ext uri="{FF2B5EF4-FFF2-40B4-BE49-F238E27FC236}">
                <a16:creationId xmlns:a16="http://schemas.microsoft.com/office/drawing/2014/main" id="{B4768F6F-2421-42D6-A1D6-D1F8624D6BBF}"/>
              </a:ext>
            </a:extLst>
          </p:cNvPr>
          <p:cNvSpPr txBox="1"/>
          <p:nvPr/>
        </p:nvSpPr>
        <p:spPr>
          <a:xfrm>
            <a:off x="841044" y="110217"/>
            <a:ext cx="10259540" cy="584775"/>
          </a:xfrm>
          <a:prstGeom prst="rect">
            <a:avLst/>
          </a:prstGeom>
          <a:noFill/>
        </p:spPr>
        <p:txBody>
          <a:bodyPr wrap="none" rtlCol="0">
            <a:spAutoFit/>
          </a:bodyPr>
          <a:lstStyle/>
          <a:p>
            <a:r>
              <a:rPr lang="en-GB" sz="3200" dirty="0"/>
              <a:t>Evaluating the agent on levels it has never been trained on:</a:t>
            </a:r>
          </a:p>
        </p:txBody>
      </p:sp>
      <p:pic>
        <p:nvPicPr>
          <p:cNvPr id="13" name="Picture 12" descr="Chart, line chart&#10;&#10;Description automatically generated">
            <a:extLst>
              <a:ext uri="{FF2B5EF4-FFF2-40B4-BE49-F238E27FC236}">
                <a16:creationId xmlns:a16="http://schemas.microsoft.com/office/drawing/2014/main" id="{9E011BD6-1268-42C8-BE6F-F022FC4B23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8972" y="3740856"/>
            <a:ext cx="4230179" cy="2838450"/>
          </a:xfrm>
          <a:prstGeom prst="rect">
            <a:avLst/>
          </a:prstGeom>
        </p:spPr>
      </p:pic>
      <p:pic>
        <p:nvPicPr>
          <p:cNvPr id="15" name="Picture 14" descr="Chart&#10;&#10;Description automatically generated">
            <a:extLst>
              <a:ext uri="{FF2B5EF4-FFF2-40B4-BE49-F238E27FC236}">
                <a16:creationId xmlns:a16="http://schemas.microsoft.com/office/drawing/2014/main" id="{E071CD34-A8D7-4FAC-A996-B196FBA7A6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8973" y="798699"/>
            <a:ext cx="4230180" cy="2838450"/>
          </a:xfrm>
          <a:prstGeom prst="rect">
            <a:avLst/>
          </a:prstGeom>
        </p:spPr>
      </p:pic>
      <p:pic>
        <p:nvPicPr>
          <p:cNvPr id="3" name="Picture 2" descr="Chart&#10;&#10;Description automatically generated">
            <a:extLst>
              <a:ext uri="{FF2B5EF4-FFF2-40B4-BE49-F238E27FC236}">
                <a16:creationId xmlns:a16="http://schemas.microsoft.com/office/drawing/2014/main" id="{162746CC-0E94-4CE4-8D6A-E2A21FDD86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100" y="1326166"/>
            <a:ext cx="6286500" cy="4205667"/>
          </a:xfrm>
          <a:prstGeom prst="rect">
            <a:avLst/>
          </a:prstGeom>
        </p:spPr>
      </p:pic>
    </p:spTree>
    <p:extLst>
      <p:ext uri="{BB962C8B-B14F-4D97-AF65-F5344CB8AC3E}">
        <p14:creationId xmlns:p14="http://schemas.microsoft.com/office/powerpoint/2010/main" val="657950231"/>
      </p:ext>
    </p:extLst>
  </p:cSld>
  <p:clrMapOvr>
    <a:masterClrMapping/>
  </p:clrMapOvr>
  <p:transition spd="med">
    <p:pull/>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3B55F-695B-4E3B-890A-1B62720D174F}"/>
              </a:ext>
            </a:extLst>
          </p:cNvPr>
          <p:cNvSpPr>
            <a:spLocks noGrp="1"/>
          </p:cNvSpPr>
          <p:nvPr>
            <p:ph type="title"/>
          </p:nvPr>
        </p:nvSpPr>
        <p:spPr/>
        <p:txBody>
          <a:bodyPr/>
          <a:lstStyle/>
          <a:p>
            <a:r>
              <a:rPr lang="en-GB" dirty="0"/>
              <a:t>Memory Deliverables:</a:t>
            </a:r>
          </a:p>
        </p:txBody>
      </p:sp>
      <p:sp>
        <p:nvSpPr>
          <p:cNvPr id="3" name="Content Placeholder 2">
            <a:extLst>
              <a:ext uri="{FF2B5EF4-FFF2-40B4-BE49-F238E27FC236}">
                <a16:creationId xmlns:a16="http://schemas.microsoft.com/office/drawing/2014/main" id="{475A8D60-2F6E-4E3E-A220-9EFB0109929D}"/>
              </a:ext>
            </a:extLst>
          </p:cNvPr>
          <p:cNvSpPr>
            <a:spLocks noGrp="1"/>
          </p:cNvSpPr>
          <p:nvPr>
            <p:ph idx="1"/>
          </p:nvPr>
        </p:nvSpPr>
        <p:spPr>
          <a:xfrm>
            <a:off x="838200" y="1825625"/>
            <a:ext cx="10515600" cy="4366945"/>
          </a:xfrm>
        </p:spPr>
        <p:txBody>
          <a:bodyPr/>
          <a:lstStyle/>
          <a:p>
            <a:pPr marL="514350" indent="-514350">
              <a:buFont typeface="+mj-lt"/>
              <a:buAutoNum type="arabicPeriod" startAt="5"/>
            </a:pPr>
            <a:r>
              <a:rPr lang="en-GB" b="0" i="0" dirty="0">
                <a:effectLst/>
                <a:latin typeface="Arial" panose="020B0604020202020204" pitchFamily="34" charset="0"/>
              </a:rPr>
              <a:t>Implement an agent that is able to consistently perform well on a difficult level that requires the use of long-term memory, specifically to get out of infinite room loops for which Super Mario Bros’ later levels are famous.</a:t>
            </a:r>
          </a:p>
        </p:txBody>
      </p:sp>
      <p:sp>
        <p:nvSpPr>
          <p:cNvPr id="7" name="Title 1">
            <a:extLst>
              <a:ext uri="{FF2B5EF4-FFF2-40B4-BE49-F238E27FC236}">
                <a16:creationId xmlns:a16="http://schemas.microsoft.com/office/drawing/2014/main" id="{B21F24FC-3B32-4735-A3A4-2FC871D5DCB1}"/>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sz="4000" dirty="0"/>
          </a:p>
        </p:txBody>
      </p:sp>
    </p:spTree>
    <p:extLst>
      <p:ext uri="{BB962C8B-B14F-4D97-AF65-F5344CB8AC3E}">
        <p14:creationId xmlns:p14="http://schemas.microsoft.com/office/powerpoint/2010/main" val="467916854"/>
      </p:ext>
    </p:extLst>
  </p:cSld>
  <p:clrMapOvr>
    <a:masterClrMapping/>
  </p:clrMapOvr>
  <p:transition spd="slow">
    <p:cove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3B55F-695B-4E3B-890A-1B62720D174F}"/>
              </a:ext>
            </a:extLst>
          </p:cNvPr>
          <p:cNvSpPr>
            <a:spLocks noGrp="1"/>
          </p:cNvSpPr>
          <p:nvPr>
            <p:ph type="title"/>
          </p:nvPr>
        </p:nvSpPr>
        <p:spPr/>
        <p:txBody>
          <a:bodyPr/>
          <a:lstStyle/>
          <a:p>
            <a:r>
              <a:rPr lang="en-GB" dirty="0"/>
              <a:t>Memory Deliverables:</a:t>
            </a:r>
          </a:p>
        </p:txBody>
      </p:sp>
      <p:sp>
        <p:nvSpPr>
          <p:cNvPr id="3" name="Content Placeholder 2">
            <a:extLst>
              <a:ext uri="{FF2B5EF4-FFF2-40B4-BE49-F238E27FC236}">
                <a16:creationId xmlns:a16="http://schemas.microsoft.com/office/drawing/2014/main" id="{475A8D60-2F6E-4E3E-A220-9EFB0109929D}"/>
              </a:ext>
            </a:extLst>
          </p:cNvPr>
          <p:cNvSpPr>
            <a:spLocks noGrp="1"/>
          </p:cNvSpPr>
          <p:nvPr>
            <p:ph idx="1"/>
          </p:nvPr>
        </p:nvSpPr>
        <p:spPr>
          <a:xfrm>
            <a:off x="838200" y="1825625"/>
            <a:ext cx="10515600" cy="4366945"/>
          </a:xfrm>
        </p:spPr>
        <p:txBody>
          <a:bodyPr/>
          <a:lstStyle/>
          <a:p>
            <a:pPr marL="514350" indent="-514350">
              <a:buFont typeface="+mj-lt"/>
              <a:buAutoNum type="arabicPeriod" startAt="5"/>
            </a:pPr>
            <a:r>
              <a:rPr lang="en-GB" b="0" i="0" dirty="0">
                <a:effectLst/>
                <a:latin typeface="Arial" panose="020B0604020202020204" pitchFamily="34" charset="0"/>
              </a:rPr>
              <a:t>Implement an agent that is able to consistently perform well on a difficult level that requires the use of long-term memory, specifically to get out of infinite room loops for which Super Mario Bros’ later levels are famous.</a:t>
            </a:r>
          </a:p>
        </p:txBody>
      </p:sp>
      <p:sp>
        <p:nvSpPr>
          <p:cNvPr id="7" name="Title 1">
            <a:extLst>
              <a:ext uri="{FF2B5EF4-FFF2-40B4-BE49-F238E27FC236}">
                <a16:creationId xmlns:a16="http://schemas.microsoft.com/office/drawing/2014/main" id="{B21F24FC-3B32-4735-A3A4-2FC871D5DCB1}"/>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sz="4000" dirty="0"/>
          </a:p>
        </p:txBody>
      </p:sp>
      <p:sp>
        <p:nvSpPr>
          <p:cNvPr id="5" name="TextBox 4">
            <a:extLst>
              <a:ext uri="{FF2B5EF4-FFF2-40B4-BE49-F238E27FC236}">
                <a16:creationId xmlns:a16="http://schemas.microsoft.com/office/drawing/2014/main" id="{9F438022-1214-4EE7-B3DE-551CFBC51520}"/>
              </a:ext>
            </a:extLst>
          </p:cNvPr>
          <p:cNvSpPr txBox="1"/>
          <p:nvPr/>
        </p:nvSpPr>
        <p:spPr>
          <a:xfrm>
            <a:off x="7399422" y="2912017"/>
            <a:ext cx="587449" cy="769441"/>
          </a:xfrm>
          <a:prstGeom prst="rect">
            <a:avLst/>
          </a:prstGeom>
          <a:noFill/>
        </p:spPr>
        <p:txBody>
          <a:bodyPr wrap="square">
            <a:spAutoFit/>
          </a:bodyPr>
          <a:lstStyle/>
          <a:p>
            <a:r>
              <a:rPr lang="en-GB" sz="4400" dirty="0">
                <a:sym typeface="Wingdings" panose="05000000000000000000" pitchFamily="2" charset="2"/>
              </a:rPr>
              <a:t></a:t>
            </a:r>
            <a:endParaRPr lang="en-GB" sz="4400" dirty="0"/>
          </a:p>
        </p:txBody>
      </p:sp>
    </p:spTree>
    <p:extLst>
      <p:ext uri="{BB962C8B-B14F-4D97-AF65-F5344CB8AC3E}">
        <p14:creationId xmlns:p14="http://schemas.microsoft.com/office/powerpoint/2010/main" val="15478351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rt, line chart&#10;&#10;Description automatically generated">
            <a:extLst>
              <a:ext uri="{FF2B5EF4-FFF2-40B4-BE49-F238E27FC236}">
                <a16:creationId xmlns:a16="http://schemas.microsoft.com/office/drawing/2014/main" id="{B0FAA8FE-FA99-49FC-BAE7-059CC2242D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3107" y="4342678"/>
            <a:ext cx="2679936" cy="1792877"/>
          </a:xfrm>
          <a:prstGeom prst="rect">
            <a:avLst/>
          </a:prstGeom>
        </p:spPr>
      </p:pic>
      <p:sp>
        <p:nvSpPr>
          <p:cNvPr id="4" name="Title 1">
            <a:extLst>
              <a:ext uri="{FF2B5EF4-FFF2-40B4-BE49-F238E27FC236}">
                <a16:creationId xmlns:a16="http://schemas.microsoft.com/office/drawing/2014/main" id="{8FEE8DD2-3675-4142-BD63-6BB58A0CE892}"/>
              </a:ext>
            </a:extLst>
          </p:cNvPr>
          <p:cNvSpPr txBox="1">
            <a:spLocks/>
          </p:cNvSpPr>
          <p:nvPr/>
        </p:nvSpPr>
        <p:spPr>
          <a:xfrm>
            <a:off x="10818891" y="-93919"/>
            <a:ext cx="2302784" cy="60990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b="1" cap="all" spc="1500" dirty="0">
                <a:ea typeface="Source Sans Pro SemiBold" panose="020B0603030403020204" pitchFamily="34" charset="0"/>
              </a:rPr>
              <a:t>5.</a:t>
            </a:r>
          </a:p>
        </p:txBody>
      </p:sp>
      <p:sp>
        <p:nvSpPr>
          <p:cNvPr id="9" name="TextBox 8">
            <a:extLst>
              <a:ext uri="{FF2B5EF4-FFF2-40B4-BE49-F238E27FC236}">
                <a16:creationId xmlns:a16="http://schemas.microsoft.com/office/drawing/2014/main" id="{B4768F6F-2421-42D6-A1D6-D1F8624D6BBF}"/>
              </a:ext>
            </a:extLst>
          </p:cNvPr>
          <p:cNvSpPr txBox="1"/>
          <p:nvPr/>
        </p:nvSpPr>
        <p:spPr>
          <a:xfrm>
            <a:off x="647232" y="110217"/>
            <a:ext cx="10897535" cy="584775"/>
          </a:xfrm>
          <a:prstGeom prst="rect">
            <a:avLst/>
          </a:prstGeom>
          <a:noFill/>
        </p:spPr>
        <p:txBody>
          <a:bodyPr wrap="none" rtlCol="0">
            <a:spAutoFit/>
          </a:bodyPr>
          <a:lstStyle/>
          <a:p>
            <a:r>
              <a:rPr lang="en-GB" sz="3200" dirty="0"/>
              <a:t>Evaluating the agent’s ability to leverage its long term memory:</a:t>
            </a:r>
          </a:p>
        </p:txBody>
      </p:sp>
      <p:pic>
        <p:nvPicPr>
          <p:cNvPr id="11" name="openaigym.video.3.22528.video000035">
            <a:hlinkClick r:id="" action="ppaction://media"/>
            <a:extLst>
              <a:ext uri="{FF2B5EF4-FFF2-40B4-BE49-F238E27FC236}">
                <a16:creationId xmlns:a16="http://schemas.microsoft.com/office/drawing/2014/main" id="{E10F4DB7-60EF-4243-B15E-F3AE6FBB1101}"/>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270540" y="1125975"/>
            <a:ext cx="2679936" cy="2512441"/>
          </a:xfrm>
          <a:prstGeom prst="rect">
            <a:avLst/>
          </a:prstGeom>
          <a:solidFill>
            <a:srgbClr val="000000"/>
          </a:solidFill>
          <a:ln w="177800" cap="flat">
            <a:solidFill>
              <a:srgbClr val="0D0D0D"/>
            </a:solidFill>
            <a:miter lim="800000"/>
          </a:ln>
          <a:effectLst>
            <a:outerShdw blurRad="190500" dist="215900" dir="3000000" algn="tr" rotWithShape="0">
              <a:srgbClr val="000000">
                <a:alpha val="20000"/>
              </a:srgbClr>
            </a:outerShdw>
          </a:effectLst>
          <a:scene3d>
            <a:camera prst="orthographicFront"/>
            <a:lightRig rig="balanced" dir="t">
              <a:rot lat="0" lon="0" rev="4200000"/>
            </a:lightRig>
          </a:scene3d>
          <a:sp3d extrusionH="635000" prstMaterial="metal">
            <a:bevelT w="190500" h="12700" prst="slope"/>
            <a:extrusionClr>
              <a:srgbClr val="010000"/>
            </a:extrusionClr>
            <a:contourClr>
              <a:srgbClr val="000000"/>
            </a:contourClr>
          </a:sp3d>
        </p:spPr>
      </p:pic>
      <p:pic>
        <p:nvPicPr>
          <p:cNvPr id="8" name="openaigym.video.0.15132.video001156">
            <a:hlinkClick r:id="" action="ppaction://media"/>
            <a:extLst>
              <a:ext uri="{FF2B5EF4-FFF2-40B4-BE49-F238E27FC236}">
                <a16:creationId xmlns:a16="http://schemas.microsoft.com/office/drawing/2014/main" id="{38C235A8-1F32-4DDF-99A0-9B8385889298}"/>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7193106" y="1125975"/>
            <a:ext cx="2679937" cy="2512441"/>
          </a:xfrm>
          <a:prstGeom prst="rect">
            <a:avLst/>
          </a:prstGeom>
          <a:solidFill>
            <a:srgbClr val="000000"/>
          </a:solidFill>
          <a:ln w="177800" cap="flat">
            <a:solidFill>
              <a:srgbClr val="0D0D0D"/>
            </a:solidFill>
            <a:miter lim="800000"/>
          </a:ln>
          <a:effectLst>
            <a:outerShdw blurRad="190500" dist="215900" dir="3000000" algn="tr" rotWithShape="0">
              <a:srgbClr val="000000">
                <a:alpha val="20000"/>
              </a:srgbClr>
            </a:outerShdw>
          </a:effectLst>
          <a:scene3d>
            <a:camera prst="orthographicFront"/>
            <a:lightRig rig="balanced" dir="t">
              <a:rot lat="0" lon="0" rev="4200000"/>
            </a:lightRig>
          </a:scene3d>
          <a:sp3d extrusionH="635000" prstMaterial="metal">
            <a:bevelT w="190500" h="12700" prst="slope"/>
            <a:extrusionClr>
              <a:srgbClr val="010000"/>
            </a:extrusionClr>
            <a:contourClr>
              <a:srgbClr val="000000"/>
            </a:contourClr>
          </a:sp3d>
        </p:spPr>
      </p:pic>
      <p:pic>
        <p:nvPicPr>
          <p:cNvPr id="12" name="Picture 11" descr="Chart, line chart&#10;&#10;Description automatically generated">
            <a:extLst>
              <a:ext uri="{FF2B5EF4-FFF2-40B4-BE49-F238E27FC236}">
                <a16:creationId xmlns:a16="http://schemas.microsoft.com/office/drawing/2014/main" id="{0BB1B9BD-AF35-4003-9FAF-07212FB7F54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70539" y="4342677"/>
            <a:ext cx="2679937" cy="1792878"/>
          </a:xfrm>
          <a:prstGeom prst="rect">
            <a:avLst/>
          </a:prstGeom>
        </p:spPr>
      </p:pic>
    </p:spTree>
    <p:extLst>
      <p:ext uri="{BB962C8B-B14F-4D97-AF65-F5344CB8AC3E}">
        <p14:creationId xmlns:p14="http://schemas.microsoft.com/office/powerpoint/2010/main" val="176410736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567" fill="hold"/>
                                        <p:tgtEl>
                                          <p:spTgt spid="11"/>
                                        </p:tgtEl>
                                      </p:cBhvr>
                                    </p:cmd>
                                  </p:childTnLst>
                                </p:cTn>
                              </p:par>
                              <p:par>
                                <p:cTn id="7" presetID="1" presetClass="mediacall" presetSubtype="0" fill="hold" nodeType="withEffect">
                                  <p:stCondLst>
                                    <p:cond delay="0"/>
                                  </p:stCondLst>
                                  <p:childTnLst>
                                    <p:cmd type="call" cmd="playFrom(0.0)">
                                      <p:cBhvr>
                                        <p:cTn id="8" dur="4716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11"/>
                </p:tgtEl>
              </p:cMediaNode>
            </p:video>
            <p:seq concurrent="1" nextAc="seek">
              <p:cTn id="10" restart="whenNotActive" fill="hold" evtFilter="cancelBubble" nodeType="interactiveSeq">
                <p:stCondLst>
                  <p:cond evt="onClick" delay="0">
                    <p:tgtEl>
                      <p:spTgt spid="11"/>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11"/>
                                        </p:tgtEl>
                                      </p:cBhvr>
                                    </p:cmd>
                                  </p:childTnLst>
                                </p:cTn>
                              </p:par>
                            </p:childTnLst>
                          </p:cTn>
                        </p:par>
                      </p:childTnLst>
                    </p:cTn>
                  </p:par>
                </p:childTnLst>
              </p:cTn>
              <p:nextCondLst>
                <p:cond evt="onClick" delay="0">
                  <p:tgtEl>
                    <p:spTgt spid="11"/>
                  </p:tgtEl>
                </p:cond>
              </p:nextCondLst>
            </p:seq>
            <p:video>
              <p:cMediaNode vol="80000">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3B55F-695B-4E3B-890A-1B62720D174F}"/>
              </a:ext>
            </a:extLst>
          </p:cNvPr>
          <p:cNvSpPr>
            <a:spLocks noGrp="1"/>
          </p:cNvSpPr>
          <p:nvPr>
            <p:ph type="title"/>
          </p:nvPr>
        </p:nvSpPr>
        <p:spPr/>
        <p:txBody>
          <a:bodyPr/>
          <a:lstStyle/>
          <a:p>
            <a:r>
              <a:rPr lang="en-GB" dirty="0"/>
              <a:t>Speed Deliverables:</a:t>
            </a:r>
          </a:p>
        </p:txBody>
      </p:sp>
      <p:sp>
        <p:nvSpPr>
          <p:cNvPr id="3" name="Content Placeholder 2">
            <a:extLst>
              <a:ext uri="{FF2B5EF4-FFF2-40B4-BE49-F238E27FC236}">
                <a16:creationId xmlns:a16="http://schemas.microsoft.com/office/drawing/2014/main" id="{475A8D60-2F6E-4E3E-A220-9EFB0109929D}"/>
              </a:ext>
            </a:extLst>
          </p:cNvPr>
          <p:cNvSpPr>
            <a:spLocks noGrp="1"/>
          </p:cNvSpPr>
          <p:nvPr>
            <p:ph idx="1"/>
          </p:nvPr>
        </p:nvSpPr>
        <p:spPr>
          <a:xfrm>
            <a:off x="838200" y="1825625"/>
            <a:ext cx="10515600" cy="4366945"/>
          </a:xfrm>
        </p:spPr>
        <p:txBody>
          <a:bodyPr/>
          <a:lstStyle/>
          <a:p>
            <a:pPr marL="514350" indent="-514350">
              <a:buFont typeface="+mj-lt"/>
              <a:buAutoNum type="arabicPeriod" startAt="6"/>
            </a:pPr>
            <a:r>
              <a:rPr lang="en-GB" b="0" i="0" dirty="0">
                <a:effectLst/>
                <a:latin typeface="Arial" panose="020B0604020202020204" pitchFamily="34" charset="0"/>
              </a:rPr>
              <a:t>Implement an agent which is able to perform similar to or out-perform a small sample of expert players on their best time to complete the following levels: 1-1, 2-1, 3-2, 5-1, 6-4 &amp; 7-3.</a:t>
            </a:r>
          </a:p>
        </p:txBody>
      </p:sp>
      <p:sp>
        <p:nvSpPr>
          <p:cNvPr id="7" name="Title 1">
            <a:extLst>
              <a:ext uri="{FF2B5EF4-FFF2-40B4-BE49-F238E27FC236}">
                <a16:creationId xmlns:a16="http://schemas.microsoft.com/office/drawing/2014/main" id="{B21F24FC-3B32-4735-A3A4-2FC871D5DCB1}"/>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sz="4000" dirty="0"/>
          </a:p>
        </p:txBody>
      </p:sp>
    </p:spTree>
    <p:extLst>
      <p:ext uri="{BB962C8B-B14F-4D97-AF65-F5344CB8AC3E}">
        <p14:creationId xmlns:p14="http://schemas.microsoft.com/office/powerpoint/2010/main" val="451561007"/>
      </p:ext>
    </p:extLst>
  </p:cSld>
  <p:clrMapOvr>
    <a:masterClrMapping/>
  </p:clrMapOvr>
  <p:transition spd="slow">
    <p:cove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3B55F-695B-4E3B-890A-1B62720D174F}"/>
              </a:ext>
            </a:extLst>
          </p:cNvPr>
          <p:cNvSpPr>
            <a:spLocks noGrp="1"/>
          </p:cNvSpPr>
          <p:nvPr>
            <p:ph type="title"/>
          </p:nvPr>
        </p:nvSpPr>
        <p:spPr/>
        <p:txBody>
          <a:bodyPr/>
          <a:lstStyle/>
          <a:p>
            <a:r>
              <a:rPr lang="en-GB" dirty="0"/>
              <a:t>Speed Deliverables:</a:t>
            </a:r>
          </a:p>
        </p:txBody>
      </p:sp>
      <p:sp>
        <p:nvSpPr>
          <p:cNvPr id="3" name="Content Placeholder 2">
            <a:extLst>
              <a:ext uri="{FF2B5EF4-FFF2-40B4-BE49-F238E27FC236}">
                <a16:creationId xmlns:a16="http://schemas.microsoft.com/office/drawing/2014/main" id="{475A8D60-2F6E-4E3E-A220-9EFB0109929D}"/>
              </a:ext>
            </a:extLst>
          </p:cNvPr>
          <p:cNvSpPr>
            <a:spLocks noGrp="1"/>
          </p:cNvSpPr>
          <p:nvPr>
            <p:ph idx="1"/>
          </p:nvPr>
        </p:nvSpPr>
        <p:spPr>
          <a:xfrm>
            <a:off x="838200" y="1825625"/>
            <a:ext cx="10515600" cy="4366945"/>
          </a:xfrm>
        </p:spPr>
        <p:txBody>
          <a:bodyPr/>
          <a:lstStyle/>
          <a:p>
            <a:pPr marL="514350" indent="-514350">
              <a:buFont typeface="+mj-lt"/>
              <a:buAutoNum type="arabicPeriod" startAt="6"/>
            </a:pPr>
            <a:r>
              <a:rPr lang="en-GB" b="0" i="0" dirty="0">
                <a:effectLst/>
                <a:latin typeface="Arial" panose="020B0604020202020204" pitchFamily="34" charset="0"/>
              </a:rPr>
              <a:t>Implement an agent which is able to perform similar to or out-perform a small sample of expert players on their best time to complete the following levels: 1-1, 2-1, 3-2, 5-1, 6-4 &amp; 7-3.</a:t>
            </a:r>
          </a:p>
        </p:txBody>
      </p:sp>
      <p:sp>
        <p:nvSpPr>
          <p:cNvPr id="7" name="Title 1">
            <a:extLst>
              <a:ext uri="{FF2B5EF4-FFF2-40B4-BE49-F238E27FC236}">
                <a16:creationId xmlns:a16="http://schemas.microsoft.com/office/drawing/2014/main" id="{B21F24FC-3B32-4735-A3A4-2FC871D5DCB1}"/>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sz="4000" dirty="0"/>
          </a:p>
        </p:txBody>
      </p:sp>
      <p:sp>
        <p:nvSpPr>
          <p:cNvPr id="5" name="TextBox 4">
            <a:extLst>
              <a:ext uri="{FF2B5EF4-FFF2-40B4-BE49-F238E27FC236}">
                <a16:creationId xmlns:a16="http://schemas.microsoft.com/office/drawing/2014/main" id="{9D249813-377C-4634-9C05-615BF3BEC427}"/>
              </a:ext>
            </a:extLst>
          </p:cNvPr>
          <p:cNvSpPr txBox="1"/>
          <p:nvPr/>
        </p:nvSpPr>
        <p:spPr>
          <a:xfrm>
            <a:off x="10918751" y="2659559"/>
            <a:ext cx="587449" cy="769441"/>
          </a:xfrm>
          <a:prstGeom prst="rect">
            <a:avLst/>
          </a:prstGeom>
          <a:noFill/>
        </p:spPr>
        <p:txBody>
          <a:bodyPr wrap="square">
            <a:spAutoFit/>
          </a:bodyPr>
          <a:lstStyle/>
          <a:p>
            <a:r>
              <a:rPr lang="en-GB" sz="4400" dirty="0">
                <a:sym typeface="Wingdings" panose="05000000000000000000" pitchFamily="2" charset="2"/>
              </a:rPr>
              <a:t></a:t>
            </a:r>
            <a:endParaRPr lang="en-GB" sz="4400" dirty="0"/>
          </a:p>
        </p:txBody>
      </p:sp>
      <p:pic>
        <p:nvPicPr>
          <p:cNvPr id="6" name="Picture 5" descr="Table&#10;&#10;Description automatically generated">
            <a:extLst>
              <a:ext uri="{FF2B5EF4-FFF2-40B4-BE49-F238E27FC236}">
                <a16:creationId xmlns:a16="http://schemas.microsoft.com/office/drawing/2014/main" id="{FD3CC99D-07FE-4792-8CA8-14C3859857EC}"/>
              </a:ext>
            </a:extLst>
          </p:cNvPr>
          <p:cNvPicPr>
            <a:picLocks noChangeAspect="1"/>
          </p:cNvPicPr>
          <p:nvPr/>
        </p:nvPicPr>
        <p:blipFill>
          <a:blip r:embed="rId3"/>
          <a:stretch>
            <a:fillRect/>
          </a:stretch>
        </p:blipFill>
        <p:spPr>
          <a:xfrm>
            <a:off x="1576052" y="3391150"/>
            <a:ext cx="9039896" cy="3101725"/>
          </a:xfrm>
          <a:prstGeom prst="rect">
            <a:avLst/>
          </a:prstGeom>
        </p:spPr>
      </p:pic>
    </p:spTree>
    <p:extLst>
      <p:ext uri="{BB962C8B-B14F-4D97-AF65-F5344CB8AC3E}">
        <p14:creationId xmlns:p14="http://schemas.microsoft.com/office/powerpoint/2010/main" val="189174089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3B55F-695B-4E3B-890A-1B62720D174F}"/>
              </a:ext>
            </a:extLst>
          </p:cNvPr>
          <p:cNvSpPr>
            <a:spLocks noGrp="1"/>
          </p:cNvSpPr>
          <p:nvPr>
            <p:ph type="title"/>
          </p:nvPr>
        </p:nvSpPr>
        <p:spPr>
          <a:xfrm>
            <a:off x="838200" y="365125"/>
            <a:ext cx="10668000" cy="1325563"/>
          </a:xfrm>
        </p:spPr>
        <p:txBody>
          <a:bodyPr/>
          <a:lstStyle/>
          <a:p>
            <a:r>
              <a:rPr lang="en-GB" dirty="0"/>
              <a:t>Knowledge and Understanding Deliverables:</a:t>
            </a:r>
          </a:p>
        </p:txBody>
      </p:sp>
      <p:sp>
        <p:nvSpPr>
          <p:cNvPr id="3" name="Content Placeholder 2">
            <a:extLst>
              <a:ext uri="{FF2B5EF4-FFF2-40B4-BE49-F238E27FC236}">
                <a16:creationId xmlns:a16="http://schemas.microsoft.com/office/drawing/2014/main" id="{475A8D60-2F6E-4E3E-A220-9EFB0109929D}"/>
              </a:ext>
            </a:extLst>
          </p:cNvPr>
          <p:cNvSpPr>
            <a:spLocks noGrp="1"/>
          </p:cNvSpPr>
          <p:nvPr>
            <p:ph idx="1"/>
          </p:nvPr>
        </p:nvSpPr>
        <p:spPr>
          <a:xfrm>
            <a:off x="838200" y="1825625"/>
            <a:ext cx="10515600" cy="4366945"/>
          </a:xfrm>
        </p:spPr>
        <p:txBody>
          <a:bodyPr/>
          <a:lstStyle/>
          <a:p>
            <a:pPr marL="514350" indent="-514350">
              <a:buFont typeface="+mj-lt"/>
              <a:buAutoNum type="arabicPeriod" startAt="7"/>
            </a:pPr>
            <a:r>
              <a:rPr lang="en-GB" b="0" i="0" dirty="0">
                <a:effectLst/>
                <a:latin typeface="Arial" panose="020B0604020202020204" pitchFamily="34" charset="0"/>
              </a:rPr>
              <a:t>To develop a deep understanding of agent produced, and thereby the subset of Reinforcement Learning surveyed, and to show evidence for or against the orthogonality of the various contributions incorporated into R2D4+; this understanding will be primarily demonstrated through ablation studies of the agent’s abilities.</a:t>
            </a:r>
          </a:p>
        </p:txBody>
      </p:sp>
      <p:sp>
        <p:nvSpPr>
          <p:cNvPr id="7" name="Title 1">
            <a:extLst>
              <a:ext uri="{FF2B5EF4-FFF2-40B4-BE49-F238E27FC236}">
                <a16:creationId xmlns:a16="http://schemas.microsoft.com/office/drawing/2014/main" id="{B21F24FC-3B32-4735-A3A4-2FC871D5DCB1}"/>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sz="4000" dirty="0"/>
          </a:p>
        </p:txBody>
      </p:sp>
    </p:spTree>
    <p:extLst>
      <p:ext uri="{BB962C8B-B14F-4D97-AF65-F5344CB8AC3E}">
        <p14:creationId xmlns:p14="http://schemas.microsoft.com/office/powerpoint/2010/main" val="191396620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10;&#10;Description automatically generated with medium confidence">
            <a:extLst>
              <a:ext uri="{FF2B5EF4-FFF2-40B4-BE49-F238E27FC236}">
                <a16:creationId xmlns:a16="http://schemas.microsoft.com/office/drawing/2014/main" id="{D29CE090-21BF-463C-8896-5184D4E3D4EB}"/>
              </a:ext>
            </a:extLst>
          </p:cNvPr>
          <p:cNvPicPr>
            <a:picLocks noChangeAspect="1"/>
          </p:cNvPicPr>
          <p:nvPr/>
        </p:nvPicPr>
        <p:blipFill rotWithShape="1">
          <a:blip r:embed="rId3">
            <a:extLst>
              <a:ext uri="{28A0092B-C50C-407E-A947-70E740481C1C}">
                <a14:useLocalDpi xmlns:a14="http://schemas.microsoft.com/office/drawing/2010/main" val="0"/>
              </a:ext>
            </a:extLst>
          </a:blip>
          <a:srcRect l="24928" t="-2" r="11048" b="-2"/>
          <a:stretch/>
        </p:blipFill>
        <p:spPr>
          <a:xfrm>
            <a:off x="8030484" y="1404210"/>
            <a:ext cx="3212218" cy="2822268"/>
          </a:xfrm>
          <a:custGeom>
            <a:avLst/>
            <a:gdLst/>
            <a:ahLst/>
            <a:cxnLst/>
            <a:rect l="l" t="t" r="r" b="b"/>
            <a:pathLst>
              <a:path w="2588520" h="2588520">
                <a:moveTo>
                  <a:pt x="1294260" y="0"/>
                </a:moveTo>
                <a:cubicBezTo>
                  <a:pt x="2009060" y="0"/>
                  <a:pt x="2588520" y="579460"/>
                  <a:pt x="2588520" y="1294260"/>
                </a:cubicBezTo>
                <a:cubicBezTo>
                  <a:pt x="2588520" y="2009060"/>
                  <a:pt x="2009060" y="2588520"/>
                  <a:pt x="1294260" y="2588520"/>
                </a:cubicBezTo>
                <a:cubicBezTo>
                  <a:pt x="579460" y="2588520"/>
                  <a:pt x="0" y="2009060"/>
                  <a:pt x="0" y="1294260"/>
                </a:cubicBezTo>
                <a:cubicBezTo>
                  <a:pt x="0" y="579460"/>
                  <a:pt x="579460" y="0"/>
                  <a:pt x="1294260" y="0"/>
                </a:cubicBezTo>
                <a:close/>
              </a:path>
            </a:pathLst>
          </a:custGeom>
        </p:spPr>
      </p:pic>
      <p:sp>
        <p:nvSpPr>
          <p:cNvPr id="2" name="Title 1">
            <a:extLst>
              <a:ext uri="{FF2B5EF4-FFF2-40B4-BE49-F238E27FC236}">
                <a16:creationId xmlns:a16="http://schemas.microsoft.com/office/drawing/2014/main" id="{28FD573E-64DB-4441-98E0-B4762765164D}"/>
              </a:ext>
            </a:extLst>
          </p:cNvPr>
          <p:cNvSpPr>
            <a:spLocks noGrp="1"/>
          </p:cNvSpPr>
          <p:nvPr>
            <p:ph type="title"/>
          </p:nvPr>
        </p:nvSpPr>
        <p:spPr/>
        <p:txBody>
          <a:bodyPr/>
          <a:lstStyle/>
          <a:p>
            <a:r>
              <a:rPr lang="en-GB" dirty="0"/>
              <a:t>Reinforcement Learning:</a:t>
            </a:r>
          </a:p>
        </p:txBody>
      </p:sp>
      <p:pic>
        <p:nvPicPr>
          <p:cNvPr id="4" name="Content Placeholder 4" descr="A picture containing text, adapter&#10;&#10;Description automatically generated">
            <a:extLst>
              <a:ext uri="{FF2B5EF4-FFF2-40B4-BE49-F238E27FC236}">
                <a16:creationId xmlns:a16="http://schemas.microsoft.com/office/drawing/2014/main" id="{E50BC3C5-82D2-4B98-B9A6-579809164D25}"/>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136" r="1455"/>
          <a:stretch/>
        </p:blipFill>
        <p:spPr>
          <a:xfrm>
            <a:off x="6979325" y="3075742"/>
            <a:ext cx="4001656" cy="2734622"/>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p:spPr>
      </p:pic>
      <p:sp>
        <p:nvSpPr>
          <p:cNvPr id="5" name="TextBox 4">
            <a:extLst>
              <a:ext uri="{FF2B5EF4-FFF2-40B4-BE49-F238E27FC236}">
                <a16:creationId xmlns:a16="http://schemas.microsoft.com/office/drawing/2014/main" id="{9B1A9B82-1DB9-4DBB-A5B8-F99E966A030F}"/>
              </a:ext>
            </a:extLst>
          </p:cNvPr>
          <p:cNvSpPr txBox="1"/>
          <p:nvPr/>
        </p:nvSpPr>
        <p:spPr>
          <a:xfrm rot="19800000">
            <a:off x="6046139" y="3235707"/>
            <a:ext cx="2122697" cy="369332"/>
          </a:xfrm>
          <a:prstGeom prst="rect">
            <a:avLst/>
          </a:prstGeom>
          <a:noFill/>
        </p:spPr>
        <p:txBody>
          <a:bodyPr wrap="none" rtlCol="0">
            <a:spAutoFit/>
          </a:bodyPr>
          <a:lstStyle/>
          <a:p>
            <a:r>
              <a:rPr lang="en-GB" b="1" spc="300" dirty="0"/>
              <a:t>ENVIRONMENT</a:t>
            </a:r>
          </a:p>
        </p:txBody>
      </p:sp>
      <p:grpSp>
        <p:nvGrpSpPr>
          <p:cNvPr id="7" name="Group 6">
            <a:extLst>
              <a:ext uri="{FF2B5EF4-FFF2-40B4-BE49-F238E27FC236}">
                <a16:creationId xmlns:a16="http://schemas.microsoft.com/office/drawing/2014/main" id="{D4E90216-DAF6-4E9C-B444-B2621EB0F01C}"/>
              </a:ext>
            </a:extLst>
          </p:cNvPr>
          <p:cNvGrpSpPr/>
          <p:nvPr/>
        </p:nvGrpSpPr>
        <p:grpSpPr>
          <a:xfrm>
            <a:off x="1413039" y="3457041"/>
            <a:ext cx="1479018" cy="1972024"/>
            <a:chOff x="2714611" y="952482"/>
            <a:chExt cx="3714777" cy="4953035"/>
          </a:xfrm>
        </p:grpSpPr>
        <p:sp>
          <p:nvSpPr>
            <p:cNvPr id="8" name="Rectangle 7">
              <a:extLst>
                <a:ext uri="{FF2B5EF4-FFF2-40B4-BE49-F238E27FC236}">
                  <a16:creationId xmlns:a16="http://schemas.microsoft.com/office/drawing/2014/main" id="{F94FAC2E-F8ED-4571-BBEB-D6F8A3EFF00C}"/>
                </a:ext>
              </a:extLst>
            </p:cNvPr>
            <p:cNvSpPr/>
            <p:nvPr/>
          </p:nvSpPr>
          <p:spPr>
            <a:xfrm>
              <a:off x="3333741" y="3119435"/>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Rectangle 8">
              <a:extLst>
                <a:ext uri="{FF2B5EF4-FFF2-40B4-BE49-F238E27FC236}">
                  <a16:creationId xmlns:a16="http://schemas.microsoft.com/office/drawing/2014/main" id="{09E95F8E-C649-4EEB-B980-F05C4ABD9E62}"/>
                </a:ext>
              </a:extLst>
            </p:cNvPr>
            <p:cNvSpPr/>
            <p:nvPr/>
          </p:nvSpPr>
          <p:spPr>
            <a:xfrm>
              <a:off x="3952870" y="3119435"/>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4DC9DED3-B4E8-45B6-9B7F-D4418A89D7DA}"/>
                </a:ext>
              </a:extLst>
            </p:cNvPr>
            <p:cNvSpPr/>
            <p:nvPr/>
          </p:nvSpPr>
          <p:spPr>
            <a:xfrm>
              <a:off x="3643305" y="3119435"/>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E8228B41-B7F1-483B-8E82-326A2A8D64FA}"/>
                </a:ext>
              </a:extLst>
            </p:cNvPr>
            <p:cNvSpPr/>
            <p:nvPr/>
          </p:nvSpPr>
          <p:spPr>
            <a:xfrm>
              <a:off x="4262435" y="3119435"/>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7F90A811-480A-4343-9EFC-B33A2052D449}"/>
                </a:ext>
              </a:extLst>
            </p:cNvPr>
            <p:cNvSpPr/>
            <p:nvPr/>
          </p:nvSpPr>
          <p:spPr>
            <a:xfrm>
              <a:off x="4571999" y="3119435"/>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09BC2EFA-300A-4BD4-BED1-6BA7FF7C5BA5}"/>
                </a:ext>
              </a:extLst>
            </p:cNvPr>
            <p:cNvSpPr/>
            <p:nvPr/>
          </p:nvSpPr>
          <p:spPr>
            <a:xfrm>
              <a:off x="4881564" y="3119435"/>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Rectangle 13">
              <a:extLst>
                <a:ext uri="{FF2B5EF4-FFF2-40B4-BE49-F238E27FC236}">
                  <a16:creationId xmlns:a16="http://schemas.microsoft.com/office/drawing/2014/main" id="{B068615C-A99F-4565-92C6-0B25197E56FA}"/>
                </a:ext>
              </a:extLst>
            </p:cNvPr>
            <p:cNvSpPr/>
            <p:nvPr/>
          </p:nvSpPr>
          <p:spPr>
            <a:xfrm>
              <a:off x="3333741" y="342899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Rectangle 14">
              <a:extLst>
                <a:ext uri="{FF2B5EF4-FFF2-40B4-BE49-F238E27FC236}">
                  <a16:creationId xmlns:a16="http://schemas.microsoft.com/office/drawing/2014/main" id="{5DEF9D4A-0B6C-4D60-98D4-57EA8D8338AA}"/>
                </a:ext>
              </a:extLst>
            </p:cNvPr>
            <p:cNvSpPr/>
            <p:nvPr/>
          </p:nvSpPr>
          <p:spPr>
            <a:xfrm>
              <a:off x="3952870" y="3428999"/>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Rectangle 15">
              <a:extLst>
                <a:ext uri="{FF2B5EF4-FFF2-40B4-BE49-F238E27FC236}">
                  <a16:creationId xmlns:a16="http://schemas.microsoft.com/office/drawing/2014/main" id="{59155802-4FC7-4A7B-826B-044CB2E8646E}"/>
                </a:ext>
              </a:extLst>
            </p:cNvPr>
            <p:cNvSpPr/>
            <p:nvPr/>
          </p:nvSpPr>
          <p:spPr>
            <a:xfrm>
              <a:off x="3643305" y="342899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Rectangle 16">
              <a:extLst>
                <a:ext uri="{FF2B5EF4-FFF2-40B4-BE49-F238E27FC236}">
                  <a16:creationId xmlns:a16="http://schemas.microsoft.com/office/drawing/2014/main" id="{592353E8-9808-4F0B-83F0-99E33DE2C770}"/>
                </a:ext>
              </a:extLst>
            </p:cNvPr>
            <p:cNvSpPr/>
            <p:nvPr/>
          </p:nvSpPr>
          <p:spPr>
            <a:xfrm>
              <a:off x="4262435" y="342899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Rectangle 17">
              <a:extLst>
                <a:ext uri="{FF2B5EF4-FFF2-40B4-BE49-F238E27FC236}">
                  <a16:creationId xmlns:a16="http://schemas.microsoft.com/office/drawing/2014/main" id="{96F5711C-C6D4-4B0B-8677-3032FBEFFE39}"/>
                </a:ext>
              </a:extLst>
            </p:cNvPr>
            <p:cNvSpPr/>
            <p:nvPr/>
          </p:nvSpPr>
          <p:spPr>
            <a:xfrm>
              <a:off x="4571999" y="342899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Rectangle 18">
              <a:extLst>
                <a:ext uri="{FF2B5EF4-FFF2-40B4-BE49-F238E27FC236}">
                  <a16:creationId xmlns:a16="http://schemas.microsoft.com/office/drawing/2014/main" id="{4C138590-7988-430D-BFF6-FBED35A7B1F7}"/>
                </a:ext>
              </a:extLst>
            </p:cNvPr>
            <p:cNvSpPr/>
            <p:nvPr/>
          </p:nvSpPr>
          <p:spPr>
            <a:xfrm>
              <a:off x="4881564" y="3428999"/>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 name="Rectangle 19">
              <a:extLst>
                <a:ext uri="{FF2B5EF4-FFF2-40B4-BE49-F238E27FC236}">
                  <a16:creationId xmlns:a16="http://schemas.microsoft.com/office/drawing/2014/main" id="{971EAD6D-57AA-4B01-866B-48DD698907BC}"/>
                </a:ext>
              </a:extLst>
            </p:cNvPr>
            <p:cNvSpPr/>
            <p:nvPr/>
          </p:nvSpPr>
          <p:spPr>
            <a:xfrm>
              <a:off x="5191129" y="342899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 name="Rectangle 20">
              <a:extLst>
                <a:ext uri="{FF2B5EF4-FFF2-40B4-BE49-F238E27FC236}">
                  <a16:creationId xmlns:a16="http://schemas.microsoft.com/office/drawing/2014/main" id="{B7931D25-4A2D-43AB-95D1-8E548889F4A9}"/>
                </a:ext>
              </a:extLst>
            </p:cNvPr>
            <p:cNvSpPr/>
            <p:nvPr/>
          </p:nvSpPr>
          <p:spPr>
            <a:xfrm>
              <a:off x="5500693" y="342899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2" name="Rectangle 21">
              <a:extLst>
                <a:ext uri="{FF2B5EF4-FFF2-40B4-BE49-F238E27FC236}">
                  <a16:creationId xmlns:a16="http://schemas.microsoft.com/office/drawing/2014/main" id="{7E8B5EFF-E3E8-4917-8EC6-134D3A67A4CD}"/>
                </a:ext>
              </a:extLst>
            </p:cNvPr>
            <p:cNvSpPr/>
            <p:nvPr/>
          </p:nvSpPr>
          <p:spPr>
            <a:xfrm>
              <a:off x="5810258" y="342899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3" name="Rectangle 22">
              <a:extLst>
                <a:ext uri="{FF2B5EF4-FFF2-40B4-BE49-F238E27FC236}">
                  <a16:creationId xmlns:a16="http://schemas.microsoft.com/office/drawing/2014/main" id="{5431D996-B9EE-4215-9F4C-CB67A8A1B534}"/>
                </a:ext>
              </a:extLst>
            </p:cNvPr>
            <p:cNvSpPr/>
            <p:nvPr/>
          </p:nvSpPr>
          <p:spPr>
            <a:xfrm>
              <a:off x="3024176" y="342899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4" name="Rectangle 23">
              <a:extLst>
                <a:ext uri="{FF2B5EF4-FFF2-40B4-BE49-F238E27FC236}">
                  <a16:creationId xmlns:a16="http://schemas.microsoft.com/office/drawing/2014/main" id="{2DE76369-2E92-4CDF-8F8F-84A439113E5C}"/>
                </a:ext>
              </a:extLst>
            </p:cNvPr>
            <p:cNvSpPr/>
            <p:nvPr/>
          </p:nvSpPr>
          <p:spPr>
            <a:xfrm>
              <a:off x="3333741" y="3738564"/>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Rectangle 24">
              <a:extLst>
                <a:ext uri="{FF2B5EF4-FFF2-40B4-BE49-F238E27FC236}">
                  <a16:creationId xmlns:a16="http://schemas.microsoft.com/office/drawing/2014/main" id="{2BA45109-EB0E-4AAE-AF5F-ABF7E5389CCB}"/>
                </a:ext>
              </a:extLst>
            </p:cNvPr>
            <p:cNvSpPr/>
            <p:nvPr/>
          </p:nvSpPr>
          <p:spPr>
            <a:xfrm>
              <a:off x="3952870" y="3738564"/>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6" name="Rectangle 25">
              <a:extLst>
                <a:ext uri="{FF2B5EF4-FFF2-40B4-BE49-F238E27FC236}">
                  <a16:creationId xmlns:a16="http://schemas.microsoft.com/office/drawing/2014/main" id="{154964CD-3BBE-4425-A8FF-C88324975229}"/>
                </a:ext>
              </a:extLst>
            </p:cNvPr>
            <p:cNvSpPr/>
            <p:nvPr/>
          </p:nvSpPr>
          <p:spPr>
            <a:xfrm>
              <a:off x="3643305" y="3738564"/>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7" name="Rectangle 26">
              <a:extLst>
                <a:ext uri="{FF2B5EF4-FFF2-40B4-BE49-F238E27FC236}">
                  <a16:creationId xmlns:a16="http://schemas.microsoft.com/office/drawing/2014/main" id="{3E5A5F51-EE4E-43CB-95F8-E273E3E6F718}"/>
                </a:ext>
              </a:extLst>
            </p:cNvPr>
            <p:cNvSpPr/>
            <p:nvPr/>
          </p:nvSpPr>
          <p:spPr>
            <a:xfrm>
              <a:off x="4262435" y="3738564"/>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8" name="Rectangle 27">
              <a:extLst>
                <a:ext uri="{FF2B5EF4-FFF2-40B4-BE49-F238E27FC236}">
                  <a16:creationId xmlns:a16="http://schemas.microsoft.com/office/drawing/2014/main" id="{D5DE82BD-59B0-4E43-952C-48677E054A12}"/>
                </a:ext>
              </a:extLst>
            </p:cNvPr>
            <p:cNvSpPr/>
            <p:nvPr/>
          </p:nvSpPr>
          <p:spPr>
            <a:xfrm>
              <a:off x="4571999" y="3738564"/>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9" name="Rectangle 28">
              <a:extLst>
                <a:ext uri="{FF2B5EF4-FFF2-40B4-BE49-F238E27FC236}">
                  <a16:creationId xmlns:a16="http://schemas.microsoft.com/office/drawing/2014/main" id="{44DD6A1F-6D71-47DF-8269-454C14A80DE5}"/>
                </a:ext>
              </a:extLst>
            </p:cNvPr>
            <p:cNvSpPr/>
            <p:nvPr/>
          </p:nvSpPr>
          <p:spPr>
            <a:xfrm>
              <a:off x="4881564" y="3738564"/>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0" name="Rectangle 29">
              <a:extLst>
                <a:ext uri="{FF2B5EF4-FFF2-40B4-BE49-F238E27FC236}">
                  <a16:creationId xmlns:a16="http://schemas.microsoft.com/office/drawing/2014/main" id="{87A04652-6851-4643-B6A2-76CB1BA3F52E}"/>
                </a:ext>
              </a:extLst>
            </p:cNvPr>
            <p:cNvSpPr/>
            <p:nvPr/>
          </p:nvSpPr>
          <p:spPr>
            <a:xfrm>
              <a:off x="5191129" y="3738564"/>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1" name="Rectangle 30">
              <a:extLst>
                <a:ext uri="{FF2B5EF4-FFF2-40B4-BE49-F238E27FC236}">
                  <a16:creationId xmlns:a16="http://schemas.microsoft.com/office/drawing/2014/main" id="{0575ED34-A05C-425A-AD71-FA66C689109E}"/>
                </a:ext>
              </a:extLst>
            </p:cNvPr>
            <p:cNvSpPr/>
            <p:nvPr/>
          </p:nvSpPr>
          <p:spPr>
            <a:xfrm>
              <a:off x="5500693" y="3738564"/>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2" name="Rectangle 31">
              <a:extLst>
                <a:ext uri="{FF2B5EF4-FFF2-40B4-BE49-F238E27FC236}">
                  <a16:creationId xmlns:a16="http://schemas.microsoft.com/office/drawing/2014/main" id="{E6FCC13A-D929-4827-BD84-5AC7EAF92215}"/>
                </a:ext>
              </a:extLst>
            </p:cNvPr>
            <p:cNvSpPr/>
            <p:nvPr/>
          </p:nvSpPr>
          <p:spPr>
            <a:xfrm>
              <a:off x="5810258" y="3738564"/>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3" name="Rectangle 32">
              <a:extLst>
                <a:ext uri="{FF2B5EF4-FFF2-40B4-BE49-F238E27FC236}">
                  <a16:creationId xmlns:a16="http://schemas.microsoft.com/office/drawing/2014/main" id="{626A2BE7-78D3-4BEB-A00C-C35C0BF7E1BD}"/>
                </a:ext>
              </a:extLst>
            </p:cNvPr>
            <p:cNvSpPr/>
            <p:nvPr/>
          </p:nvSpPr>
          <p:spPr>
            <a:xfrm>
              <a:off x="3024176" y="3738564"/>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4" name="Rectangle 33">
              <a:extLst>
                <a:ext uri="{FF2B5EF4-FFF2-40B4-BE49-F238E27FC236}">
                  <a16:creationId xmlns:a16="http://schemas.microsoft.com/office/drawing/2014/main" id="{CA05708B-D3B9-4E67-9527-24D401E373CB}"/>
                </a:ext>
              </a:extLst>
            </p:cNvPr>
            <p:cNvSpPr/>
            <p:nvPr/>
          </p:nvSpPr>
          <p:spPr>
            <a:xfrm>
              <a:off x="6119823" y="3738564"/>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5" name="Rectangle 34">
              <a:extLst>
                <a:ext uri="{FF2B5EF4-FFF2-40B4-BE49-F238E27FC236}">
                  <a16:creationId xmlns:a16="http://schemas.microsoft.com/office/drawing/2014/main" id="{AB7B86FE-D02B-4206-9339-07ECB65BAFE2}"/>
                </a:ext>
              </a:extLst>
            </p:cNvPr>
            <p:cNvSpPr/>
            <p:nvPr/>
          </p:nvSpPr>
          <p:spPr>
            <a:xfrm>
              <a:off x="2714611" y="3738564"/>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6" name="Rectangle 35">
              <a:extLst>
                <a:ext uri="{FF2B5EF4-FFF2-40B4-BE49-F238E27FC236}">
                  <a16:creationId xmlns:a16="http://schemas.microsoft.com/office/drawing/2014/main" id="{847FB3B6-F5D8-4DC5-AD90-E14C52585DB3}"/>
                </a:ext>
              </a:extLst>
            </p:cNvPr>
            <p:cNvSpPr/>
            <p:nvPr/>
          </p:nvSpPr>
          <p:spPr>
            <a:xfrm>
              <a:off x="3333741" y="404812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7" name="Rectangle 36">
              <a:extLst>
                <a:ext uri="{FF2B5EF4-FFF2-40B4-BE49-F238E27FC236}">
                  <a16:creationId xmlns:a16="http://schemas.microsoft.com/office/drawing/2014/main" id="{A9E76E09-EB2B-48FD-9AC9-7B9DD534003F}"/>
                </a:ext>
              </a:extLst>
            </p:cNvPr>
            <p:cNvSpPr/>
            <p:nvPr/>
          </p:nvSpPr>
          <p:spPr>
            <a:xfrm>
              <a:off x="3952870" y="4048129"/>
              <a:ext cx="309565" cy="309565"/>
            </a:xfrm>
            <a:prstGeom prst="rect">
              <a:avLst/>
            </a:prstGeom>
            <a:solidFill>
              <a:srgbClr val="FCED22"/>
            </a:solidFill>
            <a:ln w="3175">
              <a:solidFill>
                <a:srgbClr val="FCED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Rectangle 37">
              <a:extLst>
                <a:ext uri="{FF2B5EF4-FFF2-40B4-BE49-F238E27FC236}">
                  <a16:creationId xmlns:a16="http://schemas.microsoft.com/office/drawing/2014/main" id="{63791AE1-93A8-4C2E-9FFA-AF51111DC4BD}"/>
                </a:ext>
              </a:extLst>
            </p:cNvPr>
            <p:cNvSpPr/>
            <p:nvPr/>
          </p:nvSpPr>
          <p:spPr>
            <a:xfrm>
              <a:off x="3643305" y="4048129"/>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9" name="Rectangle 38">
              <a:extLst>
                <a:ext uri="{FF2B5EF4-FFF2-40B4-BE49-F238E27FC236}">
                  <a16:creationId xmlns:a16="http://schemas.microsoft.com/office/drawing/2014/main" id="{4ABAE37B-1D6F-4916-B4FC-E90292EF42CA}"/>
                </a:ext>
              </a:extLst>
            </p:cNvPr>
            <p:cNvSpPr/>
            <p:nvPr/>
          </p:nvSpPr>
          <p:spPr>
            <a:xfrm>
              <a:off x="4262435" y="4048129"/>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 name="Rectangle 39">
              <a:extLst>
                <a:ext uri="{FF2B5EF4-FFF2-40B4-BE49-F238E27FC236}">
                  <a16:creationId xmlns:a16="http://schemas.microsoft.com/office/drawing/2014/main" id="{5B123079-8D5C-4D7D-9913-47432A3DC5EA}"/>
                </a:ext>
              </a:extLst>
            </p:cNvPr>
            <p:cNvSpPr/>
            <p:nvPr/>
          </p:nvSpPr>
          <p:spPr>
            <a:xfrm>
              <a:off x="4571999" y="4048129"/>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1" name="Rectangle 40">
              <a:extLst>
                <a:ext uri="{FF2B5EF4-FFF2-40B4-BE49-F238E27FC236}">
                  <a16:creationId xmlns:a16="http://schemas.microsoft.com/office/drawing/2014/main" id="{968E9212-9673-4A5E-8DA0-0125B53213C9}"/>
                </a:ext>
              </a:extLst>
            </p:cNvPr>
            <p:cNvSpPr/>
            <p:nvPr/>
          </p:nvSpPr>
          <p:spPr>
            <a:xfrm>
              <a:off x="4881564" y="4048129"/>
              <a:ext cx="309565" cy="309565"/>
            </a:xfrm>
            <a:prstGeom prst="rect">
              <a:avLst/>
            </a:prstGeom>
            <a:solidFill>
              <a:srgbClr val="FCED22"/>
            </a:solidFill>
            <a:ln w="3175">
              <a:solidFill>
                <a:srgbClr val="FCED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2" name="Rectangle 41">
              <a:extLst>
                <a:ext uri="{FF2B5EF4-FFF2-40B4-BE49-F238E27FC236}">
                  <a16:creationId xmlns:a16="http://schemas.microsoft.com/office/drawing/2014/main" id="{F88633B9-FF18-4ED9-8FCF-5F082446B658}"/>
                </a:ext>
              </a:extLst>
            </p:cNvPr>
            <p:cNvSpPr/>
            <p:nvPr/>
          </p:nvSpPr>
          <p:spPr>
            <a:xfrm>
              <a:off x="5191129" y="4048129"/>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3" name="Rectangle 42">
              <a:extLst>
                <a:ext uri="{FF2B5EF4-FFF2-40B4-BE49-F238E27FC236}">
                  <a16:creationId xmlns:a16="http://schemas.microsoft.com/office/drawing/2014/main" id="{B465618D-EC44-4C67-A870-E6683865D416}"/>
                </a:ext>
              </a:extLst>
            </p:cNvPr>
            <p:cNvSpPr/>
            <p:nvPr/>
          </p:nvSpPr>
          <p:spPr>
            <a:xfrm>
              <a:off x="5500693" y="404812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4" name="Rectangle 43">
              <a:extLst>
                <a:ext uri="{FF2B5EF4-FFF2-40B4-BE49-F238E27FC236}">
                  <a16:creationId xmlns:a16="http://schemas.microsoft.com/office/drawing/2014/main" id="{6F2709B6-A7F5-479B-8944-BC1F62DFBEA1}"/>
                </a:ext>
              </a:extLst>
            </p:cNvPr>
            <p:cNvSpPr/>
            <p:nvPr/>
          </p:nvSpPr>
          <p:spPr>
            <a:xfrm>
              <a:off x="5810258" y="4048129"/>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5" name="Rectangle 44">
              <a:extLst>
                <a:ext uri="{FF2B5EF4-FFF2-40B4-BE49-F238E27FC236}">
                  <a16:creationId xmlns:a16="http://schemas.microsoft.com/office/drawing/2014/main" id="{DCB306DA-05C6-420A-94D6-7FA25F507603}"/>
                </a:ext>
              </a:extLst>
            </p:cNvPr>
            <p:cNvSpPr/>
            <p:nvPr/>
          </p:nvSpPr>
          <p:spPr>
            <a:xfrm>
              <a:off x="3024176" y="4048129"/>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6" name="Rectangle 45">
              <a:extLst>
                <a:ext uri="{FF2B5EF4-FFF2-40B4-BE49-F238E27FC236}">
                  <a16:creationId xmlns:a16="http://schemas.microsoft.com/office/drawing/2014/main" id="{FE30A62B-A88C-45F4-B129-C01F9F047792}"/>
                </a:ext>
              </a:extLst>
            </p:cNvPr>
            <p:cNvSpPr/>
            <p:nvPr/>
          </p:nvSpPr>
          <p:spPr>
            <a:xfrm>
              <a:off x="6119823" y="4048129"/>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7" name="Rectangle 46">
              <a:extLst>
                <a:ext uri="{FF2B5EF4-FFF2-40B4-BE49-F238E27FC236}">
                  <a16:creationId xmlns:a16="http://schemas.microsoft.com/office/drawing/2014/main" id="{1ECB0EEC-80BF-471C-8BFC-C5A9AD0B8086}"/>
                </a:ext>
              </a:extLst>
            </p:cNvPr>
            <p:cNvSpPr/>
            <p:nvPr/>
          </p:nvSpPr>
          <p:spPr>
            <a:xfrm>
              <a:off x="2714611" y="4048129"/>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8" name="Rectangle 47">
              <a:extLst>
                <a:ext uri="{FF2B5EF4-FFF2-40B4-BE49-F238E27FC236}">
                  <a16:creationId xmlns:a16="http://schemas.microsoft.com/office/drawing/2014/main" id="{0A4C871E-A94C-4269-BFCE-6C69B104615D}"/>
                </a:ext>
              </a:extLst>
            </p:cNvPr>
            <p:cNvSpPr/>
            <p:nvPr/>
          </p:nvSpPr>
          <p:spPr>
            <a:xfrm>
              <a:off x="3333741" y="4357693"/>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9" name="Rectangle 48">
              <a:extLst>
                <a:ext uri="{FF2B5EF4-FFF2-40B4-BE49-F238E27FC236}">
                  <a16:creationId xmlns:a16="http://schemas.microsoft.com/office/drawing/2014/main" id="{51665E6D-374E-4C62-95A2-6812F54D6FBB}"/>
                </a:ext>
              </a:extLst>
            </p:cNvPr>
            <p:cNvSpPr/>
            <p:nvPr/>
          </p:nvSpPr>
          <p:spPr>
            <a:xfrm>
              <a:off x="3952870" y="435769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0" name="Rectangle 49">
              <a:extLst>
                <a:ext uri="{FF2B5EF4-FFF2-40B4-BE49-F238E27FC236}">
                  <a16:creationId xmlns:a16="http://schemas.microsoft.com/office/drawing/2014/main" id="{93B9DF54-30A8-40C6-9F0C-A0C6EB92B6E5}"/>
                </a:ext>
              </a:extLst>
            </p:cNvPr>
            <p:cNvSpPr/>
            <p:nvPr/>
          </p:nvSpPr>
          <p:spPr>
            <a:xfrm>
              <a:off x="3643305" y="435769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1" name="Rectangle 50">
              <a:extLst>
                <a:ext uri="{FF2B5EF4-FFF2-40B4-BE49-F238E27FC236}">
                  <a16:creationId xmlns:a16="http://schemas.microsoft.com/office/drawing/2014/main" id="{283FF7A8-0861-44DF-9555-6A95BA285170}"/>
                </a:ext>
              </a:extLst>
            </p:cNvPr>
            <p:cNvSpPr/>
            <p:nvPr/>
          </p:nvSpPr>
          <p:spPr>
            <a:xfrm>
              <a:off x="4262435" y="435769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2" name="Rectangle 51">
              <a:extLst>
                <a:ext uri="{FF2B5EF4-FFF2-40B4-BE49-F238E27FC236}">
                  <a16:creationId xmlns:a16="http://schemas.microsoft.com/office/drawing/2014/main" id="{1E6F28CC-6200-4498-854F-B4F0A7608740}"/>
                </a:ext>
              </a:extLst>
            </p:cNvPr>
            <p:cNvSpPr/>
            <p:nvPr/>
          </p:nvSpPr>
          <p:spPr>
            <a:xfrm>
              <a:off x="4571999" y="435769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3" name="Rectangle 52">
              <a:extLst>
                <a:ext uri="{FF2B5EF4-FFF2-40B4-BE49-F238E27FC236}">
                  <a16:creationId xmlns:a16="http://schemas.microsoft.com/office/drawing/2014/main" id="{8FC9B3C7-28AF-4053-B7BD-77D1B358D9EF}"/>
                </a:ext>
              </a:extLst>
            </p:cNvPr>
            <p:cNvSpPr/>
            <p:nvPr/>
          </p:nvSpPr>
          <p:spPr>
            <a:xfrm>
              <a:off x="4881564" y="435769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4" name="Rectangle 53">
              <a:extLst>
                <a:ext uri="{FF2B5EF4-FFF2-40B4-BE49-F238E27FC236}">
                  <a16:creationId xmlns:a16="http://schemas.microsoft.com/office/drawing/2014/main" id="{BA2C749F-97A1-426C-ADA5-3D7545AF6F63}"/>
                </a:ext>
              </a:extLst>
            </p:cNvPr>
            <p:cNvSpPr/>
            <p:nvPr/>
          </p:nvSpPr>
          <p:spPr>
            <a:xfrm>
              <a:off x="5191129" y="435769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5" name="Rectangle 54">
              <a:extLst>
                <a:ext uri="{FF2B5EF4-FFF2-40B4-BE49-F238E27FC236}">
                  <a16:creationId xmlns:a16="http://schemas.microsoft.com/office/drawing/2014/main" id="{618D54CA-1C61-4039-8448-8871BF9D7E7F}"/>
                </a:ext>
              </a:extLst>
            </p:cNvPr>
            <p:cNvSpPr/>
            <p:nvPr/>
          </p:nvSpPr>
          <p:spPr>
            <a:xfrm>
              <a:off x="5500693" y="4357693"/>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6" name="Rectangle 55">
              <a:extLst>
                <a:ext uri="{FF2B5EF4-FFF2-40B4-BE49-F238E27FC236}">
                  <a16:creationId xmlns:a16="http://schemas.microsoft.com/office/drawing/2014/main" id="{B920156B-FE37-4731-BF14-5C6301DF7240}"/>
                </a:ext>
              </a:extLst>
            </p:cNvPr>
            <p:cNvSpPr/>
            <p:nvPr/>
          </p:nvSpPr>
          <p:spPr>
            <a:xfrm>
              <a:off x="5810258" y="4357693"/>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7" name="Rectangle 56">
              <a:extLst>
                <a:ext uri="{FF2B5EF4-FFF2-40B4-BE49-F238E27FC236}">
                  <a16:creationId xmlns:a16="http://schemas.microsoft.com/office/drawing/2014/main" id="{6346A4C4-D136-4519-B646-A0A4D2ACB4EC}"/>
                </a:ext>
              </a:extLst>
            </p:cNvPr>
            <p:cNvSpPr/>
            <p:nvPr/>
          </p:nvSpPr>
          <p:spPr>
            <a:xfrm>
              <a:off x="3024176" y="4357693"/>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8" name="Rectangle 57">
              <a:extLst>
                <a:ext uri="{FF2B5EF4-FFF2-40B4-BE49-F238E27FC236}">
                  <a16:creationId xmlns:a16="http://schemas.microsoft.com/office/drawing/2014/main" id="{851FCF11-473B-4C9E-B275-892FF4B3A49C}"/>
                </a:ext>
              </a:extLst>
            </p:cNvPr>
            <p:cNvSpPr/>
            <p:nvPr/>
          </p:nvSpPr>
          <p:spPr>
            <a:xfrm>
              <a:off x="6119823" y="4357693"/>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9" name="Rectangle 58">
              <a:extLst>
                <a:ext uri="{FF2B5EF4-FFF2-40B4-BE49-F238E27FC236}">
                  <a16:creationId xmlns:a16="http://schemas.microsoft.com/office/drawing/2014/main" id="{B5AD16D7-8CA0-4A25-B438-EC55860D1947}"/>
                </a:ext>
              </a:extLst>
            </p:cNvPr>
            <p:cNvSpPr/>
            <p:nvPr/>
          </p:nvSpPr>
          <p:spPr>
            <a:xfrm>
              <a:off x="2714611" y="4357693"/>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0" name="Rectangle 59">
              <a:extLst>
                <a:ext uri="{FF2B5EF4-FFF2-40B4-BE49-F238E27FC236}">
                  <a16:creationId xmlns:a16="http://schemas.microsoft.com/office/drawing/2014/main" id="{AA6D2EBD-7058-4854-AC5C-7F693695F5DB}"/>
                </a:ext>
              </a:extLst>
            </p:cNvPr>
            <p:cNvSpPr/>
            <p:nvPr/>
          </p:nvSpPr>
          <p:spPr>
            <a:xfrm>
              <a:off x="3333741" y="4667258"/>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1" name="Rectangle 60">
              <a:extLst>
                <a:ext uri="{FF2B5EF4-FFF2-40B4-BE49-F238E27FC236}">
                  <a16:creationId xmlns:a16="http://schemas.microsoft.com/office/drawing/2014/main" id="{91E1C584-F0EE-481C-962B-3932D29EE063}"/>
                </a:ext>
              </a:extLst>
            </p:cNvPr>
            <p:cNvSpPr/>
            <p:nvPr/>
          </p:nvSpPr>
          <p:spPr>
            <a:xfrm>
              <a:off x="3952870" y="4667258"/>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2" name="Rectangle 61">
              <a:extLst>
                <a:ext uri="{FF2B5EF4-FFF2-40B4-BE49-F238E27FC236}">
                  <a16:creationId xmlns:a16="http://schemas.microsoft.com/office/drawing/2014/main" id="{0F8E8C81-5172-4333-B147-EDEEBDAD15C9}"/>
                </a:ext>
              </a:extLst>
            </p:cNvPr>
            <p:cNvSpPr/>
            <p:nvPr/>
          </p:nvSpPr>
          <p:spPr>
            <a:xfrm>
              <a:off x="3643305" y="4667258"/>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3" name="Rectangle 62">
              <a:extLst>
                <a:ext uri="{FF2B5EF4-FFF2-40B4-BE49-F238E27FC236}">
                  <a16:creationId xmlns:a16="http://schemas.microsoft.com/office/drawing/2014/main" id="{C9EF411D-7660-4391-B343-A31AECF31AF7}"/>
                </a:ext>
              </a:extLst>
            </p:cNvPr>
            <p:cNvSpPr/>
            <p:nvPr/>
          </p:nvSpPr>
          <p:spPr>
            <a:xfrm>
              <a:off x="4262435" y="4667258"/>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4" name="Rectangle 63">
              <a:extLst>
                <a:ext uri="{FF2B5EF4-FFF2-40B4-BE49-F238E27FC236}">
                  <a16:creationId xmlns:a16="http://schemas.microsoft.com/office/drawing/2014/main" id="{92E3C525-EA56-41E0-B499-765C0910886D}"/>
                </a:ext>
              </a:extLst>
            </p:cNvPr>
            <p:cNvSpPr/>
            <p:nvPr/>
          </p:nvSpPr>
          <p:spPr>
            <a:xfrm>
              <a:off x="4571999" y="4667258"/>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5" name="Rectangle 64">
              <a:extLst>
                <a:ext uri="{FF2B5EF4-FFF2-40B4-BE49-F238E27FC236}">
                  <a16:creationId xmlns:a16="http://schemas.microsoft.com/office/drawing/2014/main" id="{603D3CBE-7DF8-4300-863B-77D51095DC7D}"/>
                </a:ext>
              </a:extLst>
            </p:cNvPr>
            <p:cNvSpPr/>
            <p:nvPr/>
          </p:nvSpPr>
          <p:spPr>
            <a:xfrm>
              <a:off x="4881564" y="4667258"/>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6" name="Rectangle 65">
              <a:extLst>
                <a:ext uri="{FF2B5EF4-FFF2-40B4-BE49-F238E27FC236}">
                  <a16:creationId xmlns:a16="http://schemas.microsoft.com/office/drawing/2014/main" id="{89219A74-D40C-4BAD-B6E4-0964799D8CE6}"/>
                </a:ext>
              </a:extLst>
            </p:cNvPr>
            <p:cNvSpPr/>
            <p:nvPr/>
          </p:nvSpPr>
          <p:spPr>
            <a:xfrm>
              <a:off x="5191129" y="4667258"/>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7" name="Rectangle 66">
              <a:extLst>
                <a:ext uri="{FF2B5EF4-FFF2-40B4-BE49-F238E27FC236}">
                  <a16:creationId xmlns:a16="http://schemas.microsoft.com/office/drawing/2014/main" id="{B5DBF371-BEF4-48DE-BE19-09E02D36FF89}"/>
                </a:ext>
              </a:extLst>
            </p:cNvPr>
            <p:cNvSpPr/>
            <p:nvPr/>
          </p:nvSpPr>
          <p:spPr>
            <a:xfrm>
              <a:off x="5500693" y="4667258"/>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8" name="Rectangle 67">
              <a:extLst>
                <a:ext uri="{FF2B5EF4-FFF2-40B4-BE49-F238E27FC236}">
                  <a16:creationId xmlns:a16="http://schemas.microsoft.com/office/drawing/2014/main" id="{693AE67B-DE57-470D-9F93-368865BCEE45}"/>
                </a:ext>
              </a:extLst>
            </p:cNvPr>
            <p:cNvSpPr/>
            <p:nvPr/>
          </p:nvSpPr>
          <p:spPr>
            <a:xfrm>
              <a:off x="5810258" y="4667258"/>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9" name="Rectangle 68">
              <a:extLst>
                <a:ext uri="{FF2B5EF4-FFF2-40B4-BE49-F238E27FC236}">
                  <a16:creationId xmlns:a16="http://schemas.microsoft.com/office/drawing/2014/main" id="{24509192-7E2A-4092-8A40-61C96E592B72}"/>
                </a:ext>
              </a:extLst>
            </p:cNvPr>
            <p:cNvSpPr/>
            <p:nvPr/>
          </p:nvSpPr>
          <p:spPr>
            <a:xfrm>
              <a:off x="3024176" y="4667258"/>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0" name="Rectangle 69">
              <a:extLst>
                <a:ext uri="{FF2B5EF4-FFF2-40B4-BE49-F238E27FC236}">
                  <a16:creationId xmlns:a16="http://schemas.microsoft.com/office/drawing/2014/main" id="{819A278E-35E6-431C-B97D-5898DA6CC7EF}"/>
                </a:ext>
              </a:extLst>
            </p:cNvPr>
            <p:cNvSpPr/>
            <p:nvPr/>
          </p:nvSpPr>
          <p:spPr>
            <a:xfrm>
              <a:off x="6119823" y="4667258"/>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1" name="Rectangle 70">
              <a:extLst>
                <a:ext uri="{FF2B5EF4-FFF2-40B4-BE49-F238E27FC236}">
                  <a16:creationId xmlns:a16="http://schemas.microsoft.com/office/drawing/2014/main" id="{3CA6A1C5-7A97-4671-8986-F84B3845022F}"/>
                </a:ext>
              </a:extLst>
            </p:cNvPr>
            <p:cNvSpPr/>
            <p:nvPr/>
          </p:nvSpPr>
          <p:spPr>
            <a:xfrm>
              <a:off x="2714611" y="4667258"/>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2" name="Rectangle 71">
              <a:extLst>
                <a:ext uri="{FF2B5EF4-FFF2-40B4-BE49-F238E27FC236}">
                  <a16:creationId xmlns:a16="http://schemas.microsoft.com/office/drawing/2014/main" id="{5C9C74B9-FB82-46A6-85F5-0397298EE6EA}"/>
                </a:ext>
              </a:extLst>
            </p:cNvPr>
            <p:cNvSpPr/>
            <p:nvPr/>
          </p:nvSpPr>
          <p:spPr>
            <a:xfrm>
              <a:off x="3333741" y="497682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3" name="Rectangle 72">
              <a:extLst>
                <a:ext uri="{FF2B5EF4-FFF2-40B4-BE49-F238E27FC236}">
                  <a16:creationId xmlns:a16="http://schemas.microsoft.com/office/drawing/2014/main" id="{3E0AEFBD-CEDF-4E01-92DC-08A8F24C2B0E}"/>
                </a:ext>
              </a:extLst>
            </p:cNvPr>
            <p:cNvSpPr/>
            <p:nvPr/>
          </p:nvSpPr>
          <p:spPr>
            <a:xfrm>
              <a:off x="3952870" y="497682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4" name="Rectangle 73">
              <a:extLst>
                <a:ext uri="{FF2B5EF4-FFF2-40B4-BE49-F238E27FC236}">
                  <a16:creationId xmlns:a16="http://schemas.microsoft.com/office/drawing/2014/main" id="{46F4D252-864A-4BF6-9598-609636804C97}"/>
                </a:ext>
              </a:extLst>
            </p:cNvPr>
            <p:cNvSpPr/>
            <p:nvPr/>
          </p:nvSpPr>
          <p:spPr>
            <a:xfrm>
              <a:off x="3643305" y="497682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5" name="Rectangle 74">
              <a:extLst>
                <a:ext uri="{FF2B5EF4-FFF2-40B4-BE49-F238E27FC236}">
                  <a16:creationId xmlns:a16="http://schemas.microsoft.com/office/drawing/2014/main" id="{1074249E-B835-48B5-846F-9C8437A5407B}"/>
                </a:ext>
              </a:extLst>
            </p:cNvPr>
            <p:cNvSpPr/>
            <p:nvPr/>
          </p:nvSpPr>
          <p:spPr>
            <a:xfrm>
              <a:off x="4881564" y="497682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6" name="Rectangle 75">
              <a:extLst>
                <a:ext uri="{FF2B5EF4-FFF2-40B4-BE49-F238E27FC236}">
                  <a16:creationId xmlns:a16="http://schemas.microsoft.com/office/drawing/2014/main" id="{92770B98-CD5C-4FD1-8074-69C38A974261}"/>
                </a:ext>
              </a:extLst>
            </p:cNvPr>
            <p:cNvSpPr/>
            <p:nvPr/>
          </p:nvSpPr>
          <p:spPr>
            <a:xfrm>
              <a:off x="5191129" y="497682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7" name="Rectangle 76">
              <a:extLst>
                <a:ext uri="{FF2B5EF4-FFF2-40B4-BE49-F238E27FC236}">
                  <a16:creationId xmlns:a16="http://schemas.microsoft.com/office/drawing/2014/main" id="{41A2B164-A59D-4600-A071-91B5818EF1CA}"/>
                </a:ext>
              </a:extLst>
            </p:cNvPr>
            <p:cNvSpPr/>
            <p:nvPr/>
          </p:nvSpPr>
          <p:spPr>
            <a:xfrm>
              <a:off x="5500693" y="497682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8" name="Rectangle 77">
              <a:extLst>
                <a:ext uri="{FF2B5EF4-FFF2-40B4-BE49-F238E27FC236}">
                  <a16:creationId xmlns:a16="http://schemas.microsoft.com/office/drawing/2014/main" id="{23E8A5BC-923A-44A8-B0C3-0589F86A158F}"/>
                </a:ext>
              </a:extLst>
            </p:cNvPr>
            <p:cNvSpPr/>
            <p:nvPr/>
          </p:nvSpPr>
          <p:spPr>
            <a:xfrm>
              <a:off x="3333741" y="5286387"/>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9" name="Rectangle 78">
              <a:extLst>
                <a:ext uri="{FF2B5EF4-FFF2-40B4-BE49-F238E27FC236}">
                  <a16:creationId xmlns:a16="http://schemas.microsoft.com/office/drawing/2014/main" id="{A448C162-141E-4F47-847D-45BE2CFEE58E}"/>
                </a:ext>
              </a:extLst>
            </p:cNvPr>
            <p:cNvSpPr/>
            <p:nvPr/>
          </p:nvSpPr>
          <p:spPr>
            <a:xfrm>
              <a:off x="3643305" y="5286387"/>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0" name="Rectangle 79">
              <a:extLst>
                <a:ext uri="{FF2B5EF4-FFF2-40B4-BE49-F238E27FC236}">
                  <a16:creationId xmlns:a16="http://schemas.microsoft.com/office/drawing/2014/main" id="{B0E242BE-DE3E-4EB4-851E-AA2286E7B8C0}"/>
                </a:ext>
              </a:extLst>
            </p:cNvPr>
            <p:cNvSpPr/>
            <p:nvPr/>
          </p:nvSpPr>
          <p:spPr>
            <a:xfrm>
              <a:off x="5191129" y="5286387"/>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1" name="Rectangle 80">
              <a:extLst>
                <a:ext uri="{FF2B5EF4-FFF2-40B4-BE49-F238E27FC236}">
                  <a16:creationId xmlns:a16="http://schemas.microsoft.com/office/drawing/2014/main" id="{DBC8F8A9-1178-4FB4-91E9-AB8BD01018F0}"/>
                </a:ext>
              </a:extLst>
            </p:cNvPr>
            <p:cNvSpPr/>
            <p:nvPr/>
          </p:nvSpPr>
          <p:spPr>
            <a:xfrm>
              <a:off x="5500693" y="5286387"/>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2" name="Rectangle 81">
              <a:extLst>
                <a:ext uri="{FF2B5EF4-FFF2-40B4-BE49-F238E27FC236}">
                  <a16:creationId xmlns:a16="http://schemas.microsoft.com/office/drawing/2014/main" id="{6D79622C-1210-46FC-82C9-8CFA58BE9F7D}"/>
                </a:ext>
              </a:extLst>
            </p:cNvPr>
            <p:cNvSpPr/>
            <p:nvPr/>
          </p:nvSpPr>
          <p:spPr>
            <a:xfrm>
              <a:off x="5810258" y="5286387"/>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3" name="Rectangle 82">
              <a:extLst>
                <a:ext uri="{FF2B5EF4-FFF2-40B4-BE49-F238E27FC236}">
                  <a16:creationId xmlns:a16="http://schemas.microsoft.com/office/drawing/2014/main" id="{67FAF157-2CAC-415F-B709-7E0393164851}"/>
                </a:ext>
              </a:extLst>
            </p:cNvPr>
            <p:cNvSpPr/>
            <p:nvPr/>
          </p:nvSpPr>
          <p:spPr>
            <a:xfrm>
              <a:off x="3024176" y="5286387"/>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4" name="Rectangle 83">
              <a:extLst>
                <a:ext uri="{FF2B5EF4-FFF2-40B4-BE49-F238E27FC236}">
                  <a16:creationId xmlns:a16="http://schemas.microsoft.com/office/drawing/2014/main" id="{90659E4B-040E-4AC9-AB0D-0CAC1E30C200}"/>
                </a:ext>
              </a:extLst>
            </p:cNvPr>
            <p:cNvSpPr/>
            <p:nvPr/>
          </p:nvSpPr>
          <p:spPr>
            <a:xfrm>
              <a:off x="3333741" y="5595952"/>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5" name="Rectangle 84">
              <a:extLst>
                <a:ext uri="{FF2B5EF4-FFF2-40B4-BE49-F238E27FC236}">
                  <a16:creationId xmlns:a16="http://schemas.microsoft.com/office/drawing/2014/main" id="{924C033C-2D77-429F-9B73-18B714FDFCB1}"/>
                </a:ext>
              </a:extLst>
            </p:cNvPr>
            <p:cNvSpPr/>
            <p:nvPr/>
          </p:nvSpPr>
          <p:spPr>
            <a:xfrm>
              <a:off x="3643305" y="5595952"/>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6" name="Rectangle 85">
              <a:extLst>
                <a:ext uri="{FF2B5EF4-FFF2-40B4-BE49-F238E27FC236}">
                  <a16:creationId xmlns:a16="http://schemas.microsoft.com/office/drawing/2014/main" id="{36E3AC16-10F7-427F-B0A1-30710571250E}"/>
                </a:ext>
              </a:extLst>
            </p:cNvPr>
            <p:cNvSpPr/>
            <p:nvPr/>
          </p:nvSpPr>
          <p:spPr>
            <a:xfrm>
              <a:off x="5191129" y="5595952"/>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7" name="Rectangle 86">
              <a:extLst>
                <a:ext uri="{FF2B5EF4-FFF2-40B4-BE49-F238E27FC236}">
                  <a16:creationId xmlns:a16="http://schemas.microsoft.com/office/drawing/2014/main" id="{377C9C63-E92B-4F4A-B238-03CD26C72236}"/>
                </a:ext>
              </a:extLst>
            </p:cNvPr>
            <p:cNvSpPr/>
            <p:nvPr/>
          </p:nvSpPr>
          <p:spPr>
            <a:xfrm>
              <a:off x="5500693" y="5595952"/>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8" name="Rectangle 87">
              <a:extLst>
                <a:ext uri="{FF2B5EF4-FFF2-40B4-BE49-F238E27FC236}">
                  <a16:creationId xmlns:a16="http://schemas.microsoft.com/office/drawing/2014/main" id="{00D64CCC-26E7-4618-AC92-7EA64C26D574}"/>
                </a:ext>
              </a:extLst>
            </p:cNvPr>
            <p:cNvSpPr/>
            <p:nvPr/>
          </p:nvSpPr>
          <p:spPr>
            <a:xfrm>
              <a:off x="5810258" y="5595952"/>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9" name="Rectangle 88">
              <a:extLst>
                <a:ext uri="{FF2B5EF4-FFF2-40B4-BE49-F238E27FC236}">
                  <a16:creationId xmlns:a16="http://schemas.microsoft.com/office/drawing/2014/main" id="{4CAFCD35-CC2B-456A-B026-669CC75EE016}"/>
                </a:ext>
              </a:extLst>
            </p:cNvPr>
            <p:cNvSpPr/>
            <p:nvPr/>
          </p:nvSpPr>
          <p:spPr>
            <a:xfrm>
              <a:off x="3024176" y="5595952"/>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0" name="Rectangle 89">
              <a:extLst>
                <a:ext uri="{FF2B5EF4-FFF2-40B4-BE49-F238E27FC236}">
                  <a16:creationId xmlns:a16="http://schemas.microsoft.com/office/drawing/2014/main" id="{1BEE20C1-97E0-4D30-B6D1-55ACE9395608}"/>
                </a:ext>
              </a:extLst>
            </p:cNvPr>
            <p:cNvSpPr/>
            <p:nvPr/>
          </p:nvSpPr>
          <p:spPr>
            <a:xfrm>
              <a:off x="6119823" y="5595952"/>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1" name="Rectangle 90">
              <a:extLst>
                <a:ext uri="{FF2B5EF4-FFF2-40B4-BE49-F238E27FC236}">
                  <a16:creationId xmlns:a16="http://schemas.microsoft.com/office/drawing/2014/main" id="{93B9F489-DFD8-4FD1-993D-7CB0395AFF3C}"/>
                </a:ext>
              </a:extLst>
            </p:cNvPr>
            <p:cNvSpPr/>
            <p:nvPr/>
          </p:nvSpPr>
          <p:spPr>
            <a:xfrm>
              <a:off x="2714611" y="5595952"/>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2" name="Rectangle 91">
              <a:extLst>
                <a:ext uri="{FF2B5EF4-FFF2-40B4-BE49-F238E27FC236}">
                  <a16:creationId xmlns:a16="http://schemas.microsoft.com/office/drawing/2014/main" id="{C2671DE6-1B28-443D-94E8-779198B03ED3}"/>
                </a:ext>
              </a:extLst>
            </p:cNvPr>
            <p:cNvSpPr/>
            <p:nvPr/>
          </p:nvSpPr>
          <p:spPr>
            <a:xfrm>
              <a:off x="3952870" y="2809870"/>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3" name="Rectangle 92">
              <a:extLst>
                <a:ext uri="{FF2B5EF4-FFF2-40B4-BE49-F238E27FC236}">
                  <a16:creationId xmlns:a16="http://schemas.microsoft.com/office/drawing/2014/main" id="{F96F4D6C-D536-4B71-A4A1-B4ACD32E5F11}"/>
                </a:ext>
              </a:extLst>
            </p:cNvPr>
            <p:cNvSpPr/>
            <p:nvPr/>
          </p:nvSpPr>
          <p:spPr>
            <a:xfrm>
              <a:off x="3643305" y="2809870"/>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4" name="Rectangle 93">
              <a:extLst>
                <a:ext uri="{FF2B5EF4-FFF2-40B4-BE49-F238E27FC236}">
                  <a16:creationId xmlns:a16="http://schemas.microsoft.com/office/drawing/2014/main" id="{4403BD7E-D0A3-40C0-A03C-5858BB63CB3F}"/>
                </a:ext>
              </a:extLst>
            </p:cNvPr>
            <p:cNvSpPr/>
            <p:nvPr/>
          </p:nvSpPr>
          <p:spPr>
            <a:xfrm>
              <a:off x="4262435" y="2809870"/>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5" name="Rectangle 94">
              <a:extLst>
                <a:ext uri="{FF2B5EF4-FFF2-40B4-BE49-F238E27FC236}">
                  <a16:creationId xmlns:a16="http://schemas.microsoft.com/office/drawing/2014/main" id="{DC667C5F-348E-4DB7-8B85-C1C4DB5D94E6}"/>
                </a:ext>
              </a:extLst>
            </p:cNvPr>
            <p:cNvSpPr/>
            <p:nvPr/>
          </p:nvSpPr>
          <p:spPr>
            <a:xfrm>
              <a:off x="4571999" y="2809870"/>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6" name="Rectangle 95">
              <a:extLst>
                <a:ext uri="{FF2B5EF4-FFF2-40B4-BE49-F238E27FC236}">
                  <a16:creationId xmlns:a16="http://schemas.microsoft.com/office/drawing/2014/main" id="{BBD4B237-DC27-47DD-B62F-1F72ED462BE3}"/>
                </a:ext>
              </a:extLst>
            </p:cNvPr>
            <p:cNvSpPr/>
            <p:nvPr/>
          </p:nvSpPr>
          <p:spPr>
            <a:xfrm>
              <a:off x="4881564" y="2809870"/>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7" name="Rectangle 96">
              <a:extLst>
                <a:ext uri="{FF2B5EF4-FFF2-40B4-BE49-F238E27FC236}">
                  <a16:creationId xmlns:a16="http://schemas.microsoft.com/office/drawing/2014/main" id="{9919114C-B6DF-48F3-BF9A-FC191C7FE532}"/>
                </a:ext>
              </a:extLst>
            </p:cNvPr>
            <p:cNvSpPr/>
            <p:nvPr/>
          </p:nvSpPr>
          <p:spPr>
            <a:xfrm>
              <a:off x="5191129" y="2809870"/>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8" name="Rectangle 97">
              <a:extLst>
                <a:ext uri="{FF2B5EF4-FFF2-40B4-BE49-F238E27FC236}">
                  <a16:creationId xmlns:a16="http://schemas.microsoft.com/office/drawing/2014/main" id="{D2829B8C-6B50-4ADB-9FF4-ECF49F628F57}"/>
                </a:ext>
              </a:extLst>
            </p:cNvPr>
            <p:cNvSpPr/>
            <p:nvPr/>
          </p:nvSpPr>
          <p:spPr>
            <a:xfrm>
              <a:off x="5500693" y="2809870"/>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9" name="Rectangle 98">
              <a:extLst>
                <a:ext uri="{FF2B5EF4-FFF2-40B4-BE49-F238E27FC236}">
                  <a16:creationId xmlns:a16="http://schemas.microsoft.com/office/drawing/2014/main" id="{58D61AA1-2161-4A91-98CF-6D0FB28F0D70}"/>
                </a:ext>
              </a:extLst>
            </p:cNvPr>
            <p:cNvSpPr/>
            <p:nvPr/>
          </p:nvSpPr>
          <p:spPr>
            <a:xfrm>
              <a:off x="3952870" y="952482"/>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0" name="Rectangle 99">
              <a:extLst>
                <a:ext uri="{FF2B5EF4-FFF2-40B4-BE49-F238E27FC236}">
                  <a16:creationId xmlns:a16="http://schemas.microsoft.com/office/drawing/2014/main" id="{9F7B5DC4-78A9-4884-A1D8-D943D8D32806}"/>
                </a:ext>
              </a:extLst>
            </p:cNvPr>
            <p:cNvSpPr/>
            <p:nvPr/>
          </p:nvSpPr>
          <p:spPr>
            <a:xfrm>
              <a:off x="4262435" y="952482"/>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1" name="Rectangle 100">
              <a:extLst>
                <a:ext uri="{FF2B5EF4-FFF2-40B4-BE49-F238E27FC236}">
                  <a16:creationId xmlns:a16="http://schemas.microsoft.com/office/drawing/2014/main" id="{1F5F38E5-FA4D-468C-AFFC-A8628AF1F30E}"/>
                </a:ext>
              </a:extLst>
            </p:cNvPr>
            <p:cNvSpPr/>
            <p:nvPr/>
          </p:nvSpPr>
          <p:spPr>
            <a:xfrm>
              <a:off x="4571999" y="952482"/>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2" name="Rectangle 101">
              <a:extLst>
                <a:ext uri="{FF2B5EF4-FFF2-40B4-BE49-F238E27FC236}">
                  <a16:creationId xmlns:a16="http://schemas.microsoft.com/office/drawing/2014/main" id="{83A35F6E-065C-4107-8AB3-66B1636DA2EF}"/>
                </a:ext>
              </a:extLst>
            </p:cNvPr>
            <p:cNvSpPr/>
            <p:nvPr/>
          </p:nvSpPr>
          <p:spPr>
            <a:xfrm>
              <a:off x="4881564" y="952482"/>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3" name="Rectangle 102">
              <a:extLst>
                <a:ext uri="{FF2B5EF4-FFF2-40B4-BE49-F238E27FC236}">
                  <a16:creationId xmlns:a16="http://schemas.microsoft.com/office/drawing/2014/main" id="{43BB7980-6440-4E9D-ADFB-26AFE8357CC4}"/>
                </a:ext>
              </a:extLst>
            </p:cNvPr>
            <p:cNvSpPr/>
            <p:nvPr/>
          </p:nvSpPr>
          <p:spPr>
            <a:xfrm>
              <a:off x="3952870" y="1262047"/>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4" name="Rectangle 103">
              <a:extLst>
                <a:ext uri="{FF2B5EF4-FFF2-40B4-BE49-F238E27FC236}">
                  <a16:creationId xmlns:a16="http://schemas.microsoft.com/office/drawing/2014/main" id="{7B8C5E18-4504-4E24-B88D-BA16D278ABC8}"/>
                </a:ext>
              </a:extLst>
            </p:cNvPr>
            <p:cNvSpPr/>
            <p:nvPr/>
          </p:nvSpPr>
          <p:spPr>
            <a:xfrm>
              <a:off x="3643305" y="1262047"/>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5" name="Rectangle 104">
              <a:extLst>
                <a:ext uri="{FF2B5EF4-FFF2-40B4-BE49-F238E27FC236}">
                  <a16:creationId xmlns:a16="http://schemas.microsoft.com/office/drawing/2014/main" id="{C0ED92D2-565F-4E9B-998A-8FFA12EA88AF}"/>
                </a:ext>
              </a:extLst>
            </p:cNvPr>
            <p:cNvSpPr/>
            <p:nvPr/>
          </p:nvSpPr>
          <p:spPr>
            <a:xfrm>
              <a:off x="4262435" y="1262047"/>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6" name="Rectangle 105">
              <a:extLst>
                <a:ext uri="{FF2B5EF4-FFF2-40B4-BE49-F238E27FC236}">
                  <a16:creationId xmlns:a16="http://schemas.microsoft.com/office/drawing/2014/main" id="{C4B7BE90-EA3C-4DC4-9DF7-14128FECAA4D}"/>
                </a:ext>
              </a:extLst>
            </p:cNvPr>
            <p:cNvSpPr/>
            <p:nvPr/>
          </p:nvSpPr>
          <p:spPr>
            <a:xfrm>
              <a:off x="4571999" y="1262047"/>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7" name="Rectangle 106">
              <a:extLst>
                <a:ext uri="{FF2B5EF4-FFF2-40B4-BE49-F238E27FC236}">
                  <a16:creationId xmlns:a16="http://schemas.microsoft.com/office/drawing/2014/main" id="{F2F89D1F-7631-42F9-B95D-74EC525AE5F4}"/>
                </a:ext>
              </a:extLst>
            </p:cNvPr>
            <p:cNvSpPr/>
            <p:nvPr/>
          </p:nvSpPr>
          <p:spPr>
            <a:xfrm>
              <a:off x="4881564" y="1262047"/>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8" name="Rectangle 107">
              <a:extLst>
                <a:ext uri="{FF2B5EF4-FFF2-40B4-BE49-F238E27FC236}">
                  <a16:creationId xmlns:a16="http://schemas.microsoft.com/office/drawing/2014/main" id="{28C2F258-9109-4F54-8781-666FDBADBF75}"/>
                </a:ext>
              </a:extLst>
            </p:cNvPr>
            <p:cNvSpPr/>
            <p:nvPr/>
          </p:nvSpPr>
          <p:spPr>
            <a:xfrm>
              <a:off x="5191129" y="1262047"/>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9" name="Rectangle 108">
              <a:extLst>
                <a:ext uri="{FF2B5EF4-FFF2-40B4-BE49-F238E27FC236}">
                  <a16:creationId xmlns:a16="http://schemas.microsoft.com/office/drawing/2014/main" id="{8D1C8BA0-E3DD-48F0-B3B9-F2D77B3F179A}"/>
                </a:ext>
              </a:extLst>
            </p:cNvPr>
            <p:cNvSpPr/>
            <p:nvPr/>
          </p:nvSpPr>
          <p:spPr>
            <a:xfrm>
              <a:off x="5500693" y="1262047"/>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0" name="Rectangle 109">
              <a:extLst>
                <a:ext uri="{FF2B5EF4-FFF2-40B4-BE49-F238E27FC236}">
                  <a16:creationId xmlns:a16="http://schemas.microsoft.com/office/drawing/2014/main" id="{0772123E-B50E-4FD5-960A-16213E893F94}"/>
                </a:ext>
              </a:extLst>
            </p:cNvPr>
            <p:cNvSpPr/>
            <p:nvPr/>
          </p:nvSpPr>
          <p:spPr>
            <a:xfrm>
              <a:off x="5810258" y="1262047"/>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1" name="Rectangle 110">
              <a:extLst>
                <a:ext uri="{FF2B5EF4-FFF2-40B4-BE49-F238E27FC236}">
                  <a16:creationId xmlns:a16="http://schemas.microsoft.com/office/drawing/2014/main" id="{57DB56F9-250C-4DFE-BA5E-54B5215BD2B1}"/>
                </a:ext>
              </a:extLst>
            </p:cNvPr>
            <p:cNvSpPr/>
            <p:nvPr/>
          </p:nvSpPr>
          <p:spPr>
            <a:xfrm>
              <a:off x="3333741" y="1571611"/>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2" name="Rectangle 111">
              <a:extLst>
                <a:ext uri="{FF2B5EF4-FFF2-40B4-BE49-F238E27FC236}">
                  <a16:creationId xmlns:a16="http://schemas.microsoft.com/office/drawing/2014/main" id="{8A267EBE-31DE-46D8-AD17-A9E6910C4186}"/>
                </a:ext>
              </a:extLst>
            </p:cNvPr>
            <p:cNvSpPr/>
            <p:nvPr/>
          </p:nvSpPr>
          <p:spPr>
            <a:xfrm>
              <a:off x="3952870" y="1571611"/>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3" name="Rectangle 112">
              <a:extLst>
                <a:ext uri="{FF2B5EF4-FFF2-40B4-BE49-F238E27FC236}">
                  <a16:creationId xmlns:a16="http://schemas.microsoft.com/office/drawing/2014/main" id="{AA01FFFF-C3FE-4C54-B5E2-16DA997B52D5}"/>
                </a:ext>
              </a:extLst>
            </p:cNvPr>
            <p:cNvSpPr/>
            <p:nvPr/>
          </p:nvSpPr>
          <p:spPr>
            <a:xfrm>
              <a:off x="3643305" y="1571611"/>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4" name="Rectangle 113">
              <a:extLst>
                <a:ext uri="{FF2B5EF4-FFF2-40B4-BE49-F238E27FC236}">
                  <a16:creationId xmlns:a16="http://schemas.microsoft.com/office/drawing/2014/main" id="{5C4E73F3-5EFD-42CB-9A2C-A017C9D9B5A0}"/>
                </a:ext>
              </a:extLst>
            </p:cNvPr>
            <p:cNvSpPr/>
            <p:nvPr/>
          </p:nvSpPr>
          <p:spPr>
            <a:xfrm>
              <a:off x="4262435" y="157161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5" name="Rectangle 114">
              <a:extLst>
                <a:ext uri="{FF2B5EF4-FFF2-40B4-BE49-F238E27FC236}">
                  <a16:creationId xmlns:a16="http://schemas.microsoft.com/office/drawing/2014/main" id="{1A4A09CE-2937-4D47-81B8-971C18C07B0A}"/>
                </a:ext>
              </a:extLst>
            </p:cNvPr>
            <p:cNvSpPr/>
            <p:nvPr/>
          </p:nvSpPr>
          <p:spPr>
            <a:xfrm>
              <a:off x="4571999" y="157161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7" name="Rectangle 116">
              <a:extLst>
                <a:ext uri="{FF2B5EF4-FFF2-40B4-BE49-F238E27FC236}">
                  <a16:creationId xmlns:a16="http://schemas.microsoft.com/office/drawing/2014/main" id="{9587CA05-DF42-4327-84D2-A8BC56FC4B05}"/>
                </a:ext>
              </a:extLst>
            </p:cNvPr>
            <p:cNvSpPr/>
            <p:nvPr/>
          </p:nvSpPr>
          <p:spPr>
            <a:xfrm>
              <a:off x="5191129" y="157161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8" name="Rectangle 117">
              <a:extLst>
                <a:ext uri="{FF2B5EF4-FFF2-40B4-BE49-F238E27FC236}">
                  <a16:creationId xmlns:a16="http://schemas.microsoft.com/office/drawing/2014/main" id="{8A58DD83-5CF1-4B93-9833-A7E80D1313D9}"/>
                </a:ext>
              </a:extLst>
            </p:cNvPr>
            <p:cNvSpPr/>
            <p:nvPr/>
          </p:nvSpPr>
          <p:spPr>
            <a:xfrm>
              <a:off x="3333741" y="1881176"/>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9" name="Rectangle 118">
              <a:extLst>
                <a:ext uri="{FF2B5EF4-FFF2-40B4-BE49-F238E27FC236}">
                  <a16:creationId xmlns:a16="http://schemas.microsoft.com/office/drawing/2014/main" id="{BBDAC5BB-5FC3-439D-8378-C7A0A56E7D3F}"/>
                </a:ext>
              </a:extLst>
            </p:cNvPr>
            <p:cNvSpPr/>
            <p:nvPr/>
          </p:nvSpPr>
          <p:spPr>
            <a:xfrm>
              <a:off x="3952870" y="1881176"/>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0" name="Rectangle 119">
              <a:extLst>
                <a:ext uri="{FF2B5EF4-FFF2-40B4-BE49-F238E27FC236}">
                  <a16:creationId xmlns:a16="http://schemas.microsoft.com/office/drawing/2014/main" id="{EA005976-80E5-4427-9A9B-58492BDDE7B7}"/>
                </a:ext>
              </a:extLst>
            </p:cNvPr>
            <p:cNvSpPr/>
            <p:nvPr/>
          </p:nvSpPr>
          <p:spPr>
            <a:xfrm>
              <a:off x="3643305" y="1881176"/>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1" name="Rectangle 120">
              <a:extLst>
                <a:ext uri="{FF2B5EF4-FFF2-40B4-BE49-F238E27FC236}">
                  <a16:creationId xmlns:a16="http://schemas.microsoft.com/office/drawing/2014/main" id="{140CDFD7-8029-4250-B9AA-244619087A4E}"/>
                </a:ext>
              </a:extLst>
            </p:cNvPr>
            <p:cNvSpPr/>
            <p:nvPr/>
          </p:nvSpPr>
          <p:spPr>
            <a:xfrm>
              <a:off x="4262435" y="1881176"/>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2" name="Rectangle 121">
              <a:extLst>
                <a:ext uri="{FF2B5EF4-FFF2-40B4-BE49-F238E27FC236}">
                  <a16:creationId xmlns:a16="http://schemas.microsoft.com/office/drawing/2014/main" id="{21B3CD7F-E9A4-4665-A754-8C6EE6353147}"/>
                </a:ext>
              </a:extLst>
            </p:cNvPr>
            <p:cNvSpPr/>
            <p:nvPr/>
          </p:nvSpPr>
          <p:spPr>
            <a:xfrm>
              <a:off x="4571999" y="1881176"/>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4" name="Rectangle 123">
              <a:extLst>
                <a:ext uri="{FF2B5EF4-FFF2-40B4-BE49-F238E27FC236}">
                  <a16:creationId xmlns:a16="http://schemas.microsoft.com/office/drawing/2014/main" id="{89B34395-9EDF-4480-BFC9-0214F01340C4}"/>
                </a:ext>
              </a:extLst>
            </p:cNvPr>
            <p:cNvSpPr/>
            <p:nvPr/>
          </p:nvSpPr>
          <p:spPr>
            <a:xfrm>
              <a:off x="5191129" y="1881176"/>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5" name="Rectangle 124">
              <a:extLst>
                <a:ext uri="{FF2B5EF4-FFF2-40B4-BE49-F238E27FC236}">
                  <a16:creationId xmlns:a16="http://schemas.microsoft.com/office/drawing/2014/main" id="{F7236312-7E3D-4992-9E92-2E04B1845828}"/>
                </a:ext>
              </a:extLst>
            </p:cNvPr>
            <p:cNvSpPr/>
            <p:nvPr/>
          </p:nvSpPr>
          <p:spPr>
            <a:xfrm>
              <a:off x="5500693" y="1881176"/>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6" name="Rectangle 125">
              <a:extLst>
                <a:ext uri="{FF2B5EF4-FFF2-40B4-BE49-F238E27FC236}">
                  <a16:creationId xmlns:a16="http://schemas.microsoft.com/office/drawing/2014/main" id="{7F6911AA-1711-46AC-AE13-D54372284F04}"/>
                </a:ext>
              </a:extLst>
            </p:cNvPr>
            <p:cNvSpPr/>
            <p:nvPr/>
          </p:nvSpPr>
          <p:spPr>
            <a:xfrm>
              <a:off x="5810258" y="1881176"/>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7" name="Rectangle 126">
              <a:extLst>
                <a:ext uri="{FF2B5EF4-FFF2-40B4-BE49-F238E27FC236}">
                  <a16:creationId xmlns:a16="http://schemas.microsoft.com/office/drawing/2014/main" id="{0241F578-7515-4452-BD93-52EEEB771B00}"/>
                </a:ext>
              </a:extLst>
            </p:cNvPr>
            <p:cNvSpPr/>
            <p:nvPr/>
          </p:nvSpPr>
          <p:spPr>
            <a:xfrm>
              <a:off x="3024176" y="1881176"/>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8" name="Rectangle 127">
              <a:extLst>
                <a:ext uri="{FF2B5EF4-FFF2-40B4-BE49-F238E27FC236}">
                  <a16:creationId xmlns:a16="http://schemas.microsoft.com/office/drawing/2014/main" id="{672A4D77-C45B-4BB2-B62F-CBA7F2B7F69B}"/>
                </a:ext>
              </a:extLst>
            </p:cNvPr>
            <p:cNvSpPr/>
            <p:nvPr/>
          </p:nvSpPr>
          <p:spPr>
            <a:xfrm>
              <a:off x="3333741" y="219074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9" name="Rectangle 128">
              <a:extLst>
                <a:ext uri="{FF2B5EF4-FFF2-40B4-BE49-F238E27FC236}">
                  <a16:creationId xmlns:a16="http://schemas.microsoft.com/office/drawing/2014/main" id="{59F98A8E-D06C-4A07-9BC8-23332EB1CE57}"/>
                </a:ext>
              </a:extLst>
            </p:cNvPr>
            <p:cNvSpPr/>
            <p:nvPr/>
          </p:nvSpPr>
          <p:spPr>
            <a:xfrm>
              <a:off x="3952870" y="2190741"/>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0" name="Rectangle 129">
              <a:extLst>
                <a:ext uri="{FF2B5EF4-FFF2-40B4-BE49-F238E27FC236}">
                  <a16:creationId xmlns:a16="http://schemas.microsoft.com/office/drawing/2014/main" id="{4864FD4A-75A7-44BB-8B07-02D42F67070D}"/>
                </a:ext>
              </a:extLst>
            </p:cNvPr>
            <p:cNvSpPr/>
            <p:nvPr/>
          </p:nvSpPr>
          <p:spPr>
            <a:xfrm>
              <a:off x="3643305" y="2190741"/>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1" name="Rectangle 130">
              <a:extLst>
                <a:ext uri="{FF2B5EF4-FFF2-40B4-BE49-F238E27FC236}">
                  <a16:creationId xmlns:a16="http://schemas.microsoft.com/office/drawing/2014/main" id="{B1FB5012-D16C-4A1E-B479-4F976F7F07C7}"/>
                </a:ext>
              </a:extLst>
            </p:cNvPr>
            <p:cNvSpPr/>
            <p:nvPr/>
          </p:nvSpPr>
          <p:spPr>
            <a:xfrm>
              <a:off x="4262435" y="219074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2" name="Rectangle 131">
              <a:extLst>
                <a:ext uri="{FF2B5EF4-FFF2-40B4-BE49-F238E27FC236}">
                  <a16:creationId xmlns:a16="http://schemas.microsoft.com/office/drawing/2014/main" id="{3ABC379C-5D00-4FC1-AD7C-5B2317EC025C}"/>
                </a:ext>
              </a:extLst>
            </p:cNvPr>
            <p:cNvSpPr/>
            <p:nvPr/>
          </p:nvSpPr>
          <p:spPr>
            <a:xfrm>
              <a:off x="4571999" y="219074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3" name="Rectangle 132">
              <a:extLst>
                <a:ext uri="{FF2B5EF4-FFF2-40B4-BE49-F238E27FC236}">
                  <a16:creationId xmlns:a16="http://schemas.microsoft.com/office/drawing/2014/main" id="{6D2BDF0C-CAD9-4013-8FCB-BCDC3EEA9A4E}"/>
                </a:ext>
              </a:extLst>
            </p:cNvPr>
            <p:cNvSpPr/>
            <p:nvPr/>
          </p:nvSpPr>
          <p:spPr>
            <a:xfrm>
              <a:off x="4881564" y="219074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4" name="Rectangle 133">
              <a:extLst>
                <a:ext uri="{FF2B5EF4-FFF2-40B4-BE49-F238E27FC236}">
                  <a16:creationId xmlns:a16="http://schemas.microsoft.com/office/drawing/2014/main" id="{AA55EA0D-2219-4E04-91BE-D045B66E9D7A}"/>
                </a:ext>
              </a:extLst>
            </p:cNvPr>
            <p:cNvSpPr/>
            <p:nvPr/>
          </p:nvSpPr>
          <p:spPr>
            <a:xfrm>
              <a:off x="5191129" y="2190741"/>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5" name="Rectangle 134">
              <a:extLst>
                <a:ext uri="{FF2B5EF4-FFF2-40B4-BE49-F238E27FC236}">
                  <a16:creationId xmlns:a16="http://schemas.microsoft.com/office/drawing/2014/main" id="{377E1A35-72C4-407A-B614-02BA0391E835}"/>
                </a:ext>
              </a:extLst>
            </p:cNvPr>
            <p:cNvSpPr/>
            <p:nvPr/>
          </p:nvSpPr>
          <p:spPr>
            <a:xfrm>
              <a:off x="5500693" y="219074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6" name="Rectangle 135">
              <a:extLst>
                <a:ext uri="{FF2B5EF4-FFF2-40B4-BE49-F238E27FC236}">
                  <a16:creationId xmlns:a16="http://schemas.microsoft.com/office/drawing/2014/main" id="{47400FCA-4897-439C-81F7-42FF79E705F6}"/>
                </a:ext>
              </a:extLst>
            </p:cNvPr>
            <p:cNvSpPr/>
            <p:nvPr/>
          </p:nvSpPr>
          <p:spPr>
            <a:xfrm>
              <a:off x="5810258" y="219074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7" name="Rectangle 136">
              <a:extLst>
                <a:ext uri="{FF2B5EF4-FFF2-40B4-BE49-F238E27FC236}">
                  <a16:creationId xmlns:a16="http://schemas.microsoft.com/office/drawing/2014/main" id="{100FD527-D562-4B8C-853F-34490E9D0236}"/>
                </a:ext>
              </a:extLst>
            </p:cNvPr>
            <p:cNvSpPr/>
            <p:nvPr/>
          </p:nvSpPr>
          <p:spPr>
            <a:xfrm>
              <a:off x="3024176" y="2190741"/>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8" name="Rectangle 137">
              <a:extLst>
                <a:ext uri="{FF2B5EF4-FFF2-40B4-BE49-F238E27FC236}">
                  <a16:creationId xmlns:a16="http://schemas.microsoft.com/office/drawing/2014/main" id="{F7390D59-44F6-457D-9F24-DF3D813EDFEE}"/>
                </a:ext>
              </a:extLst>
            </p:cNvPr>
            <p:cNvSpPr/>
            <p:nvPr/>
          </p:nvSpPr>
          <p:spPr>
            <a:xfrm>
              <a:off x="6119823" y="219074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9" name="Rectangle 138">
              <a:extLst>
                <a:ext uri="{FF2B5EF4-FFF2-40B4-BE49-F238E27FC236}">
                  <a16:creationId xmlns:a16="http://schemas.microsoft.com/office/drawing/2014/main" id="{167042A6-5397-43CB-812E-C32B5874C69D}"/>
                </a:ext>
              </a:extLst>
            </p:cNvPr>
            <p:cNvSpPr/>
            <p:nvPr/>
          </p:nvSpPr>
          <p:spPr>
            <a:xfrm>
              <a:off x="3333741" y="2500305"/>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0" name="Rectangle 139">
              <a:extLst>
                <a:ext uri="{FF2B5EF4-FFF2-40B4-BE49-F238E27FC236}">
                  <a16:creationId xmlns:a16="http://schemas.microsoft.com/office/drawing/2014/main" id="{87FB8ECD-AB45-4969-8C33-2AF020BC2805}"/>
                </a:ext>
              </a:extLst>
            </p:cNvPr>
            <p:cNvSpPr/>
            <p:nvPr/>
          </p:nvSpPr>
          <p:spPr>
            <a:xfrm>
              <a:off x="3952870" y="2500305"/>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1" name="Rectangle 140">
              <a:extLst>
                <a:ext uri="{FF2B5EF4-FFF2-40B4-BE49-F238E27FC236}">
                  <a16:creationId xmlns:a16="http://schemas.microsoft.com/office/drawing/2014/main" id="{9696D37F-5673-4FF2-AA35-CAD48745DA34}"/>
                </a:ext>
              </a:extLst>
            </p:cNvPr>
            <p:cNvSpPr/>
            <p:nvPr/>
          </p:nvSpPr>
          <p:spPr>
            <a:xfrm>
              <a:off x="3643305" y="2500305"/>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2" name="Rectangle 141">
              <a:extLst>
                <a:ext uri="{FF2B5EF4-FFF2-40B4-BE49-F238E27FC236}">
                  <a16:creationId xmlns:a16="http://schemas.microsoft.com/office/drawing/2014/main" id="{94BB48EA-B6A2-4897-8DB2-6F6F3F53E8D2}"/>
                </a:ext>
              </a:extLst>
            </p:cNvPr>
            <p:cNvSpPr/>
            <p:nvPr/>
          </p:nvSpPr>
          <p:spPr>
            <a:xfrm>
              <a:off x="4262435" y="2500305"/>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3" name="Rectangle 142">
              <a:extLst>
                <a:ext uri="{FF2B5EF4-FFF2-40B4-BE49-F238E27FC236}">
                  <a16:creationId xmlns:a16="http://schemas.microsoft.com/office/drawing/2014/main" id="{6668400D-3A27-4354-AB03-F9C0BA9F00DC}"/>
                </a:ext>
              </a:extLst>
            </p:cNvPr>
            <p:cNvSpPr/>
            <p:nvPr/>
          </p:nvSpPr>
          <p:spPr>
            <a:xfrm>
              <a:off x="4571999" y="2500305"/>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4" name="Rectangle 143">
              <a:extLst>
                <a:ext uri="{FF2B5EF4-FFF2-40B4-BE49-F238E27FC236}">
                  <a16:creationId xmlns:a16="http://schemas.microsoft.com/office/drawing/2014/main" id="{DE502C2D-01A4-40DA-B73F-D120488D86E9}"/>
                </a:ext>
              </a:extLst>
            </p:cNvPr>
            <p:cNvSpPr/>
            <p:nvPr/>
          </p:nvSpPr>
          <p:spPr>
            <a:xfrm>
              <a:off x="4881564" y="2500305"/>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5" name="Rectangle 144">
              <a:extLst>
                <a:ext uri="{FF2B5EF4-FFF2-40B4-BE49-F238E27FC236}">
                  <a16:creationId xmlns:a16="http://schemas.microsoft.com/office/drawing/2014/main" id="{B7B4B7AA-805F-402E-A1A7-4D0C34C69FB7}"/>
                </a:ext>
              </a:extLst>
            </p:cNvPr>
            <p:cNvSpPr/>
            <p:nvPr/>
          </p:nvSpPr>
          <p:spPr>
            <a:xfrm>
              <a:off x="5191129" y="2500305"/>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6" name="Rectangle 145">
              <a:extLst>
                <a:ext uri="{FF2B5EF4-FFF2-40B4-BE49-F238E27FC236}">
                  <a16:creationId xmlns:a16="http://schemas.microsoft.com/office/drawing/2014/main" id="{23C9C43C-370D-4C28-A6EC-C9E3750DE233}"/>
                </a:ext>
              </a:extLst>
            </p:cNvPr>
            <p:cNvSpPr/>
            <p:nvPr/>
          </p:nvSpPr>
          <p:spPr>
            <a:xfrm>
              <a:off x="5500693" y="2500305"/>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7" name="Rectangle 146">
              <a:extLst>
                <a:ext uri="{FF2B5EF4-FFF2-40B4-BE49-F238E27FC236}">
                  <a16:creationId xmlns:a16="http://schemas.microsoft.com/office/drawing/2014/main" id="{9FACA010-FD22-4944-863F-8F1FA56BDB12}"/>
                </a:ext>
              </a:extLst>
            </p:cNvPr>
            <p:cNvSpPr/>
            <p:nvPr/>
          </p:nvSpPr>
          <p:spPr>
            <a:xfrm>
              <a:off x="5810258" y="2500305"/>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8" name="Rectangle 147">
              <a:extLst>
                <a:ext uri="{FF2B5EF4-FFF2-40B4-BE49-F238E27FC236}">
                  <a16:creationId xmlns:a16="http://schemas.microsoft.com/office/drawing/2014/main" id="{5FFF1BC7-D7AD-4A79-95FF-CF8DB119CEE4}"/>
                </a:ext>
              </a:extLst>
            </p:cNvPr>
            <p:cNvSpPr/>
            <p:nvPr/>
          </p:nvSpPr>
          <p:spPr>
            <a:xfrm>
              <a:off x="3024176" y="2500305"/>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149" name="TextBox 148">
            <a:extLst>
              <a:ext uri="{FF2B5EF4-FFF2-40B4-BE49-F238E27FC236}">
                <a16:creationId xmlns:a16="http://schemas.microsoft.com/office/drawing/2014/main" id="{4A240EA7-79ED-4671-94ED-FF2136A35612}"/>
              </a:ext>
            </a:extLst>
          </p:cNvPr>
          <p:cNvSpPr txBox="1"/>
          <p:nvPr/>
        </p:nvSpPr>
        <p:spPr>
          <a:xfrm rot="19800000">
            <a:off x="1116467" y="3137634"/>
            <a:ext cx="1066318" cy="369332"/>
          </a:xfrm>
          <a:prstGeom prst="rect">
            <a:avLst/>
          </a:prstGeom>
          <a:noFill/>
        </p:spPr>
        <p:txBody>
          <a:bodyPr wrap="none" rtlCol="0">
            <a:spAutoFit/>
          </a:bodyPr>
          <a:lstStyle/>
          <a:p>
            <a:r>
              <a:rPr lang="en-GB" b="1" spc="300" dirty="0"/>
              <a:t>AGENT</a:t>
            </a:r>
          </a:p>
        </p:txBody>
      </p:sp>
      <p:sp>
        <p:nvSpPr>
          <p:cNvPr id="150" name="Thought Bubble: Cloud 149">
            <a:extLst>
              <a:ext uri="{FF2B5EF4-FFF2-40B4-BE49-F238E27FC236}">
                <a16:creationId xmlns:a16="http://schemas.microsoft.com/office/drawing/2014/main" id="{953AC7B1-DF1A-4DAF-B690-033E26555AE2}"/>
              </a:ext>
            </a:extLst>
          </p:cNvPr>
          <p:cNvSpPr/>
          <p:nvPr/>
        </p:nvSpPr>
        <p:spPr>
          <a:xfrm>
            <a:off x="2056193" y="1941100"/>
            <a:ext cx="2292293" cy="1381200"/>
          </a:xfrm>
          <a:prstGeom prst="cloudCallou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400" spc="300" dirty="0">
                <a:solidFill>
                  <a:schemeClr val="tx1"/>
                </a:solidFill>
              </a:rPr>
              <a:t>I want to get as much reward as possible!</a:t>
            </a:r>
          </a:p>
        </p:txBody>
      </p:sp>
      <p:sp>
        <p:nvSpPr>
          <p:cNvPr id="152" name="TextBox 151">
            <a:extLst>
              <a:ext uri="{FF2B5EF4-FFF2-40B4-BE49-F238E27FC236}">
                <a16:creationId xmlns:a16="http://schemas.microsoft.com/office/drawing/2014/main" id="{6F9EE21E-0CC5-4561-B949-8DF92B274B28}"/>
              </a:ext>
            </a:extLst>
          </p:cNvPr>
          <p:cNvSpPr txBox="1"/>
          <p:nvPr/>
        </p:nvSpPr>
        <p:spPr>
          <a:xfrm>
            <a:off x="4334404" y="4974417"/>
            <a:ext cx="1202573" cy="369332"/>
          </a:xfrm>
          <a:prstGeom prst="rect">
            <a:avLst/>
          </a:prstGeom>
          <a:noFill/>
        </p:spPr>
        <p:txBody>
          <a:bodyPr wrap="none" rtlCol="0">
            <a:spAutoFit/>
          </a:bodyPr>
          <a:lstStyle/>
          <a:p>
            <a:r>
              <a:rPr lang="en-GB" b="1" spc="300" dirty="0"/>
              <a:t>Reward</a:t>
            </a:r>
          </a:p>
        </p:txBody>
      </p:sp>
      <p:cxnSp>
        <p:nvCxnSpPr>
          <p:cNvPr id="154" name="Straight Arrow Connector 153">
            <a:extLst>
              <a:ext uri="{FF2B5EF4-FFF2-40B4-BE49-F238E27FC236}">
                <a16:creationId xmlns:a16="http://schemas.microsoft.com/office/drawing/2014/main" id="{48A401CC-601E-4E0F-AA0B-148A12D401B8}"/>
              </a:ext>
            </a:extLst>
          </p:cNvPr>
          <p:cNvCxnSpPr>
            <a:cxnSpLocks/>
          </p:cNvCxnSpPr>
          <p:nvPr/>
        </p:nvCxnSpPr>
        <p:spPr>
          <a:xfrm>
            <a:off x="3221665" y="4504679"/>
            <a:ext cx="3668233" cy="0"/>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cxnSp>
        <p:nvCxnSpPr>
          <p:cNvPr id="156" name="Straight Arrow Connector 155">
            <a:extLst>
              <a:ext uri="{FF2B5EF4-FFF2-40B4-BE49-F238E27FC236}">
                <a16:creationId xmlns:a16="http://schemas.microsoft.com/office/drawing/2014/main" id="{D52584CB-97A6-4FAD-AB1D-67F1AB9406B9}"/>
              </a:ext>
            </a:extLst>
          </p:cNvPr>
          <p:cNvCxnSpPr>
            <a:cxnSpLocks/>
          </p:cNvCxnSpPr>
          <p:nvPr/>
        </p:nvCxnSpPr>
        <p:spPr>
          <a:xfrm flipH="1">
            <a:off x="2999735" y="4900825"/>
            <a:ext cx="3666879" cy="0"/>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168" name="TextBox 167">
            <a:extLst>
              <a:ext uri="{FF2B5EF4-FFF2-40B4-BE49-F238E27FC236}">
                <a16:creationId xmlns:a16="http://schemas.microsoft.com/office/drawing/2014/main" id="{26A9FD68-D35C-4685-BBB7-70A64A4CD1D7}"/>
              </a:ext>
            </a:extLst>
          </p:cNvPr>
          <p:cNvSpPr txBox="1"/>
          <p:nvPr/>
        </p:nvSpPr>
        <p:spPr>
          <a:xfrm>
            <a:off x="4396871" y="4074536"/>
            <a:ext cx="1067921" cy="369332"/>
          </a:xfrm>
          <a:prstGeom prst="rect">
            <a:avLst/>
          </a:prstGeom>
          <a:noFill/>
        </p:spPr>
        <p:txBody>
          <a:bodyPr wrap="none" rtlCol="0">
            <a:spAutoFit/>
          </a:bodyPr>
          <a:lstStyle/>
          <a:p>
            <a:r>
              <a:rPr lang="en-GB" b="1" spc="300" dirty="0"/>
              <a:t>Action</a:t>
            </a:r>
          </a:p>
        </p:txBody>
      </p:sp>
    </p:spTree>
    <p:extLst>
      <p:ext uri="{BB962C8B-B14F-4D97-AF65-F5344CB8AC3E}">
        <p14:creationId xmlns:p14="http://schemas.microsoft.com/office/powerpoint/2010/main" val="1240917222"/>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3B55F-695B-4E3B-890A-1B62720D174F}"/>
              </a:ext>
            </a:extLst>
          </p:cNvPr>
          <p:cNvSpPr>
            <a:spLocks noGrp="1"/>
          </p:cNvSpPr>
          <p:nvPr>
            <p:ph type="title"/>
          </p:nvPr>
        </p:nvSpPr>
        <p:spPr>
          <a:xfrm>
            <a:off x="838200" y="365125"/>
            <a:ext cx="10668000" cy="1325563"/>
          </a:xfrm>
        </p:spPr>
        <p:txBody>
          <a:bodyPr/>
          <a:lstStyle/>
          <a:p>
            <a:r>
              <a:rPr lang="en-GB" dirty="0"/>
              <a:t>Knowledge and Understanding Deliverables:</a:t>
            </a:r>
          </a:p>
        </p:txBody>
      </p:sp>
      <p:sp>
        <p:nvSpPr>
          <p:cNvPr id="7" name="Title 1">
            <a:extLst>
              <a:ext uri="{FF2B5EF4-FFF2-40B4-BE49-F238E27FC236}">
                <a16:creationId xmlns:a16="http://schemas.microsoft.com/office/drawing/2014/main" id="{B21F24FC-3B32-4735-A3A4-2FC871D5DCB1}"/>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sz="4000" dirty="0"/>
          </a:p>
        </p:txBody>
      </p:sp>
      <p:sp>
        <p:nvSpPr>
          <p:cNvPr id="5" name="TextBox 4">
            <a:extLst>
              <a:ext uri="{FF2B5EF4-FFF2-40B4-BE49-F238E27FC236}">
                <a16:creationId xmlns:a16="http://schemas.microsoft.com/office/drawing/2014/main" id="{6F8EABCD-CA9C-4E42-B0DB-31528FA76E59}"/>
              </a:ext>
            </a:extLst>
          </p:cNvPr>
          <p:cNvSpPr txBox="1"/>
          <p:nvPr/>
        </p:nvSpPr>
        <p:spPr>
          <a:xfrm>
            <a:off x="11136276" y="3155396"/>
            <a:ext cx="587449" cy="769441"/>
          </a:xfrm>
          <a:prstGeom prst="rect">
            <a:avLst/>
          </a:prstGeom>
          <a:noFill/>
        </p:spPr>
        <p:txBody>
          <a:bodyPr wrap="square">
            <a:spAutoFit/>
          </a:bodyPr>
          <a:lstStyle/>
          <a:p>
            <a:r>
              <a:rPr lang="en-GB" sz="4400" dirty="0">
                <a:sym typeface="Wingdings" panose="05000000000000000000" pitchFamily="2" charset="2"/>
              </a:rPr>
              <a:t></a:t>
            </a:r>
            <a:endParaRPr lang="en-GB" sz="4400" dirty="0"/>
          </a:p>
        </p:txBody>
      </p:sp>
      <p:sp>
        <p:nvSpPr>
          <p:cNvPr id="8" name="Content Placeholder 2">
            <a:extLst>
              <a:ext uri="{FF2B5EF4-FFF2-40B4-BE49-F238E27FC236}">
                <a16:creationId xmlns:a16="http://schemas.microsoft.com/office/drawing/2014/main" id="{A0CC487B-850A-465F-BD45-467C1D86E8FD}"/>
              </a:ext>
            </a:extLst>
          </p:cNvPr>
          <p:cNvSpPr>
            <a:spLocks noGrp="1"/>
          </p:cNvSpPr>
          <p:nvPr>
            <p:ph idx="1"/>
          </p:nvPr>
        </p:nvSpPr>
        <p:spPr>
          <a:xfrm>
            <a:off x="838200" y="1825625"/>
            <a:ext cx="10515600" cy="4366945"/>
          </a:xfrm>
        </p:spPr>
        <p:txBody>
          <a:bodyPr/>
          <a:lstStyle/>
          <a:p>
            <a:pPr marL="514350" indent="-514350">
              <a:buFont typeface="+mj-lt"/>
              <a:buAutoNum type="arabicPeriod" startAt="7"/>
            </a:pPr>
            <a:r>
              <a:rPr lang="en-GB" b="0" i="0" dirty="0">
                <a:effectLst/>
                <a:latin typeface="Arial" panose="020B0604020202020204" pitchFamily="34" charset="0"/>
              </a:rPr>
              <a:t>To develop a deep understanding of agent produced, and thereby the subset of Reinforcement Learning surveyed, and to show evidence for or against the orthogonality of the various contributions incorporated into R2D4+; this understanding will be primarily demonstrated through ablation studies of the agent’s abilities.</a:t>
            </a:r>
          </a:p>
        </p:txBody>
      </p:sp>
    </p:spTree>
    <p:extLst>
      <p:ext uri="{BB962C8B-B14F-4D97-AF65-F5344CB8AC3E}">
        <p14:creationId xmlns:p14="http://schemas.microsoft.com/office/powerpoint/2010/main" val="11575352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FEE8DD2-3675-4142-BD63-6BB58A0CE892}"/>
              </a:ext>
            </a:extLst>
          </p:cNvPr>
          <p:cNvSpPr txBox="1">
            <a:spLocks/>
          </p:cNvSpPr>
          <p:nvPr/>
        </p:nvSpPr>
        <p:spPr>
          <a:xfrm>
            <a:off x="10676219" y="-93919"/>
            <a:ext cx="2302784" cy="60990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b="1" cap="all" spc="1500" dirty="0">
                <a:ea typeface="Source Sans Pro SemiBold" panose="020B0603030403020204" pitchFamily="34" charset="0"/>
              </a:rPr>
              <a:t>7.</a:t>
            </a:r>
          </a:p>
        </p:txBody>
      </p:sp>
      <p:sp>
        <p:nvSpPr>
          <p:cNvPr id="9" name="TextBox 8">
            <a:extLst>
              <a:ext uri="{FF2B5EF4-FFF2-40B4-BE49-F238E27FC236}">
                <a16:creationId xmlns:a16="http://schemas.microsoft.com/office/drawing/2014/main" id="{B4768F6F-2421-42D6-A1D6-D1F8624D6BBF}"/>
              </a:ext>
            </a:extLst>
          </p:cNvPr>
          <p:cNvSpPr txBox="1"/>
          <p:nvPr/>
        </p:nvSpPr>
        <p:spPr>
          <a:xfrm>
            <a:off x="1055998" y="110218"/>
            <a:ext cx="10080004" cy="584775"/>
          </a:xfrm>
          <a:prstGeom prst="rect">
            <a:avLst/>
          </a:prstGeom>
          <a:noFill/>
        </p:spPr>
        <p:txBody>
          <a:bodyPr wrap="none" rtlCol="0">
            <a:spAutoFit/>
          </a:bodyPr>
          <a:lstStyle/>
          <a:p>
            <a:r>
              <a:rPr lang="en-GB" sz="3200" dirty="0"/>
              <a:t>Demonstrating the knowledge and understanding gained:</a:t>
            </a:r>
          </a:p>
        </p:txBody>
      </p:sp>
      <p:pic>
        <p:nvPicPr>
          <p:cNvPr id="3" name="Picture 2" descr="Chart&#10;&#10;Description automatically generated">
            <a:extLst>
              <a:ext uri="{FF2B5EF4-FFF2-40B4-BE49-F238E27FC236}">
                <a16:creationId xmlns:a16="http://schemas.microsoft.com/office/drawing/2014/main" id="{A0A5F62C-52E3-4CE8-BE96-C26245A8842F}"/>
              </a:ext>
            </a:extLst>
          </p:cNvPr>
          <p:cNvPicPr>
            <a:picLocks noChangeAspect="1"/>
          </p:cNvPicPr>
          <p:nvPr/>
        </p:nvPicPr>
        <p:blipFill>
          <a:blip r:embed="rId2"/>
          <a:stretch>
            <a:fillRect/>
          </a:stretch>
        </p:blipFill>
        <p:spPr>
          <a:xfrm>
            <a:off x="1865112" y="694991"/>
            <a:ext cx="8461776" cy="6052791"/>
          </a:xfrm>
          <a:prstGeom prst="rect">
            <a:avLst/>
          </a:prstGeom>
        </p:spPr>
      </p:pic>
    </p:spTree>
    <p:extLst>
      <p:ext uri="{BB962C8B-B14F-4D97-AF65-F5344CB8AC3E}">
        <p14:creationId xmlns:p14="http://schemas.microsoft.com/office/powerpoint/2010/main" val="4223648300"/>
      </p:ext>
    </p:extLst>
  </p:cSld>
  <p:clrMapOvr>
    <a:masterClrMapping/>
  </p:clrMapOvr>
  <p:transition spd="med">
    <p:pull/>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4">
            <a:extLst>
              <a:ext uri="{FF2B5EF4-FFF2-40B4-BE49-F238E27FC236}">
                <a16:creationId xmlns:a16="http://schemas.microsoft.com/office/drawing/2014/main" id="{8B646C36-EEEC-4D52-8E8E-206F4CD8A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C5D3735-FEBE-45F6-AA31-BFAA55560BEC}"/>
              </a:ext>
            </a:extLst>
          </p:cNvPr>
          <p:cNvSpPr>
            <a:spLocks noGrp="1"/>
          </p:cNvSpPr>
          <p:nvPr>
            <p:ph type="ctrTitle"/>
          </p:nvPr>
        </p:nvSpPr>
        <p:spPr>
          <a:xfrm>
            <a:off x="467016" y="384001"/>
            <a:ext cx="5664240" cy="769330"/>
          </a:xfrm>
        </p:spPr>
        <p:txBody>
          <a:bodyPr anchor="b">
            <a:normAutofit/>
          </a:bodyPr>
          <a:lstStyle/>
          <a:p>
            <a:pPr algn="l"/>
            <a:r>
              <a:rPr lang="en-GB" sz="4000" dirty="0"/>
              <a:t>Conclusion</a:t>
            </a:r>
          </a:p>
        </p:txBody>
      </p:sp>
      <p:grpSp>
        <p:nvGrpSpPr>
          <p:cNvPr id="31" name="Group 16">
            <a:extLst>
              <a:ext uri="{FF2B5EF4-FFF2-40B4-BE49-F238E27FC236}">
                <a16:creationId xmlns:a16="http://schemas.microsoft.com/office/drawing/2014/main" id="{B2EBBF56-923D-48A7-9F8F-86E33CFA3E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81655" y="673020"/>
            <a:ext cx="4833902" cy="5683329"/>
            <a:chOff x="1674895" y="1345036"/>
            <a:chExt cx="5428610" cy="4210939"/>
          </a:xfrm>
        </p:grpSpPr>
        <p:sp>
          <p:nvSpPr>
            <p:cNvPr id="18" name="Rectangle 17">
              <a:extLst>
                <a:ext uri="{FF2B5EF4-FFF2-40B4-BE49-F238E27FC236}">
                  <a16:creationId xmlns:a16="http://schemas.microsoft.com/office/drawing/2014/main" id="{A6D5794E-BC9E-4A8A-BB29-9A32C8F26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18">
              <a:extLst>
                <a:ext uri="{FF2B5EF4-FFF2-40B4-BE49-F238E27FC236}">
                  <a16:creationId xmlns:a16="http://schemas.microsoft.com/office/drawing/2014/main" id="{216175AF-13E0-4D14-8638-11BBE8359A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35" name="Rectangle 20">
            <a:extLst>
              <a:ext uri="{FF2B5EF4-FFF2-40B4-BE49-F238E27FC236}">
                <a16:creationId xmlns:a16="http://schemas.microsoft.com/office/drawing/2014/main" id="{8258443E-B333-44F4-8D49-1EAB1C1A4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0256" y="596822"/>
            <a:ext cx="4833901" cy="5653877"/>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3427" y="1159624"/>
            <a:ext cx="1054466" cy="469689"/>
            <a:chOff x="9841624" y="4115729"/>
            <a:chExt cx="602169" cy="268223"/>
          </a:xfrm>
          <a:solidFill>
            <a:schemeClr val="tx1"/>
          </a:solidFill>
        </p:grpSpPr>
        <p:sp>
          <p:nvSpPr>
            <p:cNvPr id="24" name="Freeform: Shape 23">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5" name="Picture 4">
            <a:extLst>
              <a:ext uri="{FF2B5EF4-FFF2-40B4-BE49-F238E27FC236}">
                <a16:creationId xmlns:a16="http://schemas.microsoft.com/office/drawing/2014/main" id="{626BF6D4-2CC8-4EA5-A459-6AAED5DE5EC8}"/>
              </a:ext>
            </a:extLst>
          </p:cNvPr>
          <p:cNvPicPr>
            <a:picLocks noChangeAspect="1"/>
          </p:cNvPicPr>
          <p:nvPr/>
        </p:nvPicPr>
        <p:blipFill rotWithShape="1">
          <a:blip r:embed="rId3">
            <a:extLst>
              <a:ext uri="{28A0092B-C50C-407E-A947-70E740481C1C}">
                <a14:useLocalDpi xmlns:a14="http://schemas.microsoft.com/office/drawing/2010/main" val="0"/>
              </a:ext>
            </a:extLst>
          </a:blip>
          <a:srcRect t="-1569" b="-1765"/>
          <a:stretch/>
        </p:blipFill>
        <p:spPr>
          <a:xfrm>
            <a:off x="6817629" y="673020"/>
            <a:ext cx="3899155" cy="5511959"/>
          </a:xfrm>
          <a:prstGeom prst="rect">
            <a:avLst/>
          </a:prstGeom>
          <a:ln w="28575">
            <a:noFill/>
          </a:ln>
        </p:spPr>
      </p:pic>
      <p:sp>
        <p:nvSpPr>
          <p:cNvPr id="30"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24285" y="1286612"/>
            <a:ext cx="891445" cy="89144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2" name="Graphic 212">
            <a:extLst>
              <a:ext uri="{FF2B5EF4-FFF2-40B4-BE49-F238E27FC236}">
                <a16:creationId xmlns:a16="http://schemas.microsoft.com/office/drawing/2014/main" id="{EB8560A9-B281-46EB-A304-1E4A5A00D6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24285" y="1286612"/>
            <a:ext cx="891445" cy="89144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4" name="Oval 33">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1256" y="5416520"/>
            <a:ext cx="419129" cy="419129"/>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667882DD-56E8-460E-99D5-86E71982D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1256" y="5416520"/>
            <a:ext cx="419129" cy="419129"/>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Subtitle 2">
            <a:extLst>
              <a:ext uri="{FF2B5EF4-FFF2-40B4-BE49-F238E27FC236}">
                <a16:creationId xmlns:a16="http://schemas.microsoft.com/office/drawing/2014/main" id="{A7A20FD3-E03F-48D1-BB96-C59B948E362A}"/>
              </a:ext>
            </a:extLst>
          </p:cNvPr>
          <p:cNvSpPr txBox="1">
            <a:spLocks/>
          </p:cNvSpPr>
          <p:nvPr/>
        </p:nvSpPr>
        <p:spPr>
          <a:xfrm>
            <a:off x="212502" y="1716133"/>
            <a:ext cx="6030254" cy="534140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cap="all" spc="400"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cap="none" spc="300" dirty="0"/>
              <a:t>The aim of this project was to investigate how best to apply and combine recent advances in Reinforcement Learning to create an intelligent agent able to learn to play Super Mario Bros proficiently, given no additional expert information. </a:t>
            </a:r>
          </a:p>
          <a:p>
            <a:pPr algn="l"/>
            <a:r>
              <a:rPr lang="en-GB" cap="none" spc="300" dirty="0"/>
              <a:t>We name this agent R2D4+.</a:t>
            </a:r>
          </a:p>
          <a:p>
            <a:pPr algn="l"/>
            <a:r>
              <a:rPr lang="en-GB" cap="none" spc="300" dirty="0"/>
              <a:t>The project was a great success, with 6 of 7 deliverables being fully delivered upon. </a:t>
            </a:r>
          </a:p>
        </p:txBody>
      </p:sp>
      <p:sp>
        <p:nvSpPr>
          <p:cNvPr id="37" name="Subtitle 2">
            <a:extLst>
              <a:ext uri="{FF2B5EF4-FFF2-40B4-BE49-F238E27FC236}">
                <a16:creationId xmlns:a16="http://schemas.microsoft.com/office/drawing/2014/main" id="{A3D25CE6-C193-4F75-8AC5-AB8016D48918}"/>
              </a:ext>
            </a:extLst>
          </p:cNvPr>
          <p:cNvSpPr>
            <a:spLocks noGrp="1"/>
          </p:cNvSpPr>
          <p:nvPr>
            <p:ph type="subTitle" idx="1"/>
          </p:nvPr>
        </p:nvSpPr>
        <p:spPr>
          <a:xfrm>
            <a:off x="467016" y="6318337"/>
            <a:ext cx="4894428" cy="624615"/>
          </a:xfrm>
        </p:spPr>
        <p:txBody>
          <a:bodyPr>
            <a:normAutofit/>
          </a:bodyPr>
          <a:lstStyle/>
          <a:p>
            <a:pPr algn="l"/>
            <a:r>
              <a:rPr lang="en-GB" dirty="0"/>
              <a:t>Thanks for listening!</a:t>
            </a:r>
          </a:p>
        </p:txBody>
      </p:sp>
    </p:spTree>
    <p:extLst>
      <p:ext uri="{BB962C8B-B14F-4D97-AF65-F5344CB8AC3E}">
        <p14:creationId xmlns:p14="http://schemas.microsoft.com/office/powerpoint/2010/main" val="39940008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D0474-FA25-487D-AAB6-52F174CA864F}"/>
              </a:ext>
            </a:extLst>
          </p:cNvPr>
          <p:cNvSpPr>
            <a:spLocks noGrp="1"/>
          </p:cNvSpPr>
          <p:nvPr>
            <p:ph type="title"/>
          </p:nvPr>
        </p:nvSpPr>
        <p:spPr/>
        <p:txBody>
          <a:bodyPr/>
          <a:lstStyle/>
          <a:p>
            <a:r>
              <a:rPr lang="en-GB" dirty="0"/>
              <a:t>References</a:t>
            </a:r>
          </a:p>
        </p:txBody>
      </p:sp>
      <p:sp>
        <p:nvSpPr>
          <p:cNvPr id="3" name="Content Placeholder 2">
            <a:extLst>
              <a:ext uri="{FF2B5EF4-FFF2-40B4-BE49-F238E27FC236}">
                <a16:creationId xmlns:a16="http://schemas.microsoft.com/office/drawing/2014/main" id="{6F606833-452C-4C2A-871D-11A38454D74D}"/>
              </a:ext>
            </a:extLst>
          </p:cNvPr>
          <p:cNvSpPr>
            <a:spLocks noGrp="1"/>
          </p:cNvSpPr>
          <p:nvPr>
            <p:ph idx="1"/>
          </p:nvPr>
        </p:nvSpPr>
        <p:spPr/>
        <p:txBody>
          <a:bodyPr>
            <a:normAutofit lnSpcReduction="10000"/>
          </a:bodyPr>
          <a:lstStyle/>
          <a:p>
            <a:pPr marL="514350" indent="-514350">
              <a:buFont typeface="+mj-lt"/>
              <a:buAutoNum type="arabicPeriod"/>
            </a:pPr>
            <a:r>
              <a:rPr lang="en-GB" sz="1200" b="0" i="0" dirty="0">
                <a:effectLst/>
                <a:latin typeface="Arial" panose="020B0604020202020204" pitchFamily="34" charset="0"/>
              </a:rPr>
              <a:t>Heinz, S. (2019), ‘Using reinforcement learning to play super </a:t>
            </a:r>
            <a:r>
              <a:rPr lang="en-GB" sz="1200" b="0" i="0" dirty="0" err="1">
                <a:effectLst/>
                <a:latin typeface="Arial" panose="020B0604020202020204" pitchFamily="34" charset="0"/>
              </a:rPr>
              <a:t>mario</a:t>
            </a:r>
            <a:r>
              <a:rPr lang="en-GB" sz="1200" b="0" i="0" dirty="0">
                <a:effectLst/>
                <a:latin typeface="Arial" panose="020B0604020202020204" pitchFamily="34" charset="0"/>
              </a:rPr>
              <a:t> bros on </a:t>
            </a:r>
            <a:r>
              <a:rPr lang="en-GB" sz="1200" b="0" i="0" dirty="0" err="1">
                <a:effectLst/>
                <a:latin typeface="Arial" panose="020B0604020202020204" pitchFamily="34" charset="0"/>
              </a:rPr>
              <a:t>nes</a:t>
            </a:r>
            <a:r>
              <a:rPr lang="en-GB" sz="1200" b="0" i="0" dirty="0">
                <a:effectLst/>
                <a:latin typeface="Arial" panose="020B0604020202020204" pitchFamily="34" charset="0"/>
              </a:rPr>
              <a:t> using </a:t>
            </a:r>
            <a:r>
              <a:rPr lang="en-GB" sz="1200" b="0" i="0" dirty="0" err="1">
                <a:effectLst/>
                <a:latin typeface="Arial" panose="020B0604020202020204" pitchFamily="34" charset="0"/>
              </a:rPr>
              <a:t>tensorflow</a:t>
            </a:r>
            <a:r>
              <a:rPr lang="en-GB" sz="1200" b="0" i="0" dirty="0">
                <a:effectLst/>
                <a:latin typeface="Arial" panose="020B0604020202020204" pitchFamily="34" charset="0"/>
              </a:rPr>
              <a:t>’.URL:https://towardsdatascience.com/using-reinforcement-learning-to-play-super-mario-bros-on-nes-using-tensorflow-31281e35825</a:t>
            </a:r>
          </a:p>
          <a:p>
            <a:pPr marL="514350" indent="-514350">
              <a:buFont typeface="+mj-lt"/>
              <a:buAutoNum type="arabicPeriod"/>
            </a:pPr>
            <a:r>
              <a:rPr lang="en-GB" sz="1200" b="0" i="0" dirty="0">
                <a:effectLst/>
                <a:latin typeface="Arial" panose="020B0604020202020204" pitchFamily="34" charset="0"/>
              </a:rPr>
              <a:t>Klein, S. (2016), ‘Cs229 final report deep q-learning to play </a:t>
            </a:r>
            <a:r>
              <a:rPr lang="en-GB" sz="1200" b="0" i="0" dirty="0" err="1">
                <a:effectLst/>
                <a:latin typeface="Arial" panose="020B0604020202020204" pitchFamily="34" charset="0"/>
              </a:rPr>
              <a:t>mario</a:t>
            </a:r>
            <a:r>
              <a:rPr lang="en-GB" sz="1200" b="0" i="0" dirty="0">
                <a:effectLst/>
                <a:latin typeface="Arial" panose="020B0604020202020204" pitchFamily="34" charset="0"/>
              </a:rPr>
              <a:t>’.</a:t>
            </a:r>
          </a:p>
          <a:p>
            <a:pPr marL="514350" indent="-514350">
              <a:buFont typeface="+mj-lt"/>
              <a:buAutoNum type="arabicPeriod"/>
            </a:pPr>
            <a:r>
              <a:rPr lang="en-GB" sz="1200" b="0" i="0" dirty="0" err="1">
                <a:effectLst/>
                <a:latin typeface="Arial" panose="020B0604020202020204" pitchFamily="34" charset="0"/>
              </a:rPr>
              <a:t>Tsay</a:t>
            </a:r>
            <a:r>
              <a:rPr lang="en-GB" sz="1200" b="0" i="0" dirty="0">
                <a:effectLst/>
                <a:latin typeface="Arial" panose="020B0604020202020204" pitchFamily="34" charset="0"/>
              </a:rPr>
              <a:t>, J.-J., Chen, C.-C. and Hsu, J.-J. (2011), Evolving intelligent </a:t>
            </a:r>
            <a:r>
              <a:rPr lang="en-GB" sz="1200" b="0" i="0" dirty="0" err="1">
                <a:effectLst/>
                <a:latin typeface="Arial" panose="020B0604020202020204" pitchFamily="34" charset="0"/>
              </a:rPr>
              <a:t>mario</a:t>
            </a:r>
            <a:r>
              <a:rPr lang="en-GB" sz="1200" b="0" i="0" dirty="0">
                <a:effectLst/>
                <a:latin typeface="Arial" panose="020B0604020202020204" pitchFamily="34" charset="0"/>
              </a:rPr>
              <a:t> controller by reinforcement learning,in‘2011 International Conference on Technologies and Applications of Artificial Intelligence’, IEEE, pp. 266–272.</a:t>
            </a:r>
          </a:p>
          <a:p>
            <a:pPr marL="514350" indent="-514350">
              <a:buFont typeface="+mj-lt"/>
              <a:buAutoNum type="arabicPeriod"/>
            </a:pPr>
            <a:r>
              <a:rPr lang="en-GB" sz="1200" b="0" i="0" dirty="0">
                <a:effectLst/>
                <a:latin typeface="Arial" panose="020B0604020202020204" pitchFamily="34" charset="0"/>
              </a:rPr>
              <a:t>Joshi, M., Khobragade, R., Sarda, S., Deshpande, U. and Mohan, S. (2012), Object-oriented representation and hierarchical reinforcement learning in infinite mario,in‘2012 IEEE 24th International Conference on Tools with Artificial Intelligence’, Vol. 1, IEEE, pp. 1076–1081.</a:t>
            </a:r>
          </a:p>
          <a:p>
            <a:pPr marL="514350" indent="-514350">
              <a:buFont typeface="+mj-lt"/>
              <a:buAutoNum type="arabicPeriod"/>
            </a:pPr>
            <a:r>
              <a:rPr lang="en-GB" sz="1200" b="0" i="0" dirty="0">
                <a:effectLst/>
                <a:latin typeface="Arial" panose="020B0604020202020204" pitchFamily="34" charset="0"/>
              </a:rPr>
              <a:t>Mohan, S. and Laird, J. (2010), Relational reinforcement learning in infinite </a:t>
            </a:r>
            <a:r>
              <a:rPr lang="en-GB" sz="1200" b="0" i="0" dirty="0" err="1">
                <a:effectLst/>
                <a:latin typeface="Arial" panose="020B0604020202020204" pitchFamily="34" charset="0"/>
              </a:rPr>
              <a:t>mario</a:t>
            </a:r>
            <a:r>
              <a:rPr lang="en-GB" sz="1200" b="0" i="0" dirty="0">
                <a:effectLst/>
                <a:latin typeface="Arial" panose="020B0604020202020204" pitchFamily="34" charset="0"/>
              </a:rPr>
              <a:t>, in ‘Proceedings of the AAAI Conference on Artificial Intelligence’, Vol. 24.</a:t>
            </a:r>
            <a:endParaRPr lang="en-GB" sz="1200" dirty="0">
              <a:latin typeface="Arial" panose="020B0604020202020204" pitchFamily="34" charset="0"/>
            </a:endParaRPr>
          </a:p>
          <a:p>
            <a:pPr marL="514350" indent="-514350">
              <a:buFont typeface="+mj-lt"/>
              <a:buAutoNum type="arabicPeriod"/>
            </a:pPr>
            <a:r>
              <a:rPr lang="en-GB" sz="1200" b="0" i="0" dirty="0">
                <a:effectLst/>
                <a:latin typeface="Arial" panose="020B0604020202020204" pitchFamily="34" charset="0"/>
              </a:rPr>
              <a:t>Du, Y., Cui, S. and Guo, S. (2009), ‘Applying machine learning in game ai design’.</a:t>
            </a:r>
          </a:p>
          <a:p>
            <a:pPr marL="514350" indent="-514350">
              <a:buFont typeface="+mj-lt"/>
              <a:buAutoNum type="arabicPeriod"/>
            </a:pPr>
            <a:r>
              <a:rPr lang="en-GB" sz="1200" b="0" i="0" dirty="0" err="1">
                <a:effectLst/>
                <a:latin typeface="Arial" panose="020B0604020202020204" pitchFamily="34" charset="0"/>
              </a:rPr>
              <a:t>Jørgensen</a:t>
            </a:r>
            <a:r>
              <a:rPr lang="en-GB" sz="1200" b="0" i="0" dirty="0">
                <a:effectLst/>
                <a:latin typeface="Arial" panose="020B0604020202020204" pitchFamily="34" charset="0"/>
              </a:rPr>
              <a:t>, L. D. and Sandberg, T. W. (2009), ‘Playing </a:t>
            </a:r>
            <a:r>
              <a:rPr lang="en-GB" sz="1200" b="0" i="0" dirty="0" err="1">
                <a:effectLst/>
                <a:latin typeface="Arial" panose="020B0604020202020204" pitchFamily="34" charset="0"/>
              </a:rPr>
              <a:t>mario</a:t>
            </a:r>
            <a:r>
              <a:rPr lang="en-GB" sz="1200" b="0" i="0" dirty="0">
                <a:effectLst/>
                <a:latin typeface="Arial" panose="020B0604020202020204" pitchFamily="34" charset="0"/>
              </a:rPr>
              <a:t> using advanced ai techniques’,[online], IT University of Copenhagen , Available at : http://twsandberg.dk/media/4615/playing%20mario%20using%20advanced%20ai%20techniques.pdf.</a:t>
            </a:r>
          </a:p>
          <a:p>
            <a:pPr marL="514350" indent="-514350">
              <a:buFont typeface="+mj-lt"/>
              <a:buAutoNum type="arabicPeriod"/>
            </a:pPr>
            <a:r>
              <a:rPr lang="en-GB" sz="1200" b="0" i="0" dirty="0">
                <a:effectLst/>
                <a:latin typeface="Arial" panose="020B0604020202020204" pitchFamily="34" charset="0"/>
              </a:rPr>
              <a:t>Lee, G., Luo, M., </a:t>
            </a:r>
            <a:r>
              <a:rPr lang="en-GB" sz="1200" b="0" i="0" dirty="0" err="1">
                <a:effectLst/>
                <a:latin typeface="Arial" panose="020B0604020202020204" pitchFamily="34" charset="0"/>
              </a:rPr>
              <a:t>Zambetta</a:t>
            </a:r>
            <a:r>
              <a:rPr lang="en-GB" sz="1200" b="0" i="0" dirty="0">
                <a:effectLst/>
                <a:latin typeface="Arial" panose="020B0604020202020204" pitchFamily="34" charset="0"/>
              </a:rPr>
              <a:t>, F. and Li, X. (2014), Learning a super </a:t>
            </a:r>
            <a:r>
              <a:rPr lang="en-GB" sz="1200" b="0" i="0" dirty="0" err="1">
                <a:effectLst/>
                <a:latin typeface="Arial" panose="020B0604020202020204" pitchFamily="34" charset="0"/>
              </a:rPr>
              <a:t>mario</a:t>
            </a:r>
            <a:r>
              <a:rPr lang="en-GB" sz="1200" b="0" i="0" dirty="0">
                <a:effectLst/>
                <a:latin typeface="Arial" panose="020B0604020202020204" pitchFamily="34" charset="0"/>
              </a:rPr>
              <a:t> controller from examples of human </a:t>
            </a:r>
            <a:r>
              <a:rPr lang="en-GB" sz="1200" b="0" i="0" dirty="0" err="1">
                <a:effectLst/>
                <a:latin typeface="Arial" panose="020B0604020202020204" pitchFamily="34" charset="0"/>
              </a:rPr>
              <a:t>play,in</a:t>
            </a:r>
            <a:r>
              <a:rPr lang="en-GB" sz="1200" b="0" i="0" dirty="0">
                <a:effectLst/>
                <a:latin typeface="Arial" panose="020B0604020202020204" pitchFamily="34" charset="0"/>
              </a:rPr>
              <a:t> ‘2014 IEEE Congress on Evolutionary Computation (CEC)’, IEEE, pp. 1–8.</a:t>
            </a:r>
            <a:endParaRPr lang="en-GB" sz="1200" dirty="0">
              <a:latin typeface="Arial" panose="020B0604020202020204" pitchFamily="34" charset="0"/>
            </a:endParaRPr>
          </a:p>
          <a:p>
            <a:pPr marL="514350" indent="-514350">
              <a:buFont typeface="+mj-lt"/>
              <a:buAutoNum type="arabicPeriod"/>
            </a:pPr>
            <a:r>
              <a:rPr lang="en-GB" sz="1200" b="0" i="0" dirty="0">
                <a:effectLst/>
                <a:latin typeface="Arial" panose="020B0604020202020204" pitchFamily="34" charset="0"/>
              </a:rPr>
              <a:t>Lindberg, M. (2014), ‘An imitation-learning based agent playing super </a:t>
            </a:r>
            <a:r>
              <a:rPr lang="en-GB" sz="1200" b="0" i="0" dirty="0" err="1">
                <a:effectLst/>
                <a:latin typeface="Arial" panose="020B0604020202020204" pitchFamily="34" charset="0"/>
              </a:rPr>
              <a:t>mario</a:t>
            </a:r>
            <a:r>
              <a:rPr lang="en-GB" sz="1200" b="0" i="0" dirty="0">
                <a:effectLst/>
                <a:latin typeface="Arial" panose="020B0604020202020204" pitchFamily="34" charset="0"/>
              </a:rPr>
              <a:t>’.</a:t>
            </a:r>
          </a:p>
          <a:p>
            <a:pPr marL="514350" indent="-514350">
              <a:buFont typeface="+mj-lt"/>
              <a:buAutoNum type="arabicPeriod"/>
            </a:pPr>
            <a:r>
              <a:rPr lang="en-GB" sz="1200" b="0" i="0" dirty="0">
                <a:effectLst/>
                <a:latin typeface="Arial" panose="020B0604020202020204" pitchFamily="34" charset="0"/>
              </a:rPr>
              <a:t>Liao, Y., Yi, K. and Yang, Z. (2012), Cs229 final report reinforcement learning to play </a:t>
            </a:r>
            <a:r>
              <a:rPr lang="en-GB" sz="1200" b="0" i="0" dirty="0" err="1">
                <a:effectLst/>
                <a:latin typeface="Arial" panose="020B0604020202020204" pitchFamily="34" charset="0"/>
              </a:rPr>
              <a:t>mario</a:t>
            </a:r>
            <a:r>
              <a:rPr lang="en-GB" sz="1200" b="0" i="0" dirty="0">
                <a:effectLst/>
                <a:latin typeface="Arial" panose="020B0604020202020204" pitchFamily="34" charset="0"/>
              </a:rPr>
              <a:t>, Technical report, Technical report, Stanford University.</a:t>
            </a:r>
          </a:p>
          <a:p>
            <a:pPr marL="514350" indent="-514350">
              <a:buFont typeface="+mj-lt"/>
              <a:buAutoNum type="arabicPeriod"/>
            </a:pPr>
            <a:r>
              <a:rPr lang="en-GB" sz="1200" b="0" i="0" dirty="0" err="1">
                <a:effectLst/>
                <a:latin typeface="Arial" panose="020B0604020202020204" pitchFamily="34" charset="0"/>
              </a:rPr>
              <a:t>Togelius</a:t>
            </a:r>
            <a:r>
              <a:rPr lang="en-GB" sz="1200" b="0" i="0" dirty="0">
                <a:effectLst/>
                <a:latin typeface="Arial" panose="020B0604020202020204" pitchFamily="34" charset="0"/>
              </a:rPr>
              <a:t>, J., </a:t>
            </a:r>
            <a:r>
              <a:rPr lang="en-GB" sz="1200" b="0" i="0" dirty="0" err="1">
                <a:effectLst/>
                <a:latin typeface="Arial" panose="020B0604020202020204" pitchFamily="34" charset="0"/>
              </a:rPr>
              <a:t>Karakovskiy</a:t>
            </a:r>
            <a:r>
              <a:rPr lang="en-GB" sz="1200" b="0" i="0" dirty="0">
                <a:effectLst/>
                <a:latin typeface="Arial" panose="020B0604020202020204" pitchFamily="34" charset="0"/>
              </a:rPr>
              <a:t>, S. and Baumgarten, R. (2010), The 2009 </a:t>
            </a:r>
            <a:r>
              <a:rPr lang="en-GB" sz="1200" b="0" i="0" dirty="0" err="1">
                <a:effectLst/>
                <a:latin typeface="Arial" panose="020B0604020202020204" pitchFamily="34" charset="0"/>
              </a:rPr>
              <a:t>mario</a:t>
            </a:r>
            <a:r>
              <a:rPr lang="en-GB" sz="1200" b="0" i="0" dirty="0">
                <a:effectLst/>
                <a:latin typeface="Arial" panose="020B0604020202020204" pitchFamily="34" charset="0"/>
              </a:rPr>
              <a:t> ai competition, in ‘IEEE Congress on Evolutionary Computation’, IEEE, pp. 1–8.</a:t>
            </a:r>
          </a:p>
          <a:p>
            <a:pPr marL="514350" indent="-514350">
              <a:buFont typeface="+mj-lt"/>
              <a:buAutoNum type="arabicPeriod"/>
            </a:pPr>
            <a:r>
              <a:rPr lang="en-GB" sz="1200" b="0" i="0" dirty="0" err="1">
                <a:effectLst/>
                <a:latin typeface="Arial" panose="020B0604020202020204" pitchFamily="34" charset="0"/>
              </a:rPr>
              <a:t>Togelius</a:t>
            </a:r>
            <a:r>
              <a:rPr lang="en-GB" sz="1200" b="0" i="0" dirty="0">
                <a:effectLst/>
                <a:latin typeface="Arial" panose="020B0604020202020204" pitchFamily="34" charset="0"/>
              </a:rPr>
              <a:t>, J., Shaker, N., </a:t>
            </a:r>
            <a:r>
              <a:rPr lang="en-GB" sz="1200" b="0" i="0" dirty="0" err="1">
                <a:effectLst/>
                <a:latin typeface="Arial" panose="020B0604020202020204" pitchFamily="34" charset="0"/>
              </a:rPr>
              <a:t>Karakovskiy</a:t>
            </a:r>
            <a:r>
              <a:rPr lang="en-GB" sz="1200" b="0" i="0" dirty="0">
                <a:effectLst/>
                <a:latin typeface="Arial" panose="020B0604020202020204" pitchFamily="34" charset="0"/>
              </a:rPr>
              <a:t>, S. and </a:t>
            </a:r>
            <a:r>
              <a:rPr lang="en-GB" sz="1200" b="0" i="0" dirty="0" err="1">
                <a:effectLst/>
                <a:latin typeface="Arial" panose="020B0604020202020204" pitchFamily="34" charset="0"/>
              </a:rPr>
              <a:t>Yannakakis</a:t>
            </a:r>
            <a:r>
              <a:rPr lang="en-GB" sz="1200" b="0" i="0" dirty="0">
                <a:effectLst/>
                <a:latin typeface="Arial" panose="020B0604020202020204" pitchFamily="34" charset="0"/>
              </a:rPr>
              <a:t>, G. N. (2013), ‘The </a:t>
            </a:r>
            <a:r>
              <a:rPr lang="en-GB" sz="1200" b="0" i="0" dirty="0" err="1">
                <a:effectLst/>
                <a:latin typeface="Arial" panose="020B0604020202020204" pitchFamily="34" charset="0"/>
              </a:rPr>
              <a:t>mario</a:t>
            </a:r>
            <a:r>
              <a:rPr lang="en-GB" sz="1200" b="0" i="0" dirty="0">
                <a:effectLst/>
                <a:latin typeface="Arial" panose="020B0604020202020204" pitchFamily="34" charset="0"/>
              </a:rPr>
              <a:t> ai championship 2009-2012’,AI Magazine34(3), 89–92.</a:t>
            </a:r>
          </a:p>
        </p:txBody>
      </p:sp>
    </p:spTree>
    <p:extLst>
      <p:ext uri="{BB962C8B-B14F-4D97-AF65-F5344CB8AC3E}">
        <p14:creationId xmlns:p14="http://schemas.microsoft.com/office/powerpoint/2010/main" val="359938037"/>
      </p:ext>
    </p:extLst>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D0474-FA25-487D-AAB6-52F174CA864F}"/>
              </a:ext>
            </a:extLst>
          </p:cNvPr>
          <p:cNvSpPr>
            <a:spLocks noGrp="1"/>
          </p:cNvSpPr>
          <p:nvPr>
            <p:ph type="title"/>
          </p:nvPr>
        </p:nvSpPr>
        <p:spPr>
          <a:xfrm>
            <a:off x="838200" y="18255"/>
            <a:ext cx="10515600" cy="1325563"/>
          </a:xfrm>
        </p:spPr>
        <p:txBody>
          <a:bodyPr/>
          <a:lstStyle/>
          <a:p>
            <a:r>
              <a:rPr lang="en-GB" dirty="0"/>
              <a:t>References</a:t>
            </a:r>
          </a:p>
        </p:txBody>
      </p:sp>
      <p:sp>
        <p:nvSpPr>
          <p:cNvPr id="3" name="Content Placeholder 2">
            <a:extLst>
              <a:ext uri="{FF2B5EF4-FFF2-40B4-BE49-F238E27FC236}">
                <a16:creationId xmlns:a16="http://schemas.microsoft.com/office/drawing/2014/main" id="{6F606833-452C-4C2A-871D-11A38454D74D}"/>
              </a:ext>
            </a:extLst>
          </p:cNvPr>
          <p:cNvSpPr>
            <a:spLocks noGrp="1"/>
          </p:cNvSpPr>
          <p:nvPr>
            <p:ph idx="1"/>
          </p:nvPr>
        </p:nvSpPr>
        <p:spPr>
          <a:xfrm>
            <a:off x="838200" y="1051560"/>
            <a:ext cx="10515600" cy="5513832"/>
          </a:xfrm>
        </p:spPr>
        <p:txBody>
          <a:bodyPr>
            <a:noAutofit/>
          </a:bodyPr>
          <a:lstStyle/>
          <a:p>
            <a:pPr marL="514350" indent="-514350">
              <a:buFont typeface="+mj-lt"/>
              <a:buAutoNum type="arabicPeriod" startAt="13"/>
            </a:pPr>
            <a:r>
              <a:rPr lang="en-GB" sz="1100" b="0" i="0" dirty="0" err="1">
                <a:effectLst/>
                <a:latin typeface="Arial" panose="020B0604020202020204" pitchFamily="34" charset="0"/>
              </a:rPr>
              <a:t>Mnih</a:t>
            </a:r>
            <a:r>
              <a:rPr lang="en-GB" sz="1100" b="0" i="0" dirty="0">
                <a:effectLst/>
                <a:latin typeface="Arial" panose="020B0604020202020204" pitchFamily="34" charset="0"/>
              </a:rPr>
              <a:t>, V. et al. (2013), ‘Playing </a:t>
            </a:r>
            <a:r>
              <a:rPr lang="en-GB" sz="1100" b="0" i="0" dirty="0" err="1">
                <a:effectLst/>
                <a:latin typeface="Arial" panose="020B0604020202020204" pitchFamily="34" charset="0"/>
              </a:rPr>
              <a:t>atari</a:t>
            </a:r>
            <a:r>
              <a:rPr lang="en-GB" sz="1100" b="0" i="0" dirty="0">
                <a:effectLst/>
                <a:latin typeface="Arial" panose="020B0604020202020204" pitchFamily="34" charset="0"/>
              </a:rPr>
              <a:t> with deep reinforcement learning’,</a:t>
            </a:r>
            <a:r>
              <a:rPr lang="en-GB" sz="1100" b="0" i="0" dirty="0" err="1">
                <a:effectLst/>
                <a:latin typeface="Arial" panose="020B0604020202020204" pitchFamily="34" charset="0"/>
              </a:rPr>
              <a:t>arXiv</a:t>
            </a:r>
            <a:r>
              <a:rPr lang="en-GB" sz="1100" b="0" i="0" dirty="0">
                <a:effectLst/>
                <a:latin typeface="Arial" panose="020B0604020202020204" pitchFamily="34" charset="0"/>
              </a:rPr>
              <a:t> preprint arXiv:1312.5602.</a:t>
            </a:r>
          </a:p>
          <a:p>
            <a:pPr marL="514350" indent="-514350">
              <a:buFont typeface="+mj-lt"/>
              <a:buAutoNum type="arabicPeriod" startAt="13"/>
            </a:pPr>
            <a:r>
              <a:rPr lang="en-GB" sz="1100" b="0" i="0" dirty="0">
                <a:effectLst/>
                <a:latin typeface="Arial" panose="020B0604020202020204" pitchFamily="34" charset="0"/>
              </a:rPr>
              <a:t>van Hasselt, H. (2010), ‘Double q-learning’, Advances in neural information processing systems23, 2613–2621.</a:t>
            </a:r>
            <a:endParaRPr lang="en-GB" sz="1100" dirty="0">
              <a:latin typeface="Arial" panose="020B0604020202020204" pitchFamily="34" charset="0"/>
            </a:endParaRPr>
          </a:p>
          <a:p>
            <a:pPr marL="514350" indent="-514350">
              <a:buFont typeface="+mj-lt"/>
              <a:buAutoNum type="arabicPeriod" startAt="13"/>
            </a:pPr>
            <a:r>
              <a:rPr lang="en-GB" sz="1100" b="0" i="0" dirty="0">
                <a:effectLst/>
                <a:latin typeface="Arial" panose="020B0604020202020204" pitchFamily="34" charset="0"/>
              </a:rPr>
              <a:t>van Hasselt, H., </a:t>
            </a:r>
            <a:r>
              <a:rPr lang="en-GB" sz="1100" b="0" i="0" dirty="0" err="1">
                <a:effectLst/>
                <a:latin typeface="Arial" panose="020B0604020202020204" pitchFamily="34" charset="0"/>
              </a:rPr>
              <a:t>Guez</a:t>
            </a:r>
            <a:r>
              <a:rPr lang="en-GB" sz="1100" b="0" i="0" dirty="0">
                <a:effectLst/>
                <a:latin typeface="Arial" panose="020B0604020202020204" pitchFamily="34" charset="0"/>
              </a:rPr>
              <a:t>, A. and Silver, D. (2015), ‘Deep reinforcement learning with double q-learning’.</a:t>
            </a:r>
          </a:p>
          <a:p>
            <a:pPr marL="514350" indent="-514350">
              <a:buFont typeface="+mj-lt"/>
              <a:buAutoNum type="arabicPeriod" startAt="13"/>
            </a:pPr>
            <a:r>
              <a:rPr lang="en-GB" sz="1100" b="0" i="0" dirty="0">
                <a:effectLst/>
                <a:latin typeface="Arial" panose="020B0604020202020204" pitchFamily="34" charset="0"/>
              </a:rPr>
              <a:t>Lin, L.-J. (1993), Reinforcement learning for robots using neural networks, Technical report, Carnegie-Mellon </a:t>
            </a:r>
            <a:r>
              <a:rPr lang="en-GB" sz="1100" b="0" i="0" dirty="0" err="1">
                <a:effectLst/>
                <a:latin typeface="Arial" panose="020B0604020202020204" pitchFamily="34" charset="0"/>
              </a:rPr>
              <a:t>Univ</a:t>
            </a:r>
            <a:r>
              <a:rPr lang="en-GB" sz="1100" b="0" i="0" dirty="0">
                <a:effectLst/>
                <a:latin typeface="Arial" panose="020B0604020202020204" pitchFamily="34" charset="0"/>
              </a:rPr>
              <a:t> Pittsburgh PA School of Computer Science.</a:t>
            </a:r>
          </a:p>
          <a:p>
            <a:pPr marL="514350" indent="-514350">
              <a:buFont typeface="+mj-lt"/>
              <a:buAutoNum type="arabicPeriod" startAt="13"/>
            </a:pPr>
            <a:r>
              <a:rPr lang="en-GB" sz="1100" b="0" i="0" dirty="0">
                <a:effectLst/>
                <a:latin typeface="Arial" panose="020B0604020202020204" pitchFamily="34" charset="0"/>
              </a:rPr>
              <a:t>Wang, Z. et al. (2016), ‘</a:t>
            </a:r>
            <a:r>
              <a:rPr lang="en-GB" sz="1100" b="0" i="0" dirty="0" err="1">
                <a:effectLst/>
                <a:latin typeface="Arial" panose="020B0604020202020204" pitchFamily="34" charset="0"/>
              </a:rPr>
              <a:t>Dueling</a:t>
            </a:r>
            <a:r>
              <a:rPr lang="en-GB" sz="1100" b="0" i="0" dirty="0">
                <a:effectLst/>
                <a:latin typeface="Arial" panose="020B0604020202020204" pitchFamily="34" charset="0"/>
              </a:rPr>
              <a:t> network architectures for deep reinforcement learning’.</a:t>
            </a:r>
            <a:endParaRPr lang="en-GB" sz="1100" dirty="0">
              <a:latin typeface="Arial" panose="020B0604020202020204" pitchFamily="34" charset="0"/>
            </a:endParaRPr>
          </a:p>
          <a:p>
            <a:pPr marL="514350" indent="-514350">
              <a:buFont typeface="+mj-lt"/>
              <a:buAutoNum type="arabicPeriod" startAt="13"/>
            </a:pPr>
            <a:r>
              <a:rPr lang="en-GB" sz="1100" b="0" i="0" dirty="0" err="1">
                <a:effectLst/>
                <a:latin typeface="Arial" panose="020B0604020202020204" pitchFamily="34" charset="0"/>
              </a:rPr>
              <a:t>Schaul</a:t>
            </a:r>
            <a:r>
              <a:rPr lang="en-GB" sz="1100" b="0" i="0" dirty="0">
                <a:effectLst/>
                <a:latin typeface="Arial" panose="020B0604020202020204" pitchFamily="34" charset="0"/>
              </a:rPr>
              <a:t>, T., Quan, J., </a:t>
            </a:r>
            <a:r>
              <a:rPr lang="en-GB" sz="1100" b="0" i="0" dirty="0" err="1">
                <a:effectLst/>
                <a:latin typeface="Arial" panose="020B0604020202020204" pitchFamily="34" charset="0"/>
              </a:rPr>
              <a:t>Antonoglou</a:t>
            </a:r>
            <a:r>
              <a:rPr lang="en-GB" sz="1100" b="0" i="0" dirty="0">
                <a:effectLst/>
                <a:latin typeface="Arial" panose="020B0604020202020204" pitchFamily="34" charset="0"/>
              </a:rPr>
              <a:t>, I. and Silver, D. (2016), ‘Prioritized experience replay’.</a:t>
            </a:r>
          </a:p>
          <a:p>
            <a:pPr marL="514350" indent="-514350">
              <a:buFont typeface="+mj-lt"/>
              <a:buAutoNum type="arabicPeriod" startAt="13"/>
            </a:pPr>
            <a:r>
              <a:rPr lang="en-GB" sz="1100" b="0" i="0" dirty="0">
                <a:effectLst/>
                <a:latin typeface="Arial" panose="020B0604020202020204" pitchFamily="34" charset="0"/>
              </a:rPr>
              <a:t>Horgan, D. et al. (2018), ‘Distributed prioritized experience replay’.</a:t>
            </a:r>
            <a:endParaRPr lang="en-GB" sz="1100" dirty="0">
              <a:latin typeface="Arial" panose="020B0604020202020204" pitchFamily="34" charset="0"/>
            </a:endParaRPr>
          </a:p>
          <a:p>
            <a:pPr marL="514350" indent="-514350">
              <a:buFont typeface="+mj-lt"/>
              <a:buAutoNum type="arabicPeriod" startAt="13"/>
            </a:pPr>
            <a:r>
              <a:rPr lang="en-GB" sz="1100" b="0" i="0" dirty="0" err="1">
                <a:effectLst/>
                <a:latin typeface="Arial" panose="020B0604020202020204" pitchFamily="34" charset="0"/>
              </a:rPr>
              <a:t>Pohlen</a:t>
            </a:r>
            <a:r>
              <a:rPr lang="en-GB" sz="1100" b="0" i="0" dirty="0">
                <a:effectLst/>
                <a:latin typeface="Arial" panose="020B0604020202020204" pitchFamily="34" charset="0"/>
              </a:rPr>
              <a:t>, T. et al. (2018), ‘Observe and look further: Achieving consistent performance on </a:t>
            </a:r>
            <a:r>
              <a:rPr lang="en-GB" sz="1100" b="0" i="0" dirty="0" err="1">
                <a:effectLst/>
                <a:latin typeface="Arial" panose="020B0604020202020204" pitchFamily="34" charset="0"/>
              </a:rPr>
              <a:t>atari</a:t>
            </a:r>
            <a:r>
              <a:rPr lang="en-GB" sz="1100" b="0" i="0" dirty="0">
                <a:effectLst/>
                <a:latin typeface="Arial" panose="020B0604020202020204" pitchFamily="34" charset="0"/>
              </a:rPr>
              <a:t>’.</a:t>
            </a:r>
          </a:p>
          <a:p>
            <a:pPr marL="514350" indent="-514350">
              <a:buFont typeface="+mj-lt"/>
              <a:buAutoNum type="arabicPeriod" startAt="13"/>
            </a:pPr>
            <a:r>
              <a:rPr lang="en-GB" sz="1100" b="0" i="0" dirty="0" err="1">
                <a:effectLst/>
                <a:latin typeface="Arial" panose="020B0604020202020204" pitchFamily="34" charset="0"/>
              </a:rPr>
              <a:t>Kapturowski</a:t>
            </a:r>
            <a:r>
              <a:rPr lang="en-GB" sz="1100" b="0" i="0" dirty="0">
                <a:effectLst/>
                <a:latin typeface="Arial" panose="020B0604020202020204" pitchFamily="34" charset="0"/>
              </a:rPr>
              <a:t>, S., </a:t>
            </a:r>
            <a:r>
              <a:rPr lang="en-GB" sz="1100" b="0" i="0" dirty="0" err="1">
                <a:effectLst/>
                <a:latin typeface="Arial" panose="020B0604020202020204" pitchFamily="34" charset="0"/>
              </a:rPr>
              <a:t>Ostrovski</a:t>
            </a:r>
            <a:r>
              <a:rPr lang="en-GB" sz="1100" b="0" i="0" dirty="0">
                <a:effectLst/>
                <a:latin typeface="Arial" panose="020B0604020202020204" pitchFamily="34" charset="0"/>
              </a:rPr>
              <a:t>, G., Dabney, W., Quan, J. and </a:t>
            </a:r>
            <a:r>
              <a:rPr lang="en-GB" sz="1100" b="0" i="0" dirty="0" err="1">
                <a:effectLst/>
                <a:latin typeface="Arial" panose="020B0604020202020204" pitchFamily="34" charset="0"/>
              </a:rPr>
              <a:t>Munos</a:t>
            </a:r>
            <a:r>
              <a:rPr lang="en-GB" sz="1100" b="0" i="0" dirty="0">
                <a:effectLst/>
                <a:latin typeface="Arial" panose="020B0604020202020204" pitchFamily="34" charset="0"/>
              </a:rPr>
              <a:t>, R. (2019), Recurrent experience replay in dis-tributed reinforcement learning, in ‘International Conference on Learning Representations’.</a:t>
            </a:r>
            <a:endParaRPr lang="en-GB" sz="1100" dirty="0">
              <a:latin typeface="Arial" panose="020B0604020202020204" pitchFamily="34" charset="0"/>
            </a:endParaRPr>
          </a:p>
          <a:p>
            <a:pPr marL="514350" indent="-514350">
              <a:buFont typeface="+mj-lt"/>
              <a:buAutoNum type="arabicPeriod" startAt="13"/>
            </a:pPr>
            <a:r>
              <a:rPr lang="en-GB" sz="1100" b="0" i="0" dirty="0">
                <a:effectLst/>
                <a:latin typeface="Arial" panose="020B0604020202020204" pitchFamily="34" charset="0"/>
              </a:rPr>
              <a:t>Fortunato, M. et al. (2017), ‘Noisy networks for exploration’, </a:t>
            </a:r>
            <a:r>
              <a:rPr lang="en-GB" sz="1100" b="0" i="0" dirty="0" err="1">
                <a:effectLst/>
                <a:latin typeface="Arial" panose="020B0604020202020204" pitchFamily="34" charset="0"/>
              </a:rPr>
              <a:t>arXiv</a:t>
            </a:r>
            <a:r>
              <a:rPr lang="en-GB" sz="1100" b="0" i="0" dirty="0">
                <a:effectLst/>
                <a:latin typeface="Arial" panose="020B0604020202020204" pitchFamily="34" charset="0"/>
              </a:rPr>
              <a:t> preprint arXiv:1706.10295.</a:t>
            </a:r>
          </a:p>
          <a:p>
            <a:pPr marL="514350" indent="-514350">
              <a:buFont typeface="+mj-lt"/>
              <a:buAutoNum type="arabicPeriod" startAt="13"/>
            </a:pPr>
            <a:r>
              <a:rPr lang="en-GB" sz="1100" b="0" i="0" dirty="0">
                <a:effectLst/>
                <a:latin typeface="Arial" panose="020B0604020202020204" pitchFamily="34" charset="0"/>
              </a:rPr>
              <a:t>Sutton, R. S. (1988), ‘Learning to predict by the methods of temporal differences’, Machine learning3(1), 9–44.</a:t>
            </a:r>
            <a:endParaRPr lang="en-GB" sz="1100" dirty="0">
              <a:latin typeface="Arial" panose="020B0604020202020204" pitchFamily="34" charset="0"/>
            </a:endParaRPr>
          </a:p>
          <a:p>
            <a:pPr marL="514350" indent="-514350">
              <a:buFont typeface="+mj-lt"/>
              <a:buAutoNum type="arabicPeriod" startAt="13"/>
            </a:pPr>
            <a:r>
              <a:rPr lang="en-GB" sz="1100" b="0" i="0" dirty="0">
                <a:effectLst/>
                <a:latin typeface="Arial" panose="020B0604020202020204" pitchFamily="34" charset="0"/>
              </a:rPr>
              <a:t>Bellemare, M. G., Dabney, W. and </a:t>
            </a:r>
            <a:r>
              <a:rPr lang="en-GB" sz="1100" b="0" i="0" dirty="0" err="1">
                <a:effectLst/>
                <a:latin typeface="Arial" panose="020B0604020202020204" pitchFamily="34" charset="0"/>
              </a:rPr>
              <a:t>Munos</a:t>
            </a:r>
            <a:r>
              <a:rPr lang="en-GB" sz="1100" b="0" i="0" dirty="0">
                <a:effectLst/>
                <a:latin typeface="Arial" panose="020B0604020202020204" pitchFamily="34" charset="0"/>
              </a:rPr>
              <a:t>, R. (2017), A distributional perspective on reinforcement learning, in ‘International Conference on Machine Learning’, PMLR, pp. 449–458.</a:t>
            </a:r>
          </a:p>
          <a:p>
            <a:pPr marL="514350" indent="-514350">
              <a:buFont typeface="+mj-lt"/>
              <a:buAutoNum type="arabicPeriod" startAt="13"/>
            </a:pPr>
            <a:r>
              <a:rPr lang="en-GB" sz="1100" b="0" i="0" dirty="0">
                <a:effectLst/>
                <a:latin typeface="Arial" panose="020B0604020202020204" pitchFamily="34" charset="0"/>
              </a:rPr>
              <a:t>Dabney, W., Rowland, M., Bellemare, M. and </a:t>
            </a:r>
            <a:r>
              <a:rPr lang="en-GB" sz="1100" b="0" i="0" dirty="0" err="1">
                <a:effectLst/>
                <a:latin typeface="Arial" panose="020B0604020202020204" pitchFamily="34" charset="0"/>
              </a:rPr>
              <a:t>Munos</a:t>
            </a:r>
            <a:r>
              <a:rPr lang="en-GB" sz="1100" b="0" i="0" dirty="0">
                <a:effectLst/>
                <a:latin typeface="Arial" panose="020B0604020202020204" pitchFamily="34" charset="0"/>
              </a:rPr>
              <a:t>, R. (2018), Distributional reinforcement learning with quantile regression, in ‘Proceedings of the AAAI Conference on Artificial Intelligence’, Vol. 32.</a:t>
            </a:r>
            <a:endParaRPr lang="en-GB" sz="1100" dirty="0">
              <a:latin typeface="Arial" panose="020B0604020202020204" pitchFamily="34" charset="0"/>
            </a:endParaRPr>
          </a:p>
          <a:p>
            <a:pPr marL="514350" indent="-514350">
              <a:buFont typeface="+mj-lt"/>
              <a:buAutoNum type="arabicPeriod" startAt="13"/>
            </a:pPr>
            <a:r>
              <a:rPr lang="en-GB" sz="1100" b="0" i="0" dirty="0">
                <a:effectLst/>
                <a:latin typeface="Arial" panose="020B0604020202020204" pitchFamily="34" charset="0"/>
              </a:rPr>
              <a:t>Dabney, W., </a:t>
            </a:r>
            <a:r>
              <a:rPr lang="en-GB" sz="1100" b="0" i="0" dirty="0" err="1">
                <a:effectLst/>
                <a:latin typeface="Arial" panose="020B0604020202020204" pitchFamily="34" charset="0"/>
              </a:rPr>
              <a:t>Ostrovski</a:t>
            </a:r>
            <a:r>
              <a:rPr lang="en-GB" sz="1100" b="0" i="0" dirty="0">
                <a:effectLst/>
                <a:latin typeface="Arial" panose="020B0604020202020204" pitchFamily="34" charset="0"/>
              </a:rPr>
              <a:t>, G., Silver, D. and </a:t>
            </a:r>
            <a:r>
              <a:rPr lang="en-GB" sz="1100" b="0" i="0" dirty="0" err="1">
                <a:effectLst/>
                <a:latin typeface="Arial" panose="020B0604020202020204" pitchFamily="34" charset="0"/>
              </a:rPr>
              <a:t>Munos</a:t>
            </a:r>
            <a:r>
              <a:rPr lang="en-GB" sz="1100" b="0" i="0" dirty="0">
                <a:effectLst/>
                <a:latin typeface="Arial" panose="020B0604020202020204" pitchFamily="34" charset="0"/>
              </a:rPr>
              <a:t>, R. (2018), Implicit quantile networks for distributional reinforcement learning, in ‘International conference on machine learning’, PMLR, pp. 1096–1105.</a:t>
            </a:r>
          </a:p>
          <a:p>
            <a:pPr marL="514350" indent="-514350">
              <a:buFont typeface="+mj-lt"/>
              <a:buAutoNum type="arabicPeriod" startAt="13"/>
            </a:pPr>
            <a:r>
              <a:rPr lang="en-GB" sz="1100" b="0" i="0" dirty="0">
                <a:effectLst/>
                <a:latin typeface="Arial" panose="020B0604020202020204" pitchFamily="34" charset="0"/>
              </a:rPr>
              <a:t>Sinha, S., </a:t>
            </a:r>
            <a:r>
              <a:rPr lang="en-GB" sz="1100" b="0" i="0" dirty="0" err="1">
                <a:effectLst/>
                <a:latin typeface="Arial" panose="020B0604020202020204" pitchFamily="34" charset="0"/>
              </a:rPr>
              <a:t>Bharadhwaj</a:t>
            </a:r>
            <a:r>
              <a:rPr lang="en-GB" sz="1100" b="0" i="0" dirty="0">
                <a:effectLst/>
                <a:latin typeface="Arial" panose="020B0604020202020204" pitchFamily="34" charset="0"/>
              </a:rPr>
              <a:t>, H., Srinivas, A. and Garg, A. (2020), ‘D2rl: Deep dense architectures in reinforcement learning’.</a:t>
            </a:r>
            <a:endParaRPr lang="en-GB" sz="1100" dirty="0">
              <a:latin typeface="Arial" panose="020B0604020202020204" pitchFamily="34" charset="0"/>
            </a:endParaRPr>
          </a:p>
          <a:p>
            <a:pPr marL="514350" indent="-514350">
              <a:buFont typeface="+mj-lt"/>
              <a:buAutoNum type="arabicPeriod" startAt="13"/>
            </a:pPr>
            <a:r>
              <a:rPr lang="en-GB" sz="1100" b="0" i="0" dirty="0">
                <a:effectLst/>
                <a:latin typeface="Arial" panose="020B0604020202020204" pitchFamily="34" charset="0"/>
              </a:rPr>
              <a:t>Hessel, M. et al. (2017), ‘Rainbow: Combining improvements in deep reinforcement learning’.</a:t>
            </a:r>
          </a:p>
          <a:p>
            <a:pPr marL="514350" indent="-514350">
              <a:buFont typeface="+mj-lt"/>
              <a:buAutoNum type="arabicPeriod" startAt="13"/>
            </a:pPr>
            <a:r>
              <a:rPr lang="en-GB" sz="1100" b="0" i="0" dirty="0">
                <a:effectLst/>
                <a:latin typeface="Arial" panose="020B0604020202020204" pitchFamily="34" charset="0"/>
              </a:rPr>
              <a:t>Watkins, C. J. and Dayan, P. (1992), ‘Q-learning’, Machine learning8(3-4), 279–292.</a:t>
            </a:r>
          </a:p>
        </p:txBody>
      </p:sp>
    </p:spTree>
    <p:extLst>
      <p:ext uri="{BB962C8B-B14F-4D97-AF65-F5344CB8AC3E}">
        <p14:creationId xmlns:p14="http://schemas.microsoft.com/office/powerpoint/2010/main" val="388094928"/>
      </p:ext>
    </p:extLst>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D0474-FA25-487D-AAB6-52F174CA864F}"/>
              </a:ext>
            </a:extLst>
          </p:cNvPr>
          <p:cNvSpPr>
            <a:spLocks noGrp="1"/>
          </p:cNvSpPr>
          <p:nvPr>
            <p:ph type="title"/>
          </p:nvPr>
        </p:nvSpPr>
        <p:spPr>
          <a:xfrm>
            <a:off x="838200" y="18255"/>
            <a:ext cx="10515600" cy="1325563"/>
          </a:xfrm>
        </p:spPr>
        <p:txBody>
          <a:bodyPr/>
          <a:lstStyle/>
          <a:p>
            <a:r>
              <a:rPr lang="en-GB" dirty="0"/>
              <a:t>References</a:t>
            </a:r>
          </a:p>
        </p:txBody>
      </p:sp>
      <p:sp>
        <p:nvSpPr>
          <p:cNvPr id="3" name="Content Placeholder 2">
            <a:extLst>
              <a:ext uri="{FF2B5EF4-FFF2-40B4-BE49-F238E27FC236}">
                <a16:creationId xmlns:a16="http://schemas.microsoft.com/office/drawing/2014/main" id="{6F606833-452C-4C2A-871D-11A38454D74D}"/>
              </a:ext>
            </a:extLst>
          </p:cNvPr>
          <p:cNvSpPr>
            <a:spLocks noGrp="1"/>
          </p:cNvSpPr>
          <p:nvPr>
            <p:ph idx="1"/>
          </p:nvPr>
        </p:nvSpPr>
        <p:spPr>
          <a:xfrm>
            <a:off x="838200" y="1051560"/>
            <a:ext cx="10515600" cy="5513832"/>
          </a:xfrm>
        </p:spPr>
        <p:txBody>
          <a:bodyPr>
            <a:noAutofit/>
          </a:bodyPr>
          <a:lstStyle/>
          <a:p>
            <a:pPr marL="514350" indent="-514350">
              <a:buFont typeface="+mj-lt"/>
              <a:buAutoNum type="arabicPeriod" startAt="30"/>
            </a:pPr>
            <a:r>
              <a:rPr lang="en-GB" sz="1200" b="0" i="0" dirty="0" err="1">
                <a:effectLst/>
                <a:latin typeface="Arial" panose="020B0604020202020204" pitchFamily="34" charset="0"/>
              </a:rPr>
              <a:t>Kauten</a:t>
            </a:r>
            <a:r>
              <a:rPr lang="en-GB" sz="1200" b="0" i="0" dirty="0">
                <a:effectLst/>
                <a:latin typeface="Arial" panose="020B0604020202020204" pitchFamily="34" charset="0"/>
              </a:rPr>
              <a:t>, C. (2018), ‘Super Mario Bros for </a:t>
            </a:r>
            <a:r>
              <a:rPr lang="en-GB" sz="1200" b="0" i="0" dirty="0" err="1">
                <a:effectLst/>
                <a:latin typeface="Arial" panose="020B0604020202020204" pitchFamily="34" charset="0"/>
              </a:rPr>
              <a:t>OpenAI</a:t>
            </a:r>
            <a:r>
              <a:rPr lang="en-GB" sz="1200" b="0" i="0" dirty="0">
                <a:effectLst/>
                <a:latin typeface="Arial" panose="020B0604020202020204" pitchFamily="34" charset="0"/>
              </a:rPr>
              <a:t> Gym’, </a:t>
            </a:r>
            <a:r>
              <a:rPr lang="en-GB" sz="1200" b="0" i="0" dirty="0" err="1">
                <a:effectLst/>
                <a:latin typeface="Arial" panose="020B0604020202020204" pitchFamily="34" charset="0"/>
              </a:rPr>
              <a:t>GitHub.URL:https</a:t>
            </a:r>
            <a:r>
              <a:rPr lang="en-GB" sz="1200" b="0" i="0" dirty="0">
                <a:effectLst/>
                <a:latin typeface="Arial" panose="020B0604020202020204" pitchFamily="34" charset="0"/>
              </a:rPr>
              <a:t>://github.com/</a:t>
            </a:r>
            <a:r>
              <a:rPr lang="en-GB" sz="1200" b="0" i="0" dirty="0" err="1">
                <a:effectLst/>
                <a:latin typeface="Arial" panose="020B0604020202020204" pitchFamily="34" charset="0"/>
              </a:rPr>
              <a:t>Kautenja</a:t>
            </a:r>
            <a:r>
              <a:rPr lang="en-GB" sz="1200" b="0" i="0" dirty="0">
                <a:effectLst/>
                <a:latin typeface="Arial" panose="020B0604020202020204" pitchFamily="34" charset="0"/>
              </a:rPr>
              <a:t>/gym-super-</a:t>
            </a:r>
            <a:r>
              <a:rPr lang="en-GB" sz="1200" b="0" i="0" dirty="0" err="1">
                <a:effectLst/>
                <a:latin typeface="Arial" panose="020B0604020202020204" pitchFamily="34" charset="0"/>
              </a:rPr>
              <a:t>mario</a:t>
            </a:r>
            <a:r>
              <a:rPr lang="en-GB" sz="1200" b="0" i="0" dirty="0">
                <a:effectLst/>
                <a:latin typeface="Arial" panose="020B0604020202020204" pitchFamily="34" charset="0"/>
              </a:rPr>
              <a:t>-bros</a:t>
            </a:r>
            <a:endParaRPr lang="en-GB" sz="1800" b="0" i="0" dirty="0">
              <a:effectLst/>
              <a:latin typeface="Arial" panose="020B0604020202020204" pitchFamily="34" charset="0"/>
            </a:endParaRPr>
          </a:p>
        </p:txBody>
      </p:sp>
    </p:spTree>
    <p:extLst>
      <p:ext uri="{BB962C8B-B14F-4D97-AF65-F5344CB8AC3E}">
        <p14:creationId xmlns:p14="http://schemas.microsoft.com/office/powerpoint/2010/main" val="3410826872"/>
      </p:ext>
    </p:extLst>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C7365627-2B6B-4F72-9C3B-FFD81E8C0C90}"/>
              </a:ext>
            </a:extLst>
          </p:cNvPr>
          <p:cNvSpPr/>
          <p:nvPr/>
        </p:nvSpPr>
        <p:spPr>
          <a:xfrm>
            <a:off x="2770632" y="3977640"/>
            <a:ext cx="1356360" cy="135636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R2D2 (2018) [21]</a:t>
            </a:r>
          </a:p>
        </p:txBody>
      </p:sp>
      <p:sp>
        <p:nvSpPr>
          <p:cNvPr id="5" name="Oval 4">
            <a:extLst>
              <a:ext uri="{FF2B5EF4-FFF2-40B4-BE49-F238E27FC236}">
                <a16:creationId xmlns:a16="http://schemas.microsoft.com/office/drawing/2014/main" id="{9000169C-B254-4AE9-B46D-E9E148334620}"/>
              </a:ext>
            </a:extLst>
          </p:cNvPr>
          <p:cNvSpPr/>
          <p:nvPr/>
        </p:nvSpPr>
        <p:spPr>
          <a:xfrm>
            <a:off x="6973824" y="3977640"/>
            <a:ext cx="1356360" cy="1356360"/>
          </a:xfrm>
          <a:prstGeom prst="ellipse">
            <a:avLst/>
          </a:prstGeom>
          <a:gradFill flip="none" rotWithShape="1">
            <a:gsLst>
              <a:gs pos="18000">
                <a:schemeClr val="accent5"/>
              </a:gs>
              <a:gs pos="36000">
                <a:schemeClr val="accent4"/>
              </a:gs>
              <a:gs pos="47000">
                <a:srgbClr val="FCCF00"/>
              </a:gs>
              <a:gs pos="61000">
                <a:schemeClr val="accent3">
                  <a:lumMod val="60000"/>
                  <a:lumOff val="40000"/>
                </a:schemeClr>
              </a:gs>
              <a:gs pos="76000">
                <a:schemeClr val="accent6"/>
              </a:gs>
            </a:gsLst>
            <a:path path="circle">
              <a:fillToRect l="50000" t="50000" r="50000" b="50000"/>
            </a:path>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600" dirty="0"/>
              <a:t>Rainbow</a:t>
            </a:r>
            <a:r>
              <a:rPr lang="en-GB" dirty="0"/>
              <a:t> (2017) [28]</a:t>
            </a:r>
          </a:p>
        </p:txBody>
      </p:sp>
      <p:sp>
        <p:nvSpPr>
          <p:cNvPr id="6" name="Oval 5">
            <a:extLst>
              <a:ext uri="{FF2B5EF4-FFF2-40B4-BE49-F238E27FC236}">
                <a16:creationId xmlns:a16="http://schemas.microsoft.com/office/drawing/2014/main" id="{00F30EDE-0B94-43DD-9588-D55005F8BA36}"/>
              </a:ext>
            </a:extLst>
          </p:cNvPr>
          <p:cNvSpPr/>
          <p:nvPr/>
        </p:nvSpPr>
        <p:spPr>
          <a:xfrm>
            <a:off x="8817864" y="3977640"/>
            <a:ext cx="1356360" cy="13563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600" dirty="0"/>
              <a:t>D2RL</a:t>
            </a:r>
            <a:r>
              <a:rPr lang="en-GB" dirty="0"/>
              <a:t> (2020) [27]</a:t>
            </a:r>
          </a:p>
        </p:txBody>
      </p:sp>
      <p:sp>
        <p:nvSpPr>
          <p:cNvPr id="7" name="Oval 6">
            <a:extLst>
              <a:ext uri="{FF2B5EF4-FFF2-40B4-BE49-F238E27FC236}">
                <a16:creationId xmlns:a16="http://schemas.microsoft.com/office/drawing/2014/main" id="{138B7079-8A79-4139-A4D0-26F9C375F796}"/>
              </a:ext>
            </a:extLst>
          </p:cNvPr>
          <p:cNvSpPr/>
          <p:nvPr/>
        </p:nvSpPr>
        <p:spPr>
          <a:xfrm>
            <a:off x="10555224" y="3977640"/>
            <a:ext cx="1356360" cy="1356360"/>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600" dirty="0"/>
              <a:t>IQN</a:t>
            </a:r>
            <a:r>
              <a:rPr lang="en-GB" dirty="0"/>
              <a:t> (2018) [26]</a:t>
            </a:r>
          </a:p>
        </p:txBody>
      </p:sp>
      <p:sp>
        <p:nvSpPr>
          <p:cNvPr id="8" name="Oval 7">
            <a:extLst>
              <a:ext uri="{FF2B5EF4-FFF2-40B4-BE49-F238E27FC236}">
                <a16:creationId xmlns:a16="http://schemas.microsoft.com/office/drawing/2014/main" id="{E461FFE4-FEDC-41B1-AEF9-F0F9974D8322}"/>
              </a:ext>
            </a:extLst>
          </p:cNvPr>
          <p:cNvSpPr/>
          <p:nvPr/>
        </p:nvSpPr>
        <p:spPr>
          <a:xfrm>
            <a:off x="914400" y="1935480"/>
            <a:ext cx="1106424" cy="110642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Ape-X (2018) [19]</a:t>
            </a:r>
          </a:p>
        </p:txBody>
      </p:sp>
      <p:sp>
        <p:nvSpPr>
          <p:cNvPr id="9" name="Oval 8">
            <a:extLst>
              <a:ext uri="{FF2B5EF4-FFF2-40B4-BE49-F238E27FC236}">
                <a16:creationId xmlns:a16="http://schemas.microsoft.com/office/drawing/2014/main" id="{7EFC7840-AB31-4A3D-A157-9206126E5A0E}"/>
              </a:ext>
            </a:extLst>
          </p:cNvPr>
          <p:cNvSpPr/>
          <p:nvPr/>
        </p:nvSpPr>
        <p:spPr>
          <a:xfrm>
            <a:off x="2523744" y="1935480"/>
            <a:ext cx="1106424" cy="110642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PER (2016) [18]</a:t>
            </a:r>
          </a:p>
        </p:txBody>
      </p:sp>
      <p:sp>
        <p:nvSpPr>
          <p:cNvPr id="10" name="Oval 9">
            <a:extLst>
              <a:ext uri="{FF2B5EF4-FFF2-40B4-BE49-F238E27FC236}">
                <a16:creationId xmlns:a16="http://schemas.microsoft.com/office/drawing/2014/main" id="{D278EDF8-634C-43F5-8EF7-BCF05851CFCB}"/>
              </a:ext>
            </a:extLst>
          </p:cNvPr>
          <p:cNvSpPr/>
          <p:nvPr/>
        </p:nvSpPr>
        <p:spPr>
          <a:xfrm>
            <a:off x="6492240" y="1935480"/>
            <a:ext cx="1106424" cy="1106424"/>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400" dirty="0" err="1"/>
              <a:t>Dueling</a:t>
            </a:r>
            <a:r>
              <a:rPr lang="en-GB" sz="1400" dirty="0"/>
              <a:t> DDQN </a:t>
            </a:r>
            <a:r>
              <a:rPr lang="en-GB" sz="1600" dirty="0"/>
              <a:t>(2016) [17]</a:t>
            </a:r>
            <a:endParaRPr lang="en-GB" sz="1400" dirty="0"/>
          </a:p>
        </p:txBody>
      </p:sp>
      <p:sp>
        <p:nvSpPr>
          <p:cNvPr id="11" name="Oval 10">
            <a:extLst>
              <a:ext uri="{FF2B5EF4-FFF2-40B4-BE49-F238E27FC236}">
                <a16:creationId xmlns:a16="http://schemas.microsoft.com/office/drawing/2014/main" id="{CFED1E0B-3A44-48C2-BBFE-AB5C196AE308}"/>
              </a:ext>
            </a:extLst>
          </p:cNvPr>
          <p:cNvSpPr/>
          <p:nvPr/>
        </p:nvSpPr>
        <p:spPr>
          <a:xfrm>
            <a:off x="8875776" y="923544"/>
            <a:ext cx="1011936" cy="101193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600" dirty="0"/>
              <a:t>DQN (2013) [13]</a:t>
            </a:r>
          </a:p>
        </p:txBody>
      </p:sp>
      <p:sp>
        <p:nvSpPr>
          <p:cNvPr id="12" name="Oval 11">
            <a:extLst>
              <a:ext uri="{FF2B5EF4-FFF2-40B4-BE49-F238E27FC236}">
                <a16:creationId xmlns:a16="http://schemas.microsoft.com/office/drawing/2014/main" id="{0689DDBB-1369-4C3A-930D-8DCC5019986E}"/>
              </a:ext>
            </a:extLst>
          </p:cNvPr>
          <p:cNvSpPr/>
          <p:nvPr/>
        </p:nvSpPr>
        <p:spPr>
          <a:xfrm>
            <a:off x="9710928" y="1935480"/>
            <a:ext cx="1008888" cy="100888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600" dirty="0"/>
              <a:t>C51 (2017) [24]</a:t>
            </a:r>
          </a:p>
        </p:txBody>
      </p:sp>
      <p:sp>
        <p:nvSpPr>
          <p:cNvPr id="13" name="Oval 12">
            <a:extLst>
              <a:ext uri="{FF2B5EF4-FFF2-40B4-BE49-F238E27FC236}">
                <a16:creationId xmlns:a16="http://schemas.microsoft.com/office/drawing/2014/main" id="{D9EFF264-4421-4966-B18A-E07BA1EA0B46}"/>
              </a:ext>
            </a:extLst>
          </p:cNvPr>
          <p:cNvSpPr/>
          <p:nvPr/>
        </p:nvSpPr>
        <p:spPr>
          <a:xfrm>
            <a:off x="8101584" y="1935480"/>
            <a:ext cx="1106424" cy="110642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800" dirty="0"/>
              <a:t>DDQN (2015) [15]</a:t>
            </a:r>
          </a:p>
        </p:txBody>
      </p:sp>
      <p:sp>
        <p:nvSpPr>
          <p:cNvPr id="17" name="Oval 16">
            <a:extLst>
              <a:ext uri="{FF2B5EF4-FFF2-40B4-BE49-F238E27FC236}">
                <a16:creationId xmlns:a16="http://schemas.microsoft.com/office/drawing/2014/main" id="{2ECE030C-87A1-42C7-9636-98E0588DD43A}"/>
              </a:ext>
            </a:extLst>
          </p:cNvPr>
          <p:cNvSpPr/>
          <p:nvPr/>
        </p:nvSpPr>
        <p:spPr>
          <a:xfrm>
            <a:off x="7717903" y="101793"/>
            <a:ext cx="1011936" cy="101193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200" dirty="0"/>
              <a:t>Double Q </a:t>
            </a:r>
            <a:r>
              <a:rPr lang="en-GB" sz="1600" dirty="0"/>
              <a:t>(2010) [14]</a:t>
            </a:r>
          </a:p>
        </p:txBody>
      </p:sp>
      <p:cxnSp>
        <p:nvCxnSpPr>
          <p:cNvPr id="19" name="Straight Arrow Connector 18">
            <a:extLst>
              <a:ext uri="{FF2B5EF4-FFF2-40B4-BE49-F238E27FC236}">
                <a16:creationId xmlns:a16="http://schemas.microsoft.com/office/drawing/2014/main" id="{04ACEB7B-B9C2-46A1-B0D8-91970B86F6FD}"/>
              </a:ext>
            </a:extLst>
          </p:cNvPr>
          <p:cNvCxnSpPr>
            <a:cxnSpLocks/>
            <a:endCxn id="13" idx="0"/>
          </p:cNvCxnSpPr>
          <p:nvPr/>
        </p:nvCxnSpPr>
        <p:spPr>
          <a:xfrm>
            <a:off x="8441457" y="1100328"/>
            <a:ext cx="213339" cy="83515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878A9F1C-C9DF-4205-9A47-27569579650E}"/>
              </a:ext>
            </a:extLst>
          </p:cNvPr>
          <p:cNvCxnSpPr>
            <a:cxnSpLocks/>
            <a:stCxn id="11" idx="3"/>
          </p:cNvCxnSpPr>
          <p:nvPr/>
        </p:nvCxnSpPr>
        <p:spPr>
          <a:xfrm flipH="1">
            <a:off x="8875776" y="1787285"/>
            <a:ext cx="148195" cy="24268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999029E3-80F2-41D8-90BE-B02562F8FF94}"/>
              </a:ext>
            </a:extLst>
          </p:cNvPr>
          <p:cNvCxnSpPr>
            <a:cxnSpLocks/>
            <a:stCxn id="11" idx="5"/>
          </p:cNvCxnSpPr>
          <p:nvPr/>
        </p:nvCxnSpPr>
        <p:spPr>
          <a:xfrm>
            <a:off x="9739517" y="1787285"/>
            <a:ext cx="213360" cy="24268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8" name="Oval 27">
            <a:extLst>
              <a:ext uri="{FF2B5EF4-FFF2-40B4-BE49-F238E27FC236}">
                <a16:creationId xmlns:a16="http://schemas.microsoft.com/office/drawing/2014/main" id="{AD3C9849-41CA-41E0-BE24-92A51B4E299D}"/>
              </a:ext>
            </a:extLst>
          </p:cNvPr>
          <p:cNvSpPr/>
          <p:nvPr/>
        </p:nvSpPr>
        <p:spPr>
          <a:xfrm>
            <a:off x="10536936" y="2785872"/>
            <a:ext cx="1008888" cy="100888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200" dirty="0"/>
              <a:t>QR-DQN</a:t>
            </a:r>
            <a:r>
              <a:rPr lang="en-GB" sz="1600" dirty="0"/>
              <a:t> (2018) [25]</a:t>
            </a:r>
          </a:p>
        </p:txBody>
      </p:sp>
      <p:cxnSp>
        <p:nvCxnSpPr>
          <p:cNvPr id="29" name="Straight Arrow Connector 28">
            <a:extLst>
              <a:ext uri="{FF2B5EF4-FFF2-40B4-BE49-F238E27FC236}">
                <a16:creationId xmlns:a16="http://schemas.microsoft.com/office/drawing/2014/main" id="{2D37B178-7312-4884-93A6-ED9D36CDA9C7}"/>
              </a:ext>
            </a:extLst>
          </p:cNvPr>
          <p:cNvCxnSpPr>
            <a:cxnSpLocks/>
            <a:stCxn id="12" idx="5"/>
            <a:endCxn id="28" idx="1"/>
          </p:cNvCxnSpPr>
          <p:nvPr/>
        </p:nvCxnSpPr>
        <p:spPr>
          <a:xfrm>
            <a:off x="10572068" y="2796620"/>
            <a:ext cx="112616" cy="1370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43B5B266-FEE5-46C7-AA8D-51638C6C2318}"/>
              </a:ext>
            </a:extLst>
          </p:cNvPr>
          <p:cNvCxnSpPr>
            <a:cxnSpLocks/>
            <a:endCxn id="7" idx="0"/>
          </p:cNvCxnSpPr>
          <p:nvPr/>
        </p:nvCxnSpPr>
        <p:spPr>
          <a:xfrm>
            <a:off x="11137392" y="3794760"/>
            <a:ext cx="96012" cy="18288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1FAD4F2C-F6CE-4654-AE7C-4237118023C3}"/>
              </a:ext>
            </a:extLst>
          </p:cNvPr>
          <p:cNvCxnSpPr>
            <a:cxnSpLocks/>
            <a:stCxn id="13" idx="2"/>
            <a:endCxn id="10" idx="6"/>
          </p:cNvCxnSpPr>
          <p:nvPr/>
        </p:nvCxnSpPr>
        <p:spPr>
          <a:xfrm flipH="1">
            <a:off x="7598664" y="2488692"/>
            <a:ext cx="50292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3A2E556B-705B-48C1-B303-18753D5CB77E}"/>
              </a:ext>
            </a:extLst>
          </p:cNvPr>
          <p:cNvCxnSpPr>
            <a:cxnSpLocks/>
            <a:stCxn id="12" idx="3"/>
            <a:endCxn id="5" idx="7"/>
          </p:cNvCxnSpPr>
          <p:nvPr/>
        </p:nvCxnSpPr>
        <p:spPr>
          <a:xfrm flipH="1">
            <a:off x="8131550" y="2796620"/>
            <a:ext cx="1727126" cy="1379654"/>
          </a:xfrm>
          <a:prstGeom prst="straightConnector1">
            <a:avLst/>
          </a:prstGeom>
          <a:ln w="28575">
            <a:prstDash val="dash"/>
            <a:tailEnd type="triangle"/>
          </a:ln>
        </p:spPr>
        <p:style>
          <a:lnRef idx="3">
            <a:schemeClr val="accent6"/>
          </a:lnRef>
          <a:fillRef idx="0">
            <a:schemeClr val="accent6"/>
          </a:fillRef>
          <a:effectRef idx="2">
            <a:schemeClr val="accent6"/>
          </a:effectRef>
          <a:fontRef idx="minor">
            <a:schemeClr val="tx1"/>
          </a:fontRef>
        </p:style>
      </p:cxnSp>
      <p:cxnSp>
        <p:nvCxnSpPr>
          <p:cNvPr id="42" name="Straight Arrow Connector 41">
            <a:extLst>
              <a:ext uri="{FF2B5EF4-FFF2-40B4-BE49-F238E27FC236}">
                <a16:creationId xmlns:a16="http://schemas.microsoft.com/office/drawing/2014/main" id="{D96C53EB-03B0-4FF9-ABD7-F60209F223EE}"/>
              </a:ext>
            </a:extLst>
          </p:cNvPr>
          <p:cNvCxnSpPr>
            <a:cxnSpLocks/>
            <a:stCxn id="13" idx="4"/>
          </p:cNvCxnSpPr>
          <p:nvPr/>
        </p:nvCxnSpPr>
        <p:spPr>
          <a:xfrm flipH="1">
            <a:off x="8000278" y="3041904"/>
            <a:ext cx="654518" cy="1023406"/>
          </a:xfrm>
          <a:prstGeom prst="straightConnector1">
            <a:avLst/>
          </a:prstGeom>
          <a:ln w="28575">
            <a:tailEnd type="triangle"/>
          </a:ln>
        </p:spPr>
        <p:style>
          <a:lnRef idx="3">
            <a:schemeClr val="accent6"/>
          </a:lnRef>
          <a:fillRef idx="0">
            <a:schemeClr val="accent6"/>
          </a:fillRef>
          <a:effectRef idx="2">
            <a:schemeClr val="accent6"/>
          </a:effectRef>
          <a:fontRef idx="minor">
            <a:schemeClr val="tx1"/>
          </a:fontRef>
        </p:style>
      </p:cxnSp>
      <p:cxnSp>
        <p:nvCxnSpPr>
          <p:cNvPr id="45" name="Straight Arrow Connector 44">
            <a:extLst>
              <a:ext uri="{FF2B5EF4-FFF2-40B4-BE49-F238E27FC236}">
                <a16:creationId xmlns:a16="http://schemas.microsoft.com/office/drawing/2014/main" id="{B8E9715B-B08C-4A2E-AE8B-03F5864563C5}"/>
              </a:ext>
            </a:extLst>
          </p:cNvPr>
          <p:cNvCxnSpPr>
            <a:cxnSpLocks/>
            <a:stCxn id="10" idx="5"/>
            <a:endCxn id="5" idx="0"/>
          </p:cNvCxnSpPr>
          <p:nvPr/>
        </p:nvCxnSpPr>
        <p:spPr>
          <a:xfrm>
            <a:off x="7436632" y="2879872"/>
            <a:ext cx="215372" cy="1097768"/>
          </a:xfrm>
          <a:prstGeom prst="straightConnector1">
            <a:avLst/>
          </a:prstGeom>
          <a:ln w="28575">
            <a:tailEnd type="triangle"/>
          </a:ln>
        </p:spPr>
        <p:style>
          <a:lnRef idx="3">
            <a:schemeClr val="accent6"/>
          </a:lnRef>
          <a:fillRef idx="0">
            <a:schemeClr val="accent6"/>
          </a:fillRef>
          <a:effectRef idx="2">
            <a:schemeClr val="accent6"/>
          </a:effectRef>
          <a:fontRef idx="minor">
            <a:schemeClr val="tx1"/>
          </a:fontRef>
        </p:style>
      </p:cxnSp>
      <p:sp>
        <p:nvSpPr>
          <p:cNvPr id="49" name="Oval 48">
            <a:extLst>
              <a:ext uri="{FF2B5EF4-FFF2-40B4-BE49-F238E27FC236}">
                <a16:creationId xmlns:a16="http://schemas.microsoft.com/office/drawing/2014/main" id="{BB623552-BC6C-43D8-A377-F50FACA2EF19}"/>
              </a:ext>
            </a:extLst>
          </p:cNvPr>
          <p:cNvSpPr/>
          <p:nvPr/>
        </p:nvSpPr>
        <p:spPr>
          <a:xfrm>
            <a:off x="5233092" y="1935480"/>
            <a:ext cx="1106424" cy="110642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400" dirty="0"/>
              <a:t>Noisy Nets </a:t>
            </a:r>
            <a:r>
              <a:rPr lang="en-GB" sz="1600" dirty="0"/>
              <a:t>(2017) [22]</a:t>
            </a:r>
            <a:endParaRPr lang="en-GB" sz="1400" dirty="0"/>
          </a:p>
        </p:txBody>
      </p:sp>
      <p:cxnSp>
        <p:nvCxnSpPr>
          <p:cNvPr id="50" name="Straight Arrow Connector 49">
            <a:extLst>
              <a:ext uri="{FF2B5EF4-FFF2-40B4-BE49-F238E27FC236}">
                <a16:creationId xmlns:a16="http://schemas.microsoft.com/office/drawing/2014/main" id="{34761BB2-BA8A-4A6E-8344-7C367A3BB0A7}"/>
              </a:ext>
            </a:extLst>
          </p:cNvPr>
          <p:cNvCxnSpPr>
            <a:cxnSpLocks/>
            <a:stCxn id="49" idx="5"/>
          </p:cNvCxnSpPr>
          <p:nvPr/>
        </p:nvCxnSpPr>
        <p:spPr>
          <a:xfrm>
            <a:off x="6177484" y="2879872"/>
            <a:ext cx="1182773" cy="1185438"/>
          </a:xfrm>
          <a:prstGeom prst="straightConnector1">
            <a:avLst/>
          </a:prstGeom>
          <a:ln w="28575">
            <a:tailEnd type="triangle"/>
          </a:ln>
        </p:spPr>
        <p:style>
          <a:lnRef idx="3">
            <a:schemeClr val="accent6"/>
          </a:lnRef>
          <a:fillRef idx="0">
            <a:schemeClr val="accent6"/>
          </a:fillRef>
          <a:effectRef idx="2">
            <a:schemeClr val="accent6"/>
          </a:effectRef>
          <a:fontRef idx="minor">
            <a:schemeClr val="tx1"/>
          </a:fontRef>
        </p:style>
      </p:cxnSp>
      <p:sp>
        <p:nvSpPr>
          <p:cNvPr id="54" name="Oval 53">
            <a:extLst>
              <a:ext uri="{FF2B5EF4-FFF2-40B4-BE49-F238E27FC236}">
                <a16:creationId xmlns:a16="http://schemas.microsoft.com/office/drawing/2014/main" id="{6AA4C54D-EDB1-4A25-91D7-4E073671A28D}"/>
              </a:ext>
            </a:extLst>
          </p:cNvPr>
          <p:cNvSpPr/>
          <p:nvPr/>
        </p:nvSpPr>
        <p:spPr>
          <a:xfrm>
            <a:off x="3973944" y="1935480"/>
            <a:ext cx="1106424" cy="110642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400" dirty="0"/>
              <a:t>n-step Returns</a:t>
            </a:r>
            <a:r>
              <a:rPr lang="en-GB" sz="1600" dirty="0"/>
              <a:t>(1988) [23]</a:t>
            </a:r>
            <a:endParaRPr lang="en-GB" sz="1400" dirty="0"/>
          </a:p>
        </p:txBody>
      </p:sp>
      <p:sp>
        <p:nvSpPr>
          <p:cNvPr id="57" name="Oval 56">
            <a:extLst>
              <a:ext uri="{FF2B5EF4-FFF2-40B4-BE49-F238E27FC236}">
                <a16:creationId xmlns:a16="http://schemas.microsoft.com/office/drawing/2014/main" id="{EA7C01F9-25E6-47E9-BDA9-94E54BDC2DB6}"/>
              </a:ext>
            </a:extLst>
          </p:cNvPr>
          <p:cNvSpPr/>
          <p:nvPr/>
        </p:nvSpPr>
        <p:spPr>
          <a:xfrm>
            <a:off x="10831780" y="91440"/>
            <a:ext cx="1008888" cy="100888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100" dirty="0"/>
              <a:t>Q Learning </a:t>
            </a:r>
            <a:r>
              <a:rPr lang="en-GB" sz="1400" dirty="0"/>
              <a:t>(1992) [29]</a:t>
            </a:r>
            <a:endParaRPr lang="en-GB" sz="1600" dirty="0"/>
          </a:p>
        </p:txBody>
      </p:sp>
      <p:cxnSp>
        <p:nvCxnSpPr>
          <p:cNvPr id="58" name="Straight Arrow Connector 57">
            <a:extLst>
              <a:ext uri="{FF2B5EF4-FFF2-40B4-BE49-F238E27FC236}">
                <a16:creationId xmlns:a16="http://schemas.microsoft.com/office/drawing/2014/main" id="{DDB90840-ED60-4702-979B-F7E8C7ACA4C4}"/>
              </a:ext>
            </a:extLst>
          </p:cNvPr>
          <p:cNvCxnSpPr>
            <a:cxnSpLocks/>
            <a:endCxn id="11" idx="6"/>
          </p:cNvCxnSpPr>
          <p:nvPr/>
        </p:nvCxnSpPr>
        <p:spPr>
          <a:xfrm flipH="1">
            <a:off x="9887712" y="829056"/>
            <a:ext cx="1021080" cy="6004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6" name="Oval 65">
            <a:extLst>
              <a:ext uri="{FF2B5EF4-FFF2-40B4-BE49-F238E27FC236}">
                <a16:creationId xmlns:a16="http://schemas.microsoft.com/office/drawing/2014/main" id="{FD264435-32C1-4C7B-AB88-6CA51FED64A8}"/>
              </a:ext>
            </a:extLst>
          </p:cNvPr>
          <p:cNvSpPr/>
          <p:nvPr/>
        </p:nvSpPr>
        <p:spPr>
          <a:xfrm>
            <a:off x="6413704" y="559744"/>
            <a:ext cx="923544" cy="92354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100" dirty="0"/>
              <a:t>Replay Buffer </a:t>
            </a:r>
            <a:r>
              <a:rPr lang="en-GB" sz="1400" dirty="0"/>
              <a:t>(1993) [16]</a:t>
            </a:r>
            <a:endParaRPr lang="en-GB" sz="1600" dirty="0"/>
          </a:p>
        </p:txBody>
      </p:sp>
      <p:cxnSp>
        <p:nvCxnSpPr>
          <p:cNvPr id="67" name="Straight Arrow Connector 66">
            <a:extLst>
              <a:ext uri="{FF2B5EF4-FFF2-40B4-BE49-F238E27FC236}">
                <a16:creationId xmlns:a16="http://schemas.microsoft.com/office/drawing/2014/main" id="{2DF2EADC-E83C-4178-BFC8-8FA694E9AD5E}"/>
              </a:ext>
            </a:extLst>
          </p:cNvPr>
          <p:cNvCxnSpPr>
            <a:cxnSpLocks/>
            <a:stCxn id="66" idx="6"/>
            <a:endCxn id="11" idx="2"/>
          </p:cNvCxnSpPr>
          <p:nvPr/>
        </p:nvCxnSpPr>
        <p:spPr>
          <a:xfrm>
            <a:off x="7337248" y="1021516"/>
            <a:ext cx="1538528" cy="40799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7" name="Straight Arrow Connector 76">
            <a:extLst>
              <a:ext uri="{FF2B5EF4-FFF2-40B4-BE49-F238E27FC236}">
                <a16:creationId xmlns:a16="http://schemas.microsoft.com/office/drawing/2014/main" id="{B48FB329-7435-4F01-8AAB-2682DC06A31B}"/>
              </a:ext>
            </a:extLst>
          </p:cNvPr>
          <p:cNvCxnSpPr>
            <a:cxnSpLocks/>
            <a:stCxn id="54" idx="5"/>
            <a:endCxn id="5" idx="1"/>
          </p:cNvCxnSpPr>
          <p:nvPr/>
        </p:nvCxnSpPr>
        <p:spPr>
          <a:xfrm>
            <a:off x="4918336" y="2879872"/>
            <a:ext cx="2254122" cy="1296402"/>
          </a:xfrm>
          <a:prstGeom prst="straightConnector1">
            <a:avLst/>
          </a:prstGeom>
          <a:ln w="28575">
            <a:tailEnd type="triangle"/>
          </a:ln>
        </p:spPr>
        <p:style>
          <a:lnRef idx="3">
            <a:schemeClr val="accent6"/>
          </a:lnRef>
          <a:fillRef idx="0">
            <a:schemeClr val="accent6"/>
          </a:fillRef>
          <a:effectRef idx="2">
            <a:schemeClr val="accent6"/>
          </a:effectRef>
          <a:fontRef idx="minor">
            <a:schemeClr val="tx1"/>
          </a:fontRef>
        </p:style>
      </p:cxnSp>
      <p:cxnSp>
        <p:nvCxnSpPr>
          <p:cNvPr id="96" name="Connector: Curved 95">
            <a:extLst>
              <a:ext uri="{FF2B5EF4-FFF2-40B4-BE49-F238E27FC236}">
                <a16:creationId xmlns:a16="http://schemas.microsoft.com/office/drawing/2014/main" id="{9170AF63-CB91-48B3-B240-831EB634C287}"/>
              </a:ext>
            </a:extLst>
          </p:cNvPr>
          <p:cNvCxnSpPr>
            <a:stCxn id="13" idx="2"/>
            <a:endCxn id="9" idx="7"/>
          </p:cNvCxnSpPr>
          <p:nvPr/>
        </p:nvCxnSpPr>
        <p:spPr>
          <a:xfrm rot="10800000">
            <a:off x="3468136" y="2097512"/>
            <a:ext cx="4633448" cy="391180"/>
          </a:xfrm>
          <a:prstGeom prst="curvedConnector4">
            <a:avLst>
              <a:gd name="adj1" fmla="val 10558"/>
              <a:gd name="adj2" fmla="val 2192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A2CAD68-F935-4EC6-B0F9-645C5AE064FA}"/>
              </a:ext>
            </a:extLst>
          </p:cNvPr>
          <p:cNvCxnSpPr>
            <a:cxnSpLocks/>
            <a:stCxn id="66" idx="2"/>
            <a:endCxn id="9" idx="0"/>
          </p:cNvCxnSpPr>
          <p:nvPr/>
        </p:nvCxnSpPr>
        <p:spPr>
          <a:xfrm flipH="1">
            <a:off x="3076956" y="1021516"/>
            <a:ext cx="3336748" cy="91396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924EE6DE-60B0-4A8B-93C4-9DC3D4EAFF46}"/>
              </a:ext>
            </a:extLst>
          </p:cNvPr>
          <p:cNvCxnSpPr>
            <a:cxnSpLocks/>
            <a:stCxn id="57" idx="2"/>
            <a:endCxn id="17" idx="6"/>
          </p:cNvCxnSpPr>
          <p:nvPr/>
        </p:nvCxnSpPr>
        <p:spPr>
          <a:xfrm flipH="1">
            <a:off x="8729839" y="595884"/>
            <a:ext cx="2101941" cy="1187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6" name="Straight Arrow Connector 115">
            <a:extLst>
              <a:ext uri="{FF2B5EF4-FFF2-40B4-BE49-F238E27FC236}">
                <a16:creationId xmlns:a16="http://schemas.microsoft.com/office/drawing/2014/main" id="{BFEFDE9A-2196-4B2F-A9B1-578DBA63450E}"/>
              </a:ext>
            </a:extLst>
          </p:cNvPr>
          <p:cNvCxnSpPr>
            <a:cxnSpLocks/>
            <a:stCxn id="9" idx="5"/>
          </p:cNvCxnSpPr>
          <p:nvPr/>
        </p:nvCxnSpPr>
        <p:spPr>
          <a:xfrm>
            <a:off x="3468136" y="2879872"/>
            <a:ext cx="3587496" cy="1489437"/>
          </a:xfrm>
          <a:prstGeom prst="straightConnector1">
            <a:avLst/>
          </a:prstGeom>
          <a:ln w="28575">
            <a:tailEnd type="triangle"/>
          </a:ln>
        </p:spPr>
        <p:style>
          <a:lnRef idx="3">
            <a:schemeClr val="accent6"/>
          </a:lnRef>
          <a:fillRef idx="0">
            <a:schemeClr val="accent6"/>
          </a:fillRef>
          <a:effectRef idx="2">
            <a:schemeClr val="accent6"/>
          </a:effectRef>
          <a:fontRef idx="minor">
            <a:schemeClr val="tx1"/>
          </a:fontRef>
        </p:style>
      </p:cxnSp>
      <p:sp>
        <p:nvSpPr>
          <p:cNvPr id="119" name="Oval 118">
            <a:extLst>
              <a:ext uri="{FF2B5EF4-FFF2-40B4-BE49-F238E27FC236}">
                <a16:creationId xmlns:a16="http://schemas.microsoft.com/office/drawing/2014/main" id="{C5D58405-30A9-4E77-93EC-B16A8C1599B9}"/>
              </a:ext>
            </a:extLst>
          </p:cNvPr>
          <p:cNvSpPr/>
          <p:nvPr/>
        </p:nvSpPr>
        <p:spPr>
          <a:xfrm>
            <a:off x="548752" y="3332988"/>
            <a:ext cx="1145962" cy="114596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400" dirty="0"/>
              <a:t>Observe</a:t>
            </a:r>
            <a:r>
              <a:rPr lang="en-GB" dirty="0"/>
              <a:t> </a:t>
            </a:r>
            <a:r>
              <a:rPr lang="en-GB" sz="1600" dirty="0"/>
              <a:t>(2018) [20]</a:t>
            </a:r>
            <a:endParaRPr lang="en-GB" dirty="0"/>
          </a:p>
        </p:txBody>
      </p:sp>
      <p:cxnSp>
        <p:nvCxnSpPr>
          <p:cNvPr id="120" name="Straight Arrow Connector 119">
            <a:extLst>
              <a:ext uri="{FF2B5EF4-FFF2-40B4-BE49-F238E27FC236}">
                <a16:creationId xmlns:a16="http://schemas.microsoft.com/office/drawing/2014/main" id="{586BE43B-D0BB-4E3E-87E3-3CD31D0DBF10}"/>
              </a:ext>
            </a:extLst>
          </p:cNvPr>
          <p:cNvCxnSpPr>
            <a:cxnSpLocks/>
            <a:stCxn id="8" idx="5"/>
            <a:endCxn id="4" idx="1"/>
          </p:cNvCxnSpPr>
          <p:nvPr/>
        </p:nvCxnSpPr>
        <p:spPr>
          <a:xfrm>
            <a:off x="1858792" y="2879872"/>
            <a:ext cx="1110474" cy="1296402"/>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cxnSp>
        <p:nvCxnSpPr>
          <p:cNvPr id="123" name="Straight Arrow Connector 122">
            <a:extLst>
              <a:ext uri="{FF2B5EF4-FFF2-40B4-BE49-F238E27FC236}">
                <a16:creationId xmlns:a16="http://schemas.microsoft.com/office/drawing/2014/main" id="{509654F8-B5E7-4243-A810-49DB47F561A1}"/>
              </a:ext>
            </a:extLst>
          </p:cNvPr>
          <p:cNvCxnSpPr>
            <a:cxnSpLocks/>
            <a:endCxn id="119" idx="0"/>
          </p:cNvCxnSpPr>
          <p:nvPr/>
        </p:nvCxnSpPr>
        <p:spPr>
          <a:xfrm flipH="1">
            <a:off x="1121733" y="3017520"/>
            <a:ext cx="121851" cy="31546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9" name="Straight Arrow Connector 128">
            <a:extLst>
              <a:ext uri="{FF2B5EF4-FFF2-40B4-BE49-F238E27FC236}">
                <a16:creationId xmlns:a16="http://schemas.microsoft.com/office/drawing/2014/main" id="{51EB5BD6-A03C-47DF-80C9-F7EA024A07A7}"/>
              </a:ext>
            </a:extLst>
          </p:cNvPr>
          <p:cNvCxnSpPr>
            <a:cxnSpLocks/>
          </p:cNvCxnSpPr>
          <p:nvPr/>
        </p:nvCxnSpPr>
        <p:spPr>
          <a:xfrm>
            <a:off x="1619023" y="4176274"/>
            <a:ext cx="1170853" cy="291084"/>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cxnSp>
        <p:nvCxnSpPr>
          <p:cNvPr id="133" name="Straight Arrow Connector 132">
            <a:extLst>
              <a:ext uri="{FF2B5EF4-FFF2-40B4-BE49-F238E27FC236}">
                <a16:creationId xmlns:a16="http://schemas.microsoft.com/office/drawing/2014/main" id="{76B0953F-E1E7-43D0-8926-75C7A683F4FF}"/>
              </a:ext>
            </a:extLst>
          </p:cNvPr>
          <p:cNvCxnSpPr>
            <a:cxnSpLocks/>
            <a:stCxn id="9" idx="4"/>
            <a:endCxn id="4" idx="0"/>
          </p:cNvCxnSpPr>
          <p:nvPr/>
        </p:nvCxnSpPr>
        <p:spPr>
          <a:xfrm>
            <a:off x="3076956" y="3041904"/>
            <a:ext cx="371856" cy="935736"/>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cxnSp>
        <p:nvCxnSpPr>
          <p:cNvPr id="136" name="Straight Arrow Connector 135">
            <a:extLst>
              <a:ext uri="{FF2B5EF4-FFF2-40B4-BE49-F238E27FC236}">
                <a16:creationId xmlns:a16="http://schemas.microsoft.com/office/drawing/2014/main" id="{C29AE9E6-5D8F-4AD2-AE88-1BCA9F2A0D63}"/>
              </a:ext>
            </a:extLst>
          </p:cNvPr>
          <p:cNvCxnSpPr>
            <a:cxnSpLocks/>
            <a:stCxn id="54" idx="3"/>
          </p:cNvCxnSpPr>
          <p:nvPr/>
        </p:nvCxnSpPr>
        <p:spPr>
          <a:xfrm flipH="1">
            <a:off x="3600373" y="2879872"/>
            <a:ext cx="535603" cy="1097768"/>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cxnSp>
        <p:nvCxnSpPr>
          <p:cNvPr id="139" name="Straight Arrow Connector 138">
            <a:extLst>
              <a:ext uri="{FF2B5EF4-FFF2-40B4-BE49-F238E27FC236}">
                <a16:creationId xmlns:a16="http://schemas.microsoft.com/office/drawing/2014/main" id="{C39624C2-AD75-459D-AA76-1B582D765E90}"/>
              </a:ext>
            </a:extLst>
          </p:cNvPr>
          <p:cNvCxnSpPr>
            <a:cxnSpLocks/>
            <a:stCxn id="10" idx="3"/>
            <a:endCxn id="4" idx="7"/>
          </p:cNvCxnSpPr>
          <p:nvPr/>
        </p:nvCxnSpPr>
        <p:spPr>
          <a:xfrm flipH="1">
            <a:off x="3928358" y="2879872"/>
            <a:ext cx="2725914" cy="1296402"/>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cxnSp>
        <p:nvCxnSpPr>
          <p:cNvPr id="142" name="Straight Arrow Connector 141">
            <a:extLst>
              <a:ext uri="{FF2B5EF4-FFF2-40B4-BE49-F238E27FC236}">
                <a16:creationId xmlns:a16="http://schemas.microsoft.com/office/drawing/2014/main" id="{2984349A-254D-4FAA-B7A0-2086F29D9501}"/>
              </a:ext>
            </a:extLst>
          </p:cNvPr>
          <p:cNvCxnSpPr>
            <a:cxnSpLocks/>
            <a:stCxn id="13" idx="3"/>
          </p:cNvCxnSpPr>
          <p:nvPr/>
        </p:nvCxnSpPr>
        <p:spPr>
          <a:xfrm flipH="1">
            <a:off x="4088833" y="2879872"/>
            <a:ext cx="4174783" cy="1576618"/>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cxnSp>
        <p:nvCxnSpPr>
          <p:cNvPr id="145" name="Straight Arrow Connector 144">
            <a:extLst>
              <a:ext uri="{FF2B5EF4-FFF2-40B4-BE49-F238E27FC236}">
                <a16:creationId xmlns:a16="http://schemas.microsoft.com/office/drawing/2014/main" id="{3628D61A-F36C-4E61-B85A-63751207924A}"/>
              </a:ext>
            </a:extLst>
          </p:cNvPr>
          <p:cNvCxnSpPr>
            <a:cxnSpLocks/>
            <a:stCxn id="9" idx="2"/>
            <a:endCxn id="8" idx="6"/>
          </p:cNvCxnSpPr>
          <p:nvPr/>
        </p:nvCxnSpPr>
        <p:spPr>
          <a:xfrm flipH="1">
            <a:off x="2020824" y="2488692"/>
            <a:ext cx="50292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48" name="Oval 147">
            <a:extLst>
              <a:ext uri="{FF2B5EF4-FFF2-40B4-BE49-F238E27FC236}">
                <a16:creationId xmlns:a16="http://schemas.microsoft.com/office/drawing/2014/main" id="{00A835EA-6D43-4629-9D1A-EAD7838C5C8A}"/>
              </a:ext>
            </a:extLst>
          </p:cNvPr>
          <p:cNvSpPr/>
          <p:nvPr/>
        </p:nvSpPr>
        <p:spPr>
          <a:xfrm>
            <a:off x="5098118" y="5305045"/>
            <a:ext cx="2197883" cy="1356360"/>
          </a:xfrm>
          <a:prstGeom prst="ellipse">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dirty="0"/>
              <a:t>R2D4+        (Our Planned Solution)</a:t>
            </a:r>
          </a:p>
        </p:txBody>
      </p:sp>
      <p:cxnSp>
        <p:nvCxnSpPr>
          <p:cNvPr id="149" name="Straight Arrow Connector 148">
            <a:extLst>
              <a:ext uri="{FF2B5EF4-FFF2-40B4-BE49-F238E27FC236}">
                <a16:creationId xmlns:a16="http://schemas.microsoft.com/office/drawing/2014/main" id="{41062E26-8CC8-4360-B554-DD629C914227}"/>
              </a:ext>
            </a:extLst>
          </p:cNvPr>
          <p:cNvCxnSpPr>
            <a:cxnSpLocks/>
            <a:stCxn id="4" idx="5"/>
          </p:cNvCxnSpPr>
          <p:nvPr/>
        </p:nvCxnSpPr>
        <p:spPr>
          <a:xfrm>
            <a:off x="3928358" y="5135366"/>
            <a:ext cx="1274552" cy="541534"/>
          </a:xfrm>
          <a:prstGeom prst="straightConnector1">
            <a:avLst/>
          </a:prstGeom>
          <a:ln w="28575">
            <a:solidFill>
              <a:srgbClr val="2FC4FF"/>
            </a:solidFill>
            <a:tailEnd type="triangle"/>
          </a:ln>
        </p:spPr>
        <p:style>
          <a:lnRef idx="3">
            <a:schemeClr val="accent6"/>
          </a:lnRef>
          <a:fillRef idx="0">
            <a:schemeClr val="accent6"/>
          </a:fillRef>
          <a:effectRef idx="2">
            <a:schemeClr val="accent6"/>
          </a:effectRef>
          <a:fontRef idx="minor">
            <a:schemeClr val="tx1"/>
          </a:fontRef>
        </p:style>
      </p:cxnSp>
      <p:cxnSp>
        <p:nvCxnSpPr>
          <p:cNvPr id="153" name="Straight Arrow Connector 152">
            <a:extLst>
              <a:ext uri="{FF2B5EF4-FFF2-40B4-BE49-F238E27FC236}">
                <a16:creationId xmlns:a16="http://schemas.microsoft.com/office/drawing/2014/main" id="{7C618721-9FDE-4F5E-AD71-A130041B197C}"/>
              </a:ext>
            </a:extLst>
          </p:cNvPr>
          <p:cNvCxnSpPr>
            <a:cxnSpLocks/>
            <a:endCxn id="148" idx="7"/>
          </p:cNvCxnSpPr>
          <p:nvPr/>
        </p:nvCxnSpPr>
        <p:spPr>
          <a:xfrm flipH="1">
            <a:off x="6974128" y="5217864"/>
            <a:ext cx="296052" cy="285815"/>
          </a:xfrm>
          <a:prstGeom prst="straightConnector1">
            <a:avLst/>
          </a:prstGeom>
          <a:ln w="28575">
            <a:solidFill>
              <a:srgbClr val="2FC4FF"/>
            </a:solidFill>
            <a:tailEnd type="triangle"/>
          </a:ln>
        </p:spPr>
        <p:style>
          <a:lnRef idx="3">
            <a:schemeClr val="accent6"/>
          </a:lnRef>
          <a:fillRef idx="0">
            <a:schemeClr val="accent6"/>
          </a:fillRef>
          <a:effectRef idx="2">
            <a:schemeClr val="accent6"/>
          </a:effectRef>
          <a:fontRef idx="minor">
            <a:schemeClr val="tx1"/>
          </a:fontRef>
        </p:style>
      </p:cxnSp>
      <p:cxnSp>
        <p:nvCxnSpPr>
          <p:cNvPr id="157" name="Straight Arrow Connector 156">
            <a:extLst>
              <a:ext uri="{FF2B5EF4-FFF2-40B4-BE49-F238E27FC236}">
                <a16:creationId xmlns:a16="http://schemas.microsoft.com/office/drawing/2014/main" id="{D9B798E3-2B9A-44FC-A199-88C0E7A6404C}"/>
              </a:ext>
            </a:extLst>
          </p:cNvPr>
          <p:cNvCxnSpPr>
            <a:cxnSpLocks/>
            <a:stCxn id="6" idx="3"/>
          </p:cNvCxnSpPr>
          <p:nvPr/>
        </p:nvCxnSpPr>
        <p:spPr>
          <a:xfrm flipH="1">
            <a:off x="7248525" y="5135366"/>
            <a:ext cx="1767973" cy="655834"/>
          </a:xfrm>
          <a:prstGeom prst="straightConnector1">
            <a:avLst/>
          </a:prstGeom>
          <a:ln w="28575">
            <a:solidFill>
              <a:srgbClr val="2FC4FF"/>
            </a:solidFill>
            <a:tailEnd type="triangle"/>
          </a:ln>
        </p:spPr>
        <p:style>
          <a:lnRef idx="3">
            <a:schemeClr val="accent6"/>
          </a:lnRef>
          <a:fillRef idx="0">
            <a:schemeClr val="accent6"/>
          </a:fillRef>
          <a:effectRef idx="2">
            <a:schemeClr val="accent6"/>
          </a:effectRef>
          <a:fontRef idx="minor">
            <a:schemeClr val="tx1"/>
          </a:fontRef>
        </p:style>
      </p:cxnSp>
      <p:cxnSp>
        <p:nvCxnSpPr>
          <p:cNvPr id="160" name="Straight Arrow Connector 159">
            <a:extLst>
              <a:ext uri="{FF2B5EF4-FFF2-40B4-BE49-F238E27FC236}">
                <a16:creationId xmlns:a16="http://schemas.microsoft.com/office/drawing/2014/main" id="{295730BB-B9CA-420D-B205-5FBCC8AB6F45}"/>
              </a:ext>
            </a:extLst>
          </p:cNvPr>
          <p:cNvCxnSpPr>
            <a:cxnSpLocks/>
            <a:stCxn id="7" idx="3"/>
          </p:cNvCxnSpPr>
          <p:nvPr/>
        </p:nvCxnSpPr>
        <p:spPr>
          <a:xfrm flipH="1">
            <a:off x="7277100" y="5135366"/>
            <a:ext cx="3476758" cy="808234"/>
          </a:xfrm>
          <a:prstGeom prst="straightConnector1">
            <a:avLst/>
          </a:prstGeom>
          <a:ln w="28575">
            <a:solidFill>
              <a:srgbClr val="2FC4FF"/>
            </a:solidFill>
            <a:tailEnd type="triangle"/>
          </a:ln>
        </p:spPr>
        <p:style>
          <a:lnRef idx="3">
            <a:schemeClr val="accent6"/>
          </a:lnRef>
          <a:fillRef idx="0">
            <a:schemeClr val="accent6"/>
          </a:fillRef>
          <a:effectRef idx="2">
            <a:schemeClr val="accent6"/>
          </a:effectRef>
          <a:fontRef idx="minor">
            <a:schemeClr val="tx1"/>
          </a:fontRef>
        </p:style>
      </p:cxnSp>
      <p:sp>
        <p:nvSpPr>
          <p:cNvPr id="174" name="Title 1">
            <a:extLst>
              <a:ext uri="{FF2B5EF4-FFF2-40B4-BE49-F238E27FC236}">
                <a16:creationId xmlns:a16="http://schemas.microsoft.com/office/drawing/2014/main" id="{E8A7289E-8165-4A07-A8B1-2F02F548453A}"/>
              </a:ext>
            </a:extLst>
          </p:cNvPr>
          <p:cNvSpPr>
            <a:spLocks noGrp="1"/>
          </p:cNvSpPr>
          <p:nvPr>
            <p:ph type="title"/>
          </p:nvPr>
        </p:nvSpPr>
        <p:spPr>
          <a:xfrm>
            <a:off x="756800" y="316256"/>
            <a:ext cx="5077968" cy="1130944"/>
          </a:xfrm>
        </p:spPr>
        <p:txBody>
          <a:bodyPr>
            <a:normAutofit/>
          </a:bodyPr>
          <a:lstStyle/>
          <a:p>
            <a:r>
              <a:rPr kumimoji="0" lang="en-US" sz="1800" b="1" i="0" u="none" strike="noStrike" kern="1200" cap="all" spc="600" normalizeH="0" baseline="0" noProof="0" dirty="0">
                <a:ln>
                  <a:noFill/>
                </a:ln>
                <a:solidFill>
                  <a:srgbClr val="FFFFFF"/>
                </a:solidFill>
                <a:effectLst/>
                <a:uLnTx/>
                <a:uFillTx/>
                <a:latin typeface="Source Sans Pro"/>
                <a:ea typeface="Source Sans Pro SemiBold" panose="020B0603030403020204" pitchFamily="34" charset="0"/>
                <a:cs typeface="+mj-cs"/>
              </a:rPr>
              <a:t>Our Planned Solution:</a:t>
            </a:r>
            <a:br>
              <a:rPr kumimoji="0" lang="en-US" sz="1800" b="1" i="0" u="none" strike="noStrike" kern="1200" cap="all" spc="600" normalizeH="0" baseline="0" noProof="0" dirty="0">
                <a:ln>
                  <a:noFill/>
                </a:ln>
                <a:solidFill>
                  <a:srgbClr val="FFFFFF"/>
                </a:solidFill>
                <a:effectLst/>
                <a:uLnTx/>
                <a:uFillTx/>
                <a:latin typeface="Source Sans Pro"/>
                <a:ea typeface="Source Sans Pro SemiBold" panose="020B0603030403020204" pitchFamily="34" charset="0"/>
                <a:cs typeface="+mj-cs"/>
              </a:rPr>
            </a:br>
            <a:br>
              <a:rPr kumimoji="0" lang="en-US" sz="1800" b="1" i="0" u="none" strike="noStrike" kern="1200" cap="all" spc="600" normalizeH="0" baseline="0" noProof="0" dirty="0">
                <a:ln>
                  <a:noFill/>
                </a:ln>
                <a:solidFill>
                  <a:srgbClr val="FFFFFF"/>
                </a:solidFill>
                <a:effectLst/>
                <a:uLnTx/>
                <a:uFillTx/>
                <a:latin typeface="Source Sans Pro"/>
                <a:ea typeface="Source Sans Pro SemiBold" panose="020B0603030403020204" pitchFamily="34" charset="0"/>
                <a:cs typeface="+mj-cs"/>
              </a:rPr>
            </a:br>
            <a:r>
              <a:rPr kumimoji="0" lang="en-GB" sz="1400" b="1" i="0" u="none" strike="noStrike" kern="1200" cap="all" spc="600" normalizeH="0" baseline="0" noProof="0" dirty="0">
                <a:ln>
                  <a:noFill/>
                </a:ln>
                <a:solidFill>
                  <a:srgbClr val="FFFFFF"/>
                </a:solidFill>
                <a:effectLst/>
                <a:uLnTx/>
                <a:uFillTx/>
                <a:latin typeface="Source Sans Pro"/>
                <a:ea typeface="Source Sans Pro SemiBold" panose="020B0603030403020204" pitchFamily="34" charset="0"/>
                <a:cs typeface="+mj-cs"/>
              </a:rPr>
              <a:t>Recurrent Replay Deeper Denser Distributed DQN+</a:t>
            </a:r>
            <a:endParaRPr lang="en-GB" sz="4000" dirty="0"/>
          </a:p>
        </p:txBody>
      </p:sp>
    </p:spTree>
    <p:extLst>
      <p:ext uri="{BB962C8B-B14F-4D97-AF65-F5344CB8AC3E}">
        <p14:creationId xmlns:p14="http://schemas.microsoft.com/office/powerpoint/2010/main" val="3588323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10;&#10;Description automatically generated with medium confidence">
            <a:extLst>
              <a:ext uri="{FF2B5EF4-FFF2-40B4-BE49-F238E27FC236}">
                <a16:creationId xmlns:a16="http://schemas.microsoft.com/office/drawing/2014/main" id="{D29CE090-21BF-463C-8896-5184D4E3D4EB}"/>
              </a:ext>
            </a:extLst>
          </p:cNvPr>
          <p:cNvPicPr>
            <a:picLocks noChangeAspect="1"/>
          </p:cNvPicPr>
          <p:nvPr/>
        </p:nvPicPr>
        <p:blipFill rotWithShape="1">
          <a:blip r:embed="rId3">
            <a:extLst>
              <a:ext uri="{28A0092B-C50C-407E-A947-70E740481C1C}">
                <a14:useLocalDpi xmlns:a14="http://schemas.microsoft.com/office/drawing/2010/main" val="0"/>
              </a:ext>
            </a:extLst>
          </a:blip>
          <a:srcRect l="24928" t="-2" r="11048" b="-2"/>
          <a:stretch/>
        </p:blipFill>
        <p:spPr>
          <a:xfrm>
            <a:off x="8030484" y="1404210"/>
            <a:ext cx="3212218" cy="2822268"/>
          </a:xfrm>
          <a:custGeom>
            <a:avLst/>
            <a:gdLst/>
            <a:ahLst/>
            <a:cxnLst/>
            <a:rect l="l" t="t" r="r" b="b"/>
            <a:pathLst>
              <a:path w="2588520" h="2588520">
                <a:moveTo>
                  <a:pt x="1294260" y="0"/>
                </a:moveTo>
                <a:cubicBezTo>
                  <a:pt x="2009060" y="0"/>
                  <a:pt x="2588520" y="579460"/>
                  <a:pt x="2588520" y="1294260"/>
                </a:cubicBezTo>
                <a:cubicBezTo>
                  <a:pt x="2588520" y="2009060"/>
                  <a:pt x="2009060" y="2588520"/>
                  <a:pt x="1294260" y="2588520"/>
                </a:cubicBezTo>
                <a:cubicBezTo>
                  <a:pt x="579460" y="2588520"/>
                  <a:pt x="0" y="2009060"/>
                  <a:pt x="0" y="1294260"/>
                </a:cubicBezTo>
                <a:cubicBezTo>
                  <a:pt x="0" y="579460"/>
                  <a:pt x="579460" y="0"/>
                  <a:pt x="1294260" y="0"/>
                </a:cubicBezTo>
                <a:close/>
              </a:path>
            </a:pathLst>
          </a:custGeom>
        </p:spPr>
      </p:pic>
      <p:sp>
        <p:nvSpPr>
          <p:cNvPr id="2" name="Title 1">
            <a:extLst>
              <a:ext uri="{FF2B5EF4-FFF2-40B4-BE49-F238E27FC236}">
                <a16:creationId xmlns:a16="http://schemas.microsoft.com/office/drawing/2014/main" id="{28FD573E-64DB-4441-98E0-B4762765164D}"/>
              </a:ext>
            </a:extLst>
          </p:cNvPr>
          <p:cNvSpPr>
            <a:spLocks noGrp="1"/>
          </p:cNvSpPr>
          <p:nvPr>
            <p:ph type="title"/>
          </p:nvPr>
        </p:nvSpPr>
        <p:spPr>
          <a:xfrm>
            <a:off x="838200" y="264081"/>
            <a:ext cx="10515600" cy="1325563"/>
          </a:xfrm>
        </p:spPr>
        <p:txBody>
          <a:bodyPr/>
          <a:lstStyle/>
          <a:p>
            <a:r>
              <a:rPr lang="en-GB" dirty="0"/>
              <a:t>Q-Learning:</a:t>
            </a:r>
          </a:p>
        </p:txBody>
      </p:sp>
      <p:pic>
        <p:nvPicPr>
          <p:cNvPr id="4" name="Content Placeholder 4" descr="A picture containing text, adapter&#10;&#10;Description automatically generated">
            <a:extLst>
              <a:ext uri="{FF2B5EF4-FFF2-40B4-BE49-F238E27FC236}">
                <a16:creationId xmlns:a16="http://schemas.microsoft.com/office/drawing/2014/main" id="{E50BC3C5-82D2-4B98-B9A6-579809164D25}"/>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136" r="1455"/>
          <a:stretch/>
        </p:blipFill>
        <p:spPr>
          <a:xfrm>
            <a:off x="6979325" y="3075742"/>
            <a:ext cx="4001656" cy="2734622"/>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p:spPr>
      </p:pic>
      <p:sp>
        <p:nvSpPr>
          <p:cNvPr id="5" name="TextBox 4">
            <a:extLst>
              <a:ext uri="{FF2B5EF4-FFF2-40B4-BE49-F238E27FC236}">
                <a16:creationId xmlns:a16="http://schemas.microsoft.com/office/drawing/2014/main" id="{9B1A9B82-1DB9-4DBB-A5B8-F99E966A030F}"/>
              </a:ext>
            </a:extLst>
          </p:cNvPr>
          <p:cNvSpPr txBox="1"/>
          <p:nvPr/>
        </p:nvSpPr>
        <p:spPr>
          <a:xfrm rot="19800000">
            <a:off x="6046139" y="3235707"/>
            <a:ext cx="2122697" cy="369332"/>
          </a:xfrm>
          <a:prstGeom prst="rect">
            <a:avLst/>
          </a:prstGeom>
          <a:noFill/>
        </p:spPr>
        <p:txBody>
          <a:bodyPr wrap="none" rtlCol="0">
            <a:spAutoFit/>
          </a:bodyPr>
          <a:lstStyle/>
          <a:p>
            <a:r>
              <a:rPr lang="en-GB" b="1" spc="300" dirty="0"/>
              <a:t>ENVIRONMENT</a:t>
            </a:r>
          </a:p>
        </p:txBody>
      </p:sp>
      <p:grpSp>
        <p:nvGrpSpPr>
          <p:cNvPr id="7" name="Group 6">
            <a:extLst>
              <a:ext uri="{FF2B5EF4-FFF2-40B4-BE49-F238E27FC236}">
                <a16:creationId xmlns:a16="http://schemas.microsoft.com/office/drawing/2014/main" id="{D4E90216-DAF6-4E9C-B444-B2621EB0F01C}"/>
              </a:ext>
            </a:extLst>
          </p:cNvPr>
          <p:cNvGrpSpPr/>
          <p:nvPr/>
        </p:nvGrpSpPr>
        <p:grpSpPr>
          <a:xfrm>
            <a:off x="1413039" y="3457041"/>
            <a:ext cx="1479018" cy="1972024"/>
            <a:chOff x="2714611" y="952482"/>
            <a:chExt cx="3714777" cy="4953035"/>
          </a:xfrm>
        </p:grpSpPr>
        <p:sp>
          <p:nvSpPr>
            <p:cNvPr id="8" name="Rectangle 7">
              <a:extLst>
                <a:ext uri="{FF2B5EF4-FFF2-40B4-BE49-F238E27FC236}">
                  <a16:creationId xmlns:a16="http://schemas.microsoft.com/office/drawing/2014/main" id="{F94FAC2E-F8ED-4571-BBEB-D6F8A3EFF00C}"/>
                </a:ext>
              </a:extLst>
            </p:cNvPr>
            <p:cNvSpPr/>
            <p:nvPr/>
          </p:nvSpPr>
          <p:spPr>
            <a:xfrm>
              <a:off x="3333741" y="3119435"/>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Rectangle 8">
              <a:extLst>
                <a:ext uri="{FF2B5EF4-FFF2-40B4-BE49-F238E27FC236}">
                  <a16:creationId xmlns:a16="http://schemas.microsoft.com/office/drawing/2014/main" id="{09E95F8E-C649-4EEB-B980-F05C4ABD9E62}"/>
                </a:ext>
              </a:extLst>
            </p:cNvPr>
            <p:cNvSpPr/>
            <p:nvPr/>
          </p:nvSpPr>
          <p:spPr>
            <a:xfrm>
              <a:off x="3952870" y="3119435"/>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4DC9DED3-B4E8-45B6-9B7F-D4418A89D7DA}"/>
                </a:ext>
              </a:extLst>
            </p:cNvPr>
            <p:cNvSpPr/>
            <p:nvPr/>
          </p:nvSpPr>
          <p:spPr>
            <a:xfrm>
              <a:off x="3643305" y="3119435"/>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E8228B41-B7F1-483B-8E82-326A2A8D64FA}"/>
                </a:ext>
              </a:extLst>
            </p:cNvPr>
            <p:cNvSpPr/>
            <p:nvPr/>
          </p:nvSpPr>
          <p:spPr>
            <a:xfrm>
              <a:off x="4262435" y="3119435"/>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7F90A811-480A-4343-9EFC-B33A2052D449}"/>
                </a:ext>
              </a:extLst>
            </p:cNvPr>
            <p:cNvSpPr/>
            <p:nvPr/>
          </p:nvSpPr>
          <p:spPr>
            <a:xfrm>
              <a:off x="4571999" y="3119435"/>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09BC2EFA-300A-4BD4-BED1-6BA7FF7C5BA5}"/>
                </a:ext>
              </a:extLst>
            </p:cNvPr>
            <p:cNvSpPr/>
            <p:nvPr/>
          </p:nvSpPr>
          <p:spPr>
            <a:xfrm>
              <a:off x="4881564" y="3119435"/>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Rectangle 13">
              <a:extLst>
                <a:ext uri="{FF2B5EF4-FFF2-40B4-BE49-F238E27FC236}">
                  <a16:creationId xmlns:a16="http://schemas.microsoft.com/office/drawing/2014/main" id="{B068615C-A99F-4565-92C6-0B25197E56FA}"/>
                </a:ext>
              </a:extLst>
            </p:cNvPr>
            <p:cNvSpPr/>
            <p:nvPr/>
          </p:nvSpPr>
          <p:spPr>
            <a:xfrm>
              <a:off x="3333741" y="342899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Rectangle 14">
              <a:extLst>
                <a:ext uri="{FF2B5EF4-FFF2-40B4-BE49-F238E27FC236}">
                  <a16:creationId xmlns:a16="http://schemas.microsoft.com/office/drawing/2014/main" id="{5DEF9D4A-0B6C-4D60-98D4-57EA8D8338AA}"/>
                </a:ext>
              </a:extLst>
            </p:cNvPr>
            <p:cNvSpPr/>
            <p:nvPr/>
          </p:nvSpPr>
          <p:spPr>
            <a:xfrm>
              <a:off x="3952870" y="3428999"/>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Rectangle 15">
              <a:extLst>
                <a:ext uri="{FF2B5EF4-FFF2-40B4-BE49-F238E27FC236}">
                  <a16:creationId xmlns:a16="http://schemas.microsoft.com/office/drawing/2014/main" id="{59155802-4FC7-4A7B-826B-044CB2E8646E}"/>
                </a:ext>
              </a:extLst>
            </p:cNvPr>
            <p:cNvSpPr/>
            <p:nvPr/>
          </p:nvSpPr>
          <p:spPr>
            <a:xfrm>
              <a:off x="3643305" y="342899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Rectangle 16">
              <a:extLst>
                <a:ext uri="{FF2B5EF4-FFF2-40B4-BE49-F238E27FC236}">
                  <a16:creationId xmlns:a16="http://schemas.microsoft.com/office/drawing/2014/main" id="{592353E8-9808-4F0B-83F0-99E33DE2C770}"/>
                </a:ext>
              </a:extLst>
            </p:cNvPr>
            <p:cNvSpPr/>
            <p:nvPr/>
          </p:nvSpPr>
          <p:spPr>
            <a:xfrm>
              <a:off x="4262435" y="342899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Rectangle 17">
              <a:extLst>
                <a:ext uri="{FF2B5EF4-FFF2-40B4-BE49-F238E27FC236}">
                  <a16:creationId xmlns:a16="http://schemas.microsoft.com/office/drawing/2014/main" id="{96F5711C-C6D4-4B0B-8677-3032FBEFFE39}"/>
                </a:ext>
              </a:extLst>
            </p:cNvPr>
            <p:cNvSpPr/>
            <p:nvPr/>
          </p:nvSpPr>
          <p:spPr>
            <a:xfrm>
              <a:off x="4571999" y="342899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Rectangle 18">
              <a:extLst>
                <a:ext uri="{FF2B5EF4-FFF2-40B4-BE49-F238E27FC236}">
                  <a16:creationId xmlns:a16="http://schemas.microsoft.com/office/drawing/2014/main" id="{4C138590-7988-430D-BFF6-FBED35A7B1F7}"/>
                </a:ext>
              </a:extLst>
            </p:cNvPr>
            <p:cNvSpPr/>
            <p:nvPr/>
          </p:nvSpPr>
          <p:spPr>
            <a:xfrm>
              <a:off x="4881564" y="3428999"/>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 name="Rectangle 19">
              <a:extLst>
                <a:ext uri="{FF2B5EF4-FFF2-40B4-BE49-F238E27FC236}">
                  <a16:creationId xmlns:a16="http://schemas.microsoft.com/office/drawing/2014/main" id="{971EAD6D-57AA-4B01-866B-48DD698907BC}"/>
                </a:ext>
              </a:extLst>
            </p:cNvPr>
            <p:cNvSpPr/>
            <p:nvPr/>
          </p:nvSpPr>
          <p:spPr>
            <a:xfrm>
              <a:off x="5191129" y="342899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 name="Rectangle 20">
              <a:extLst>
                <a:ext uri="{FF2B5EF4-FFF2-40B4-BE49-F238E27FC236}">
                  <a16:creationId xmlns:a16="http://schemas.microsoft.com/office/drawing/2014/main" id="{B7931D25-4A2D-43AB-95D1-8E548889F4A9}"/>
                </a:ext>
              </a:extLst>
            </p:cNvPr>
            <p:cNvSpPr/>
            <p:nvPr/>
          </p:nvSpPr>
          <p:spPr>
            <a:xfrm>
              <a:off x="5500693" y="342899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2" name="Rectangle 21">
              <a:extLst>
                <a:ext uri="{FF2B5EF4-FFF2-40B4-BE49-F238E27FC236}">
                  <a16:creationId xmlns:a16="http://schemas.microsoft.com/office/drawing/2014/main" id="{7E8B5EFF-E3E8-4917-8EC6-134D3A67A4CD}"/>
                </a:ext>
              </a:extLst>
            </p:cNvPr>
            <p:cNvSpPr/>
            <p:nvPr/>
          </p:nvSpPr>
          <p:spPr>
            <a:xfrm>
              <a:off x="5810258" y="342899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3" name="Rectangle 22">
              <a:extLst>
                <a:ext uri="{FF2B5EF4-FFF2-40B4-BE49-F238E27FC236}">
                  <a16:creationId xmlns:a16="http://schemas.microsoft.com/office/drawing/2014/main" id="{5431D996-B9EE-4215-9F4C-CB67A8A1B534}"/>
                </a:ext>
              </a:extLst>
            </p:cNvPr>
            <p:cNvSpPr/>
            <p:nvPr/>
          </p:nvSpPr>
          <p:spPr>
            <a:xfrm>
              <a:off x="3024176" y="342899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4" name="Rectangle 23">
              <a:extLst>
                <a:ext uri="{FF2B5EF4-FFF2-40B4-BE49-F238E27FC236}">
                  <a16:creationId xmlns:a16="http://schemas.microsoft.com/office/drawing/2014/main" id="{2DE76369-2E92-4CDF-8F8F-84A439113E5C}"/>
                </a:ext>
              </a:extLst>
            </p:cNvPr>
            <p:cNvSpPr/>
            <p:nvPr/>
          </p:nvSpPr>
          <p:spPr>
            <a:xfrm>
              <a:off x="3333741" y="3738564"/>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Rectangle 24">
              <a:extLst>
                <a:ext uri="{FF2B5EF4-FFF2-40B4-BE49-F238E27FC236}">
                  <a16:creationId xmlns:a16="http://schemas.microsoft.com/office/drawing/2014/main" id="{2BA45109-EB0E-4AAE-AF5F-ABF7E5389CCB}"/>
                </a:ext>
              </a:extLst>
            </p:cNvPr>
            <p:cNvSpPr/>
            <p:nvPr/>
          </p:nvSpPr>
          <p:spPr>
            <a:xfrm>
              <a:off x="3952870" y="3738564"/>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6" name="Rectangle 25">
              <a:extLst>
                <a:ext uri="{FF2B5EF4-FFF2-40B4-BE49-F238E27FC236}">
                  <a16:creationId xmlns:a16="http://schemas.microsoft.com/office/drawing/2014/main" id="{154964CD-3BBE-4425-A8FF-C88324975229}"/>
                </a:ext>
              </a:extLst>
            </p:cNvPr>
            <p:cNvSpPr/>
            <p:nvPr/>
          </p:nvSpPr>
          <p:spPr>
            <a:xfrm>
              <a:off x="3643305" y="3738564"/>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7" name="Rectangle 26">
              <a:extLst>
                <a:ext uri="{FF2B5EF4-FFF2-40B4-BE49-F238E27FC236}">
                  <a16:creationId xmlns:a16="http://schemas.microsoft.com/office/drawing/2014/main" id="{3E5A5F51-EE4E-43CB-95F8-E273E3E6F718}"/>
                </a:ext>
              </a:extLst>
            </p:cNvPr>
            <p:cNvSpPr/>
            <p:nvPr/>
          </p:nvSpPr>
          <p:spPr>
            <a:xfrm>
              <a:off x="4262435" y="3738564"/>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8" name="Rectangle 27">
              <a:extLst>
                <a:ext uri="{FF2B5EF4-FFF2-40B4-BE49-F238E27FC236}">
                  <a16:creationId xmlns:a16="http://schemas.microsoft.com/office/drawing/2014/main" id="{D5DE82BD-59B0-4E43-952C-48677E054A12}"/>
                </a:ext>
              </a:extLst>
            </p:cNvPr>
            <p:cNvSpPr/>
            <p:nvPr/>
          </p:nvSpPr>
          <p:spPr>
            <a:xfrm>
              <a:off x="4571999" y="3738564"/>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9" name="Rectangle 28">
              <a:extLst>
                <a:ext uri="{FF2B5EF4-FFF2-40B4-BE49-F238E27FC236}">
                  <a16:creationId xmlns:a16="http://schemas.microsoft.com/office/drawing/2014/main" id="{44DD6A1F-6D71-47DF-8269-454C14A80DE5}"/>
                </a:ext>
              </a:extLst>
            </p:cNvPr>
            <p:cNvSpPr/>
            <p:nvPr/>
          </p:nvSpPr>
          <p:spPr>
            <a:xfrm>
              <a:off x="4881564" y="3738564"/>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0" name="Rectangle 29">
              <a:extLst>
                <a:ext uri="{FF2B5EF4-FFF2-40B4-BE49-F238E27FC236}">
                  <a16:creationId xmlns:a16="http://schemas.microsoft.com/office/drawing/2014/main" id="{87A04652-6851-4643-B6A2-76CB1BA3F52E}"/>
                </a:ext>
              </a:extLst>
            </p:cNvPr>
            <p:cNvSpPr/>
            <p:nvPr/>
          </p:nvSpPr>
          <p:spPr>
            <a:xfrm>
              <a:off x="5191129" y="3738564"/>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1" name="Rectangle 30">
              <a:extLst>
                <a:ext uri="{FF2B5EF4-FFF2-40B4-BE49-F238E27FC236}">
                  <a16:creationId xmlns:a16="http://schemas.microsoft.com/office/drawing/2014/main" id="{0575ED34-A05C-425A-AD71-FA66C689109E}"/>
                </a:ext>
              </a:extLst>
            </p:cNvPr>
            <p:cNvSpPr/>
            <p:nvPr/>
          </p:nvSpPr>
          <p:spPr>
            <a:xfrm>
              <a:off x="5500693" y="3738564"/>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2" name="Rectangle 31">
              <a:extLst>
                <a:ext uri="{FF2B5EF4-FFF2-40B4-BE49-F238E27FC236}">
                  <a16:creationId xmlns:a16="http://schemas.microsoft.com/office/drawing/2014/main" id="{E6FCC13A-D929-4827-BD84-5AC7EAF92215}"/>
                </a:ext>
              </a:extLst>
            </p:cNvPr>
            <p:cNvSpPr/>
            <p:nvPr/>
          </p:nvSpPr>
          <p:spPr>
            <a:xfrm>
              <a:off x="5810258" y="3738564"/>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3" name="Rectangle 32">
              <a:extLst>
                <a:ext uri="{FF2B5EF4-FFF2-40B4-BE49-F238E27FC236}">
                  <a16:creationId xmlns:a16="http://schemas.microsoft.com/office/drawing/2014/main" id="{626A2BE7-78D3-4BEB-A00C-C35C0BF7E1BD}"/>
                </a:ext>
              </a:extLst>
            </p:cNvPr>
            <p:cNvSpPr/>
            <p:nvPr/>
          </p:nvSpPr>
          <p:spPr>
            <a:xfrm>
              <a:off x="3024176" y="3738564"/>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4" name="Rectangle 33">
              <a:extLst>
                <a:ext uri="{FF2B5EF4-FFF2-40B4-BE49-F238E27FC236}">
                  <a16:creationId xmlns:a16="http://schemas.microsoft.com/office/drawing/2014/main" id="{CA05708B-D3B9-4E67-9527-24D401E373CB}"/>
                </a:ext>
              </a:extLst>
            </p:cNvPr>
            <p:cNvSpPr/>
            <p:nvPr/>
          </p:nvSpPr>
          <p:spPr>
            <a:xfrm>
              <a:off x="6119823" y="3738564"/>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5" name="Rectangle 34">
              <a:extLst>
                <a:ext uri="{FF2B5EF4-FFF2-40B4-BE49-F238E27FC236}">
                  <a16:creationId xmlns:a16="http://schemas.microsoft.com/office/drawing/2014/main" id="{AB7B86FE-D02B-4206-9339-07ECB65BAFE2}"/>
                </a:ext>
              </a:extLst>
            </p:cNvPr>
            <p:cNvSpPr/>
            <p:nvPr/>
          </p:nvSpPr>
          <p:spPr>
            <a:xfrm>
              <a:off x="2714611" y="3738564"/>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6" name="Rectangle 35">
              <a:extLst>
                <a:ext uri="{FF2B5EF4-FFF2-40B4-BE49-F238E27FC236}">
                  <a16:creationId xmlns:a16="http://schemas.microsoft.com/office/drawing/2014/main" id="{847FB3B6-F5D8-4DC5-AD90-E14C52585DB3}"/>
                </a:ext>
              </a:extLst>
            </p:cNvPr>
            <p:cNvSpPr/>
            <p:nvPr/>
          </p:nvSpPr>
          <p:spPr>
            <a:xfrm>
              <a:off x="3333741" y="404812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7" name="Rectangle 36">
              <a:extLst>
                <a:ext uri="{FF2B5EF4-FFF2-40B4-BE49-F238E27FC236}">
                  <a16:creationId xmlns:a16="http://schemas.microsoft.com/office/drawing/2014/main" id="{A9E76E09-EB2B-48FD-9AC9-7B9DD534003F}"/>
                </a:ext>
              </a:extLst>
            </p:cNvPr>
            <p:cNvSpPr/>
            <p:nvPr/>
          </p:nvSpPr>
          <p:spPr>
            <a:xfrm>
              <a:off x="3952870" y="4048129"/>
              <a:ext cx="309565" cy="309565"/>
            </a:xfrm>
            <a:prstGeom prst="rect">
              <a:avLst/>
            </a:prstGeom>
            <a:solidFill>
              <a:srgbClr val="FCED22"/>
            </a:solidFill>
            <a:ln w="3175">
              <a:solidFill>
                <a:srgbClr val="FCED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Rectangle 37">
              <a:extLst>
                <a:ext uri="{FF2B5EF4-FFF2-40B4-BE49-F238E27FC236}">
                  <a16:creationId xmlns:a16="http://schemas.microsoft.com/office/drawing/2014/main" id="{63791AE1-93A8-4C2E-9FFA-AF51111DC4BD}"/>
                </a:ext>
              </a:extLst>
            </p:cNvPr>
            <p:cNvSpPr/>
            <p:nvPr/>
          </p:nvSpPr>
          <p:spPr>
            <a:xfrm>
              <a:off x="3643305" y="4048129"/>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9" name="Rectangle 38">
              <a:extLst>
                <a:ext uri="{FF2B5EF4-FFF2-40B4-BE49-F238E27FC236}">
                  <a16:creationId xmlns:a16="http://schemas.microsoft.com/office/drawing/2014/main" id="{4ABAE37B-1D6F-4916-B4FC-E90292EF42CA}"/>
                </a:ext>
              </a:extLst>
            </p:cNvPr>
            <p:cNvSpPr/>
            <p:nvPr/>
          </p:nvSpPr>
          <p:spPr>
            <a:xfrm>
              <a:off x="4262435" y="4048129"/>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 name="Rectangle 39">
              <a:extLst>
                <a:ext uri="{FF2B5EF4-FFF2-40B4-BE49-F238E27FC236}">
                  <a16:creationId xmlns:a16="http://schemas.microsoft.com/office/drawing/2014/main" id="{5B123079-8D5C-4D7D-9913-47432A3DC5EA}"/>
                </a:ext>
              </a:extLst>
            </p:cNvPr>
            <p:cNvSpPr/>
            <p:nvPr/>
          </p:nvSpPr>
          <p:spPr>
            <a:xfrm>
              <a:off x="4571999" y="4048129"/>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1" name="Rectangle 40">
              <a:extLst>
                <a:ext uri="{FF2B5EF4-FFF2-40B4-BE49-F238E27FC236}">
                  <a16:creationId xmlns:a16="http://schemas.microsoft.com/office/drawing/2014/main" id="{968E9212-9673-4A5E-8DA0-0125B53213C9}"/>
                </a:ext>
              </a:extLst>
            </p:cNvPr>
            <p:cNvSpPr/>
            <p:nvPr/>
          </p:nvSpPr>
          <p:spPr>
            <a:xfrm>
              <a:off x="4881564" y="4048129"/>
              <a:ext cx="309565" cy="309565"/>
            </a:xfrm>
            <a:prstGeom prst="rect">
              <a:avLst/>
            </a:prstGeom>
            <a:solidFill>
              <a:srgbClr val="FCED22"/>
            </a:solidFill>
            <a:ln w="3175">
              <a:solidFill>
                <a:srgbClr val="FCED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2" name="Rectangle 41">
              <a:extLst>
                <a:ext uri="{FF2B5EF4-FFF2-40B4-BE49-F238E27FC236}">
                  <a16:creationId xmlns:a16="http://schemas.microsoft.com/office/drawing/2014/main" id="{F88633B9-FF18-4ED9-8FCF-5F082446B658}"/>
                </a:ext>
              </a:extLst>
            </p:cNvPr>
            <p:cNvSpPr/>
            <p:nvPr/>
          </p:nvSpPr>
          <p:spPr>
            <a:xfrm>
              <a:off x="5191129" y="4048129"/>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3" name="Rectangle 42">
              <a:extLst>
                <a:ext uri="{FF2B5EF4-FFF2-40B4-BE49-F238E27FC236}">
                  <a16:creationId xmlns:a16="http://schemas.microsoft.com/office/drawing/2014/main" id="{B465618D-EC44-4C67-A870-E6683865D416}"/>
                </a:ext>
              </a:extLst>
            </p:cNvPr>
            <p:cNvSpPr/>
            <p:nvPr/>
          </p:nvSpPr>
          <p:spPr>
            <a:xfrm>
              <a:off x="5500693" y="404812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4" name="Rectangle 43">
              <a:extLst>
                <a:ext uri="{FF2B5EF4-FFF2-40B4-BE49-F238E27FC236}">
                  <a16:creationId xmlns:a16="http://schemas.microsoft.com/office/drawing/2014/main" id="{6F2709B6-A7F5-479B-8944-BC1F62DFBEA1}"/>
                </a:ext>
              </a:extLst>
            </p:cNvPr>
            <p:cNvSpPr/>
            <p:nvPr/>
          </p:nvSpPr>
          <p:spPr>
            <a:xfrm>
              <a:off x="5810258" y="4048129"/>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5" name="Rectangle 44">
              <a:extLst>
                <a:ext uri="{FF2B5EF4-FFF2-40B4-BE49-F238E27FC236}">
                  <a16:creationId xmlns:a16="http://schemas.microsoft.com/office/drawing/2014/main" id="{DCB306DA-05C6-420A-94D6-7FA25F507603}"/>
                </a:ext>
              </a:extLst>
            </p:cNvPr>
            <p:cNvSpPr/>
            <p:nvPr/>
          </p:nvSpPr>
          <p:spPr>
            <a:xfrm>
              <a:off x="3024176" y="4048129"/>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6" name="Rectangle 45">
              <a:extLst>
                <a:ext uri="{FF2B5EF4-FFF2-40B4-BE49-F238E27FC236}">
                  <a16:creationId xmlns:a16="http://schemas.microsoft.com/office/drawing/2014/main" id="{FE30A62B-A88C-45F4-B129-C01F9F047792}"/>
                </a:ext>
              </a:extLst>
            </p:cNvPr>
            <p:cNvSpPr/>
            <p:nvPr/>
          </p:nvSpPr>
          <p:spPr>
            <a:xfrm>
              <a:off x="6119823" y="4048129"/>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7" name="Rectangle 46">
              <a:extLst>
                <a:ext uri="{FF2B5EF4-FFF2-40B4-BE49-F238E27FC236}">
                  <a16:creationId xmlns:a16="http://schemas.microsoft.com/office/drawing/2014/main" id="{1ECB0EEC-80BF-471C-8BFC-C5A9AD0B8086}"/>
                </a:ext>
              </a:extLst>
            </p:cNvPr>
            <p:cNvSpPr/>
            <p:nvPr/>
          </p:nvSpPr>
          <p:spPr>
            <a:xfrm>
              <a:off x="2714611" y="4048129"/>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8" name="Rectangle 47">
              <a:extLst>
                <a:ext uri="{FF2B5EF4-FFF2-40B4-BE49-F238E27FC236}">
                  <a16:creationId xmlns:a16="http://schemas.microsoft.com/office/drawing/2014/main" id="{0A4C871E-A94C-4269-BFCE-6C69B104615D}"/>
                </a:ext>
              </a:extLst>
            </p:cNvPr>
            <p:cNvSpPr/>
            <p:nvPr/>
          </p:nvSpPr>
          <p:spPr>
            <a:xfrm>
              <a:off x="3333741" y="4357693"/>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9" name="Rectangle 48">
              <a:extLst>
                <a:ext uri="{FF2B5EF4-FFF2-40B4-BE49-F238E27FC236}">
                  <a16:creationId xmlns:a16="http://schemas.microsoft.com/office/drawing/2014/main" id="{51665E6D-374E-4C62-95A2-6812F54D6FBB}"/>
                </a:ext>
              </a:extLst>
            </p:cNvPr>
            <p:cNvSpPr/>
            <p:nvPr/>
          </p:nvSpPr>
          <p:spPr>
            <a:xfrm>
              <a:off x="3952870" y="435769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0" name="Rectangle 49">
              <a:extLst>
                <a:ext uri="{FF2B5EF4-FFF2-40B4-BE49-F238E27FC236}">
                  <a16:creationId xmlns:a16="http://schemas.microsoft.com/office/drawing/2014/main" id="{93B9DF54-30A8-40C6-9F0C-A0C6EB92B6E5}"/>
                </a:ext>
              </a:extLst>
            </p:cNvPr>
            <p:cNvSpPr/>
            <p:nvPr/>
          </p:nvSpPr>
          <p:spPr>
            <a:xfrm>
              <a:off x="3643305" y="435769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1" name="Rectangle 50">
              <a:extLst>
                <a:ext uri="{FF2B5EF4-FFF2-40B4-BE49-F238E27FC236}">
                  <a16:creationId xmlns:a16="http://schemas.microsoft.com/office/drawing/2014/main" id="{283FF7A8-0861-44DF-9555-6A95BA285170}"/>
                </a:ext>
              </a:extLst>
            </p:cNvPr>
            <p:cNvSpPr/>
            <p:nvPr/>
          </p:nvSpPr>
          <p:spPr>
            <a:xfrm>
              <a:off x="4262435" y="435769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2" name="Rectangle 51">
              <a:extLst>
                <a:ext uri="{FF2B5EF4-FFF2-40B4-BE49-F238E27FC236}">
                  <a16:creationId xmlns:a16="http://schemas.microsoft.com/office/drawing/2014/main" id="{1E6F28CC-6200-4498-854F-B4F0A7608740}"/>
                </a:ext>
              </a:extLst>
            </p:cNvPr>
            <p:cNvSpPr/>
            <p:nvPr/>
          </p:nvSpPr>
          <p:spPr>
            <a:xfrm>
              <a:off x="4571999" y="435769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3" name="Rectangle 52">
              <a:extLst>
                <a:ext uri="{FF2B5EF4-FFF2-40B4-BE49-F238E27FC236}">
                  <a16:creationId xmlns:a16="http://schemas.microsoft.com/office/drawing/2014/main" id="{8FC9B3C7-28AF-4053-B7BD-77D1B358D9EF}"/>
                </a:ext>
              </a:extLst>
            </p:cNvPr>
            <p:cNvSpPr/>
            <p:nvPr/>
          </p:nvSpPr>
          <p:spPr>
            <a:xfrm>
              <a:off x="4881564" y="435769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4" name="Rectangle 53">
              <a:extLst>
                <a:ext uri="{FF2B5EF4-FFF2-40B4-BE49-F238E27FC236}">
                  <a16:creationId xmlns:a16="http://schemas.microsoft.com/office/drawing/2014/main" id="{BA2C749F-97A1-426C-ADA5-3D7545AF6F63}"/>
                </a:ext>
              </a:extLst>
            </p:cNvPr>
            <p:cNvSpPr/>
            <p:nvPr/>
          </p:nvSpPr>
          <p:spPr>
            <a:xfrm>
              <a:off x="5191129" y="435769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5" name="Rectangle 54">
              <a:extLst>
                <a:ext uri="{FF2B5EF4-FFF2-40B4-BE49-F238E27FC236}">
                  <a16:creationId xmlns:a16="http://schemas.microsoft.com/office/drawing/2014/main" id="{618D54CA-1C61-4039-8448-8871BF9D7E7F}"/>
                </a:ext>
              </a:extLst>
            </p:cNvPr>
            <p:cNvSpPr/>
            <p:nvPr/>
          </p:nvSpPr>
          <p:spPr>
            <a:xfrm>
              <a:off x="5500693" y="4357693"/>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6" name="Rectangle 55">
              <a:extLst>
                <a:ext uri="{FF2B5EF4-FFF2-40B4-BE49-F238E27FC236}">
                  <a16:creationId xmlns:a16="http://schemas.microsoft.com/office/drawing/2014/main" id="{B920156B-FE37-4731-BF14-5C6301DF7240}"/>
                </a:ext>
              </a:extLst>
            </p:cNvPr>
            <p:cNvSpPr/>
            <p:nvPr/>
          </p:nvSpPr>
          <p:spPr>
            <a:xfrm>
              <a:off x="5810258" y="4357693"/>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7" name="Rectangle 56">
              <a:extLst>
                <a:ext uri="{FF2B5EF4-FFF2-40B4-BE49-F238E27FC236}">
                  <a16:creationId xmlns:a16="http://schemas.microsoft.com/office/drawing/2014/main" id="{6346A4C4-D136-4519-B646-A0A4D2ACB4EC}"/>
                </a:ext>
              </a:extLst>
            </p:cNvPr>
            <p:cNvSpPr/>
            <p:nvPr/>
          </p:nvSpPr>
          <p:spPr>
            <a:xfrm>
              <a:off x="3024176" y="4357693"/>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8" name="Rectangle 57">
              <a:extLst>
                <a:ext uri="{FF2B5EF4-FFF2-40B4-BE49-F238E27FC236}">
                  <a16:creationId xmlns:a16="http://schemas.microsoft.com/office/drawing/2014/main" id="{851FCF11-473B-4C9E-B275-892FF4B3A49C}"/>
                </a:ext>
              </a:extLst>
            </p:cNvPr>
            <p:cNvSpPr/>
            <p:nvPr/>
          </p:nvSpPr>
          <p:spPr>
            <a:xfrm>
              <a:off x="6119823" y="4357693"/>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9" name="Rectangle 58">
              <a:extLst>
                <a:ext uri="{FF2B5EF4-FFF2-40B4-BE49-F238E27FC236}">
                  <a16:creationId xmlns:a16="http://schemas.microsoft.com/office/drawing/2014/main" id="{B5AD16D7-8CA0-4A25-B438-EC55860D1947}"/>
                </a:ext>
              </a:extLst>
            </p:cNvPr>
            <p:cNvSpPr/>
            <p:nvPr/>
          </p:nvSpPr>
          <p:spPr>
            <a:xfrm>
              <a:off x="2714611" y="4357693"/>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0" name="Rectangle 59">
              <a:extLst>
                <a:ext uri="{FF2B5EF4-FFF2-40B4-BE49-F238E27FC236}">
                  <a16:creationId xmlns:a16="http://schemas.microsoft.com/office/drawing/2014/main" id="{AA6D2EBD-7058-4854-AC5C-7F693695F5DB}"/>
                </a:ext>
              </a:extLst>
            </p:cNvPr>
            <p:cNvSpPr/>
            <p:nvPr/>
          </p:nvSpPr>
          <p:spPr>
            <a:xfrm>
              <a:off x="3333741" y="4667258"/>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1" name="Rectangle 60">
              <a:extLst>
                <a:ext uri="{FF2B5EF4-FFF2-40B4-BE49-F238E27FC236}">
                  <a16:creationId xmlns:a16="http://schemas.microsoft.com/office/drawing/2014/main" id="{91E1C584-F0EE-481C-962B-3932D29EE063}"/>
                </a:ext>
              </a:extLst>
            </p:cNvPr>
            <p:cNvSpPr/>
            <p:nvPr/>
          </p:nvSpPr>
          <p:spPr>
            <a:xfrm>
              <a:off x="3952870" y="4667258"/>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2" name="Rectangle 61">
              <a:extLst>
                <a:ext uri="{FF2B5EF4-FFF2-40B4-BE49-F238E27FC236}">
                  <a16:creationId xmlns:a16="http://schemas.microsoft.com/office/drawing/2014/main" id="{0F8E8C81-5172-4333-B147-EDEEBDAD15C9}"/>
                </a:ext>
              </a:extLst>
            </p:cNvPr>
            <p:cNvSpPr/>
            <p:nvPr/>
          </p:nvSpPr>
          <p:spPr>
            <a:xfrm>
              <a:off x="3643305" y="4667258"/>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3" name="Rectangle 62">
              <a:extLst>
                <a:ext uri="{FF2B5EF4-FFF2-40B4-BE49-F238E27FC236}">
                  <a16:creationId xmlns:a16="http://schemas.microsoft.com/office/drawing/2014/main" id="{C9EF411D-7660-4391-B343-A31AECF31AF7}"/>
                </a:ext>
              </a:extLst>
            </p:cNvPr>
            <p:cNvSpPr/>
            <p:nvPr/>
          </p:nvSpPr>
          <p:spPr>
            <a:xfrm>
              <a:off x="4262435" y="4667258"/>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4" name="Rectangle 63">
              <a:extLst>
                <a:ext uri="{FF2B5EF4-FFF2-40B4-BE49-F238E27FC236}">
                  <a16:creationId xmlns:a16="http://schemas.microsoft.com/office/drawing/2014/main" id="{92E3C525-EA56-41E0-B499-765C0910886D}"/>
                </a:ext>
              </a:extLst>
            </p:cNvPr>
            <p:cNvSpPr/>
            <p:nvPr/>
          </p:nvSpPr>
          <p:spPr>
            <a:xfrm>
              <a:off x="4571999" y="4667258"/>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5" name="Rectangle 64">
              <a:extLst>
                <a:ext uri="{FF2B5EF4-FFF2-40B4-BE49-F238E27FC236}">
                  <a16:creationId xmlns:a16="http://schemas.microsoft.com/office/drawing/2014/main" id="{603D3CBE-7DF8-4300-863B-77D51095DC7D}"/>
                </a:ext>
              </a:extLst>
            </p:cNvPr>
            <p:cNvSpPr/>
            <p:nvPr/>
          </p:nvSpPr>
          <p:spPr>
            <a:xfrm>
              <a:off x="4881564" y="4667258"/>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6" name="Rectangle 65">
              <a:extLst>
                <a:ext uri="{FF2B5EF4-FFF2-40B4-BE49-F238E27FC236}">
                  <a16:creationId xmlns:a16="http://schemas.microsoft.com/office/drawing/2014/main" id="{89219A74-D40C-4BAD-B6E4-0964799D8CE6}"/>
                </a:ext>
              </a:extLst>
            </p:cNvPr>
            <p:cNvSpPr/>
            <p:nvPr/>
          </p:nvSpPr>
          <p:spPr>
            <a:xfrm>
              <a:off x="5191129" y="4667258"/>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7" name="Rectangle 66">
              <a:extLst>
                <a:ext uri="{FF2B5EF4-FFF2-40B4-BE49-F238E27FC236}">
                  <a16:creationId xmlns:a16="http://schemas.microsoft.com/office/drawing/2014/main" id="{B5DBF371-BEF4-48DE-BE19-09E02D36FF89}"/>
                </a:ext>
              </a:extLst>
            </p:cNvPr>
            <p:cNvSpPr/>
            <p:nvPr/>
          </p:nvSpPr>
          <p:spPr>
            <a:xfrm>
              <a:off x="5500693" y="4667258"/>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8" name="Rectangle 67">
              <a:extLst>
                <a:ext uri="{FF2B5EF4-FFF2-40B4-BE49-F238E27FC236}">
                  <a16:creationId xmlns:a16="http://schemas.microsoft.com/office/drawing/2014/main" id="{693AE67B-DE57-470D-9F93-368865BCEE45}"/>
                </a:ext>
              </a:extLst>
            </p:cNvPr>
            <p:cNvSpPr/>
            <p:nvPr/>
          </p:nvSpPr>
          <p:spPr>
            <a:xfrm>
              <a:off x="5810258" y="4667258"/>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9" name="Rectangle 68">
              <a:extLst>
                <a:ext uri="{FF2B5EF4-FFF2-40B4-BE49-F238E27FC236}">
                  <a16:creationId xmlns:a16="http://schemas.microsoft.com/office/drawing/2014/main" id="{24509192-7E2A-4092-8A40-61C96E592B72}"/>
                </a:ext>
              </a:extLst>
            </p:cNvPr>
            <p:cNvSpPr/>
            <p:nvPr/>
          </p:nvSpPr>
          <p:spPr>
            <a:xfrm>
              <a:off x="3024176" y="4667258"/>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0" name="Rectangle 69">
              <a:extLst>
                <a:ext uri="{FF2B5EF4-FFF2-40B4-BE49-F238E27FC236}">
                  <a16:creationId xmlns:a16="http://schemas.microsoft.com/office/drawing/2014/main" id="{819A278E-35E6-431C-B97D-5898DA6CC7EF}"/>
                </a:ext>
              </a:extLst>
            </p:cNvPr>
            <p:cNvSpPr/>
            <p:nvPr/>
          </p:nvSpPr>
          <p:spPr>
            <a:xfrm>
              <a:off x="6119823" y="4667258"/>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1" name="Rectangle 70">
              <a:extLst>
                <a:ext uri="{FF2B5EF4-FFF2-40B4-BE49-F238E27FC236}">
                  <a16:creationId xmlns:a16="http://schemas.microsoft.com/office/drawing/2014/main" id="{3CA6A1C5-7A97-4671-8986-F84B3845022F}"/>
                </a:ext>
              </a:extLst>
            </p:cNvPr>
            <p:cNvSpPr/>
            <p:nvPr/>
          </p:nvSpPr>
          <p:spPr>
            <a:xfrm>
              <a:off x="2714611" y="4667258"/>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2" name="Rectangle 71">
              <a:extLst>
                <a:ext uri="{FF2B5EF4-FFF2-40B4-BE49-F238E27FC236}">
                  <a16:creationId xmlns:a16="http://schemas.microsoft.com/office/drawing/2014/main" id="{5C9C74B9-FB82-46A6-85F5-0397298EE6EA}"/>
                </a:ext>
              </a:extLst>
            </p:cNvPr>
            <p:cNvSpPr/>
            <p:nvPr/>
          </p:nvSpPr>
          <p:spPr>
            <a:xfrm>
              <a:off x="3333741" y="497682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3" name="Rectangle 72">
              <a:extLst>
                <a:ext uri="{FF2B5EF4-FFF2-40B4-BE49-F238E27FC236}">
                  <a16:creationId xmlns:a16="http://schemas.microsoft.com/office/drawing/2014/main" id="{3E0AEFBD-CEDF-4E01-92DC-08A8F24C2B0E}"/>
                </a:ext>
              </a:extLst>
            </p:cNvPr>
            <p:cNvSpPr/>
            <p:nvPr/>
          </p:nvSpPr>
          <p:spPr>
            <a:xfrm>
              <a:off x="3952870" y="497682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4" name="Rectangle 73">
              <a:extLst>
                <a:ext uri="{FF2B5EF4-FFF2-40B4-BE49-F238E27FC236}">
                  <a16:creationId xmlns:a16="http://schemas.microsoft.com/office/drawing/2014/main" id="{46F4D252-864A-4BF6-9598-609636804C97}"/>
                </a:ext>
              </a:extLst>
            </p:cNvPr>
            <p:cNvSpPr/>
            <p:nvPr/>
          </p:nvSpPr>
          <p:spPr>
            <a:xfrm>
              <a:off x="3643305" y="497682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5" name="Rectangle 74">
              <a:extLst>
                <a:ext uri="{FF2B5EF4-FFF2-40B4-BE49-F238E27FC236}">
                  <a16:creationId xmlns:a16="http://schemas.microsoft.com/office/drawing/2014/main" id="{1074249E-B835-48B5-846F-9C8437A5407B}"/>
                </a:ext>
              </a:extLst>
            </p:cNvPr>
            <p:cNvSpPr/>
            <p:nvPr/>
          </p:nvSpPr>
          <p:spPr>
            <a:xfrm>
              <a:off x="4881564" y="497682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6" name="Rectangle 75">
              <a:extLst>
                <a:ext uri="{FF2B5EF4-FFF2-40B4-BE49-F238E27FC236}">
                  <a16:creationId xmlns:a16="http://schemas.microsoft.com/office/drawing/2014/main" id="{92770B98-CD5C-4FD1-8074-69C38A974261}"/>
                </a:ext>
              </a:extLst>
            </p:cNvPr>
            <p:cNvSpPr/>
            <p:nvPr/>
          </p:nvSpPr>
          <p:spPr>
            <a:xfrm>
              <a:off x="5191129" y="497682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7" name="Rectangle 76">
              <a:extLst>
                <a:ext uri="{FF2B5EF4-FFF2-40B4-BE49-F238E27FC236}">
                  <a16:creationId xmlns:a16="http://schemas.microsoft.com/office/drawing/2014/main" id="{41A2B164-A59D-4600-A071-91B5818EF1CA}"/>
                </a:ext>
              </a:extLst>
            </p:cNvPr>
            <p:cNvSpPr/>
            <p:nvPr/>
          </p:nvSpPr>
          <p:spPr>
            <a:xfrm>
              <a:off x="5500693" y="497682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8" name="Rectangle 77">
              <a:extLst>
                <a:ext uri="{FF2B5EF4-FFF2-40B4-BE49-F238E27FC236}">
                  <a16:creationId xmlns:a16="http://schemas.microsoft.com/office/drawing/2014/main" id="{23E8A5BC-923A-44A8-B0C3-0589F86A158F}"/>
                </a:ext>
              </a:extLst>
            </p:cNvPr>
            <p:cNvSpPr/>
            <p:nvPr/>
          </p:nvSpPr>
          <p:spPr>
            <a:xfrm>
              <a:off x="3333741" y="5286387"/>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9" name="Rectangle 78">
              <a:extLst>
                <a:ext uri="{FF2B5EF4-FFF2-40B4-BE49-F238E27FC236}">
                  <a16:creationId xmlns:a16="http://schemas.microsoft.com/office/drawing/2014/main" id="{A448C162-141E-4F47-847D-45BE2CFEE58E}"/>
                </a:ext>
              </a:extLst>
            </p:cNvPr>
            <p:cNvSpPr/>
            <p:nvPr/>
          </p:nvSpPr>
          <p:spPr>
            <a:xfrm>
              <a:off x="3643305" y="5286387"/>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0" name="Rectangle 79">
              <a:extLst>
                <a:ext uri="{FF2B5EF4-FFF2-40B4-BE49-F238E27FC236}">
                  <a16:creationId xmlns:a16="http://schemas.microsoft.com/office/drawing/2014/main" id="{B0E242BE-DE3E-4EB4-851E-AA2286E7B8C0}"/>
                </a:ext>
              </a:extLst>
            </p:cNvPr>
            <p:cNvSpPr/>
            <p:nvPr/>
          </p:nvSpPr>
          <p:spPr>
            <a:xfrm>
              <a:off x="5191129" y="5286387"/>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1" name="Rectangle 80">
              <a:extLst>
                <a:ext uri="{FF2B5EF4-FFF2-40B4-BE49-F238E27FC236}">
                  <a16:creationId xmlns:a16="http://schemas.microsoft.com/office/drawing/2014/main" id="{DBC8F8A9-1178-4FB4-91E9-AB8BD01018F0}"/>
                </a:ext>
              </a:extLst>
            </p:cNvPr>
            <p:cNvSpPr/>
            <p:nvPr/>
          </p:nvSpPr>
          <p:spPr>
            <a:xfrm>
              <a:off x="5500693" y="5286387"/>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2" name="Rectangle 81">
              <a:extLst>
                <a:ext uri="{FF2B5EF4-FFF2-40B4-BE49-F238E27FC236}">
                  <a16:creationId xmlns:a16="http://schemas.microsoft.com/office/drawing/2014/main" id="{6D79622C-1210-46FC-82C9-8CFA58BE9F7D}"/>
                </a:ext>
              </a:extLst>
            </p:cNvPr>
            <p:cNvSpPr/>
            <p:nvPr/>
          </p:nvSpPr>
          <p:spPr>
            <a:xfrm>
              <a:off x="5810258" y="5286387"/>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3" name="Rectangle 82">
              <a:extLst>
                <a:ext uri="{FF2B5EF4-FFF2-40B4-BE49-F238E27FC236}">
                  <a16:creationId xmlns:a16="http://schemas.microsoft.com/office/drawing/2014/main" id="{67FAF157-2CAC-415F-B709-7E0393164851}"/>
                </a:ext>
              </a:extLst>
            </p:cNvPr>
            <p:cNvSpPr/>
            <p:nvPr/>
          </p:nvSpPr>
          <p:spPr>
            <a:xfrm>
              <a:off x="3024176" y="5286387"/>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4" name="Rectangle 83">
              <a:extLst>
                <a:ext uri="{FF2B5EF4-FFF2-40B4-BE49-F238E27FC236}">
                  <a16:creationId xmlns:a16="http://schemas.microsoft.com/office/drawing/2014/main" id="{90659E4B-040E-4AC9-AB0D-0CAC1E30C200}"/>
                </a:ext>
              </a:extLst>
            </p:cNvPr>
            <p:cNvSpPr/>
            <p:nvPr/>
          </p:nvSpPr>
          <p:spPr>
            <a:xfrm>
              <a:off x="3333741" y="5595952"/>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5" name="Rectangle 84">
              <a:extLst>
                <a:ext uri="{FF2B5EF4-FFF2-40B4-BE49-F238E27FC236}">
                  <a16:creationId xmlns:a16="http://schemas.microsoft.com/office/drawing/2014/main" id="{924C033C-2D77-429F-9B73-18B714FDFCB1}"/>
                </a:ext>
              </a:extLst>
            </p:cNvPr>
            <p:cNvSpPr/>
            <p:nvPr/>
          </p:nvSpPr>
          <p:spPr>
            <a:xfrm>
              <a:off x="3643305" y="5595952"/>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6" name="Rectangle 85">
              <a:extLst>
                <a:ext uri="{FF2B5EF4-FFF2-40B4-BE49-F238E27FC236}">
                  <a16:creationId xmlns:a16="http://schemas.microsoft.com/office/drawing/2014/main" id="{36E3AC16-10F7-427F-B0A1-30710571250E}"/>
                </a:ext>
              </a:extLst>
            </p:cNvPr>
            <p:cNvSpPr/>
            <p:nvPr/>
          </p:nvSpPr>
          <p:spPr>
            <a:xfrm>
              <a:off x="5191129" y="5595952"/>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7" name="Rectangle 86">
              <a:extLst>
                <a:ext uri="{FF2B5EF4-FFF2-40B4-BE49-F238E27FC236}">
                  <a16:creationId xmlns:a16="http://schemas.microsoft.com/office/drawing/2014/main" id="{377C9C63-E92B-4F4A-B238-03CD26C72236}"/>
                </a:ext>
              </a:extLst>
            </p:cNvPr>
            <p:cNvSpPr/>
            <p:nvPr/>
          </p:nvSpPr>
          <p:spPr>
            <a:xfrm>
              <a:off x="5500693" y="5595952"/>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8" name="Rectangle 87">
              <a:extLst>
                <a:ext uri="{FF2B5EF4-FFF2-40B4-BE49-F238E27FC236}">
                  <a16:creationId xmlns:a16="http://schemas.microsoft.com/office/drawing/2014/main" id="{00D64CCC-26E7-4618-AC92-7EA64C26D574}"/>
                </a:ext>
              </a:extLst>
            </p:cNvPr>
            <p:cNvSpPr/>
            <p:nvPr/>
          </p:nvSpPr>
          <p:spPr>
            <a:xfrm>
              <a:off x="5810258" y="5595952"/>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9" name="Rectangle 88">
              <a:extLst>
                <a:ext uri="{FF2B5EF4-FFF2-40B4-BE49-F238E27FC236}">
                  <a16:creationId xmlns:a16="http://schemas.microsoft.com/office/drawing/2014/main" id="{4CAFCD35-CC2B-456A-B026-669CC75EE016}"/>
                </a:ext>
              </a:extLst>
            </p:cNvPr>
            <p:cNvSpPr/>
            <p:nvPr/>
          </p:nvSpPr>
          <p:spPr>
            <a:xfrm>
              <a:off x="3024176" y="5595952"/>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0" name="Rectangle 89">
              <a:extLst>
                <a:ext uri="{FF2B5EF4-FFF2-40B4-BE49-F238E27FC236}">
                  <a16:creationId xmlns:a16="http://schemas.microsoft.com/office/drawing/2014/main" id="{1BEE20C1-97E0-4D30-B6D1-55ACE9395608}"/>
                </a:ext>
              </a:extLst>
            </p:cNvPr>
            <p:cNvSpPr/>
            <p:nvPr/>
          </p:nvSpPr>
          <p:spPr>
            <a:xfrm>
              <a:off x="6119823" y="5595952"/>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1" name="Rectangle 90">
              <a:extLst>
                <a:ext uri="{FF2B5EF4-FFF2-40B4-BE49-F238E27FC236}">
                  <a16:creationId xmlns:a16="http://schemas.microsoft.com/office/drawing/2014/main" id="{93B9F489-DFD8-4FD1-993D-7CB0395AFF3C}"/>
                </a:ext>
              </a:extLst>
            </p:cNvPr>
            <p:cNvSpPr/>
            <p:nvPr/>
          </p:nvSpPr>
          <p:spPr>
            <a:xfrm>
              <a:off x="2714611" y="5595952"/>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2" name="Rectangle 91">
              <a:extLst>
                <a:ext uri="{FF2B5EF4-FFF2-40B4-BE49-F238E27FC236}">
                  <a16:creationId xmlns:a16="http://schemas.microsoft.com/office/drawing/2014/main" id="{C2671DE6-1B28-443D-94E8-779198B03ED3}"/>
                </a:ext>
              </a:extLst>
            </p:cNvPr>
            <p:cNvSpPr/>
            <p:nvPr/>
          </p:nvSpPr>
          <p:spPr>
            <a:xfrm>
              <a:off x="3952870" y="2809870"/>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3" name="Rectangle 92">
              <a:extLst>
                <a:ext uri="{FF2B5EF4-FFF2-40B4-BE49-F238E27FC236}">
                  <a16:creationId xmlns:a16="http://schemas.microsoft.com/office/drawing/2014/main" id="{F96F4D6C-D536-4B71-A4A1-B4ACD32E5F11}"/>
                </a:ext>
              </a:extLst>
            </p:cNvPr>
            <p:cNvSpPr/>
            <p:nvPr/>
          </p:nvSpPr>
          <p:spPr>
            <a:xfrm>
              <a:off x="3643305" y="2809870"/>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4" name="Rectangle 93">
              <a:extLst>
                <a:ext uri="{FF2B5EF4-FFF2-40B4-BE49-F238E27FC236}">
                  <a16:creationId xmlns:a16="http://schemas.microsoft.com/office/drawing/2014/main" id="{4403BD7E-D0A3-40C0-A03C-5858BB63CB3F}"/>
                </a:ext>
              </a:extLst>
            </p:cNvPr>
            <p:cNvSpPr/>
            <p:nvPr/>
          </p:nvSpPr>
          <p:spPr>
            <a:xfrm>
              <a:off x="4262435" y="2809870"/>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5" name="Rectangle 94">
              <a:extLst>
                <a:ext uri="{FF2B5EF4-FFF2-40B4-BE49-F238E27FC236}">
                  <a16:creationId xmlns:a16="http://schemas.microsoft.com/office/drawing/2014/main" id="{DC667C5F-348E-4DB7-8B85-C1C4DB5D94E6}"/>
                </a:ext>
              </a:extLst>
            </p:cNvPr>
            <p:cNvSpPr/>
            <p:nvPr/>
          </p:nvSpPr>
          <p:spPr>
            <a:xfrm>
              <a:off x="4571999" y="2809870"/>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6" name="Rectangle 95">
              <a:extLst>
                <a:ext uri="{FF2B5EF4-FFF2-40B4-BE49-F238E27FC236}">
                  <a16:creationId xmlns:a16="http://schemas.microsoft.com/office/drawing/2014/main" id="{BBD4B237-DC27-47DD-B62F-1F72ED462BE3}"/>
                </a:ext>
              </a:extLst>
            </p:cNvPr>
            <p:cNvSpPr/>
            <p:nvPr/>
          </p:nvSpPr>
          <p:spPr>
            <a:xfrm>
              <a:off x="4881564" y="2809870"/>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7" name="Rectangle 96">
              <a:extLst>
                <a:ext uri="{FF2B5EF4-FFF2-40B4-BE49-F238E27FC236}">
                  <a16:creationId xmlns:a16="http://schemas.microsoft.com/office/drawing/2014/main" id="{9919114C-B6DF-48F3-BF9A-FC191C7FE532}"/>
                </a:ext>
              </a:extLst>
            </p:cNvPr>
            <p:cNvSpPr/>
            <p:nvPr/>
          </p:nvSpPr>
          <p:spPr>
            <a:xfrm>
              <a:off x="5191129" y="2809870"/>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8" name="Rectangle 97">
              <a:extLst>
                <a:ext uri="{FF2B5EF4-FFF2-40B4-BE49-F238E27FC236}">
                  <a16:creationId xmlns:a16="http://schemas.microsoft.com/office/drawing/2014/main" id="{D2829B8C-6B50-4ADB-9FF4-ECF49F628F57}"/>
                </a:ext>
              </a:extLst>
            </p:cNvPr>
            <p:cNvSpPr/>
            <p:nvPr/>
          </p:nvSpPr>
          <p:spPr>
            <a:xfrm>
              <a:off x="5500693" y="2809870"/>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9" name="Rectangle 98">
              <a:extLst>
                <a:ext uri="{FF2B5EF4-FFF2-40B4-BE49-F238E27FC236}">
                  <a16:creationId xmlns:a16="http://schemas.microsoft.com/office/drawing/2014/main" id="{58D61AA1-2161-4A91-98CF-6D0FB28F0D70}"/>
                </a:ext>
              </a:extLst>
            </p:cNvPr>
            <p:cNvSpPr/>
            <p:nvPr/>
          </p:nvSpPr>
          <p:spPr>
            <a:xfrm>
              <a:off x="3952870" y="952482"/>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0" name="Rectangle 99">
              <a:extLst>
                <a:ext uri="{FF2B5EF4-FFF2-40B4-BE49-F238E27FC236}">
                  <a16:creationId xmlns:a16="http://schemas.microsoft.com/office/drawing/2014/main" id="{9F7B5DC4-78A9-4884-A1D8-D943D8D32806}"/>
                </a:ext>
              </a:extLst>
            </p:cNvPr>
            <p:cNvSpPr/>
            <p:nvPr/>
          </p:nvSpPr>
          <p:spPr>
            <a:xfrm>
              <a:off x="4262435" y="952482"/>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1" name="Rectangle 100">
              <a:extLst>
                <a:ext uri="{FF2B5EF4-FFF2-40B4-BE49-F238E27FC236}">
                  <a16:creationId xmlns:a16="http://schemas.microsoft.com/office/drawing/2014/main" id="{1F5F38E5-FA4D-468C-AFFC-A8628AF1F30E}"/>
                </a:ext>
              </a:extLst>
            </p:cNvPr>
            <p:cNvSpPr/>
            <p:nvPr/>
          </p:nvSpPr>
          <p:spPr>
            <a:xfrm>
              <a:off x="4571999" y="952482"/>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2" name="Rectangle 101">
              <a:extLst>
                <a:ext uri="{FF2B5EF4-FFF2-40B4-BE49-F238E27FC236}">
                  <a16:creationId xmlns:a16="http://schemas.microsoft.com/office/drawing/2014/main" id="{83A35F6E-065C-4107-8AB3-66B1636DA2EF}"/>
                </a:ext>
              </a:extLst>
            </p:cNvPr>
            <p:cNvSpPr/>
            <p:nvPr/>
          </p:nvSpPr>
          <p:spPr>
            <a:xfrm>
              <a:off x="4881564" y="952482"/>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3" name="Rectangle 102">
              <a:extLst>
                <a:ext uri="{FF2B5EF4-FFF2-40B4-BE49-F238E27FC236}">
                  <a16:creationId xmlns:a16="http://schemas.microsoft.com/office/drawing/2014/main" id="{43BB7980-6440-4E9D-ADFB-26AFE8357CC4}"/>
                </a:ext>
              </a:extLst>
            </p:cNvPr>
            <p:cNvSpPr/>
            <p:nvPr/>
          </p:nvSpPr>
          <p:spPr>
            <a:xfrm>
              <a:off x="3952870" y="1262047"/>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4" name="Rectangle 103">
              <a:extLst>
                <a:ext uri="{FF2B5EF4-FFF2-40B4-BE49-F238E27FC236}">
                  <a16:creationId xmlns:a16="http://schemas.microsoft.com/office/drawing/2014/main" id="{7B8C5E18-4504-4E24-B88D-BA16D278ABC8}"/>
                </a:ext>
              </a:extLst>
            </p:cNvPr>
            <p:cNvSpPr/>
            <p:nvPr/>
          </p:nvSpPr>
          <p:spPr>
            <a:xfrm>
              <a:off x="3643305" y="1262047"/>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5" name="Rectangle 104">
              <a:extLst>
                <a:ext uri="{FF2B5EF4-FFF2-40B4-BE49-F238E27FC236}">
                  <a16:creationId xmlns:a16="http://schemas.microsoft.com/office/drawing/2014/main" id="{C0ED92D2-565F-4E9B-998A-8FFA12EA88AF}"/>
                </a:ext>
              </a:extLst>
            </p:cNvPr>
            <p:cNvSpPr/>
            <p:nvPr/>
          </p:nvSpPr>
          <p:spPr>
            <a:xfrm>
              <a:off x="4262435" y="1262047"/>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6" name="Rectangle 105">
              <a:extLst>
                <a:ext uri="{FF2B5EF4-FFF2-40B4-BE49-F238E27FC236}">
                  <a16:creationId xmlns:a16="http://schemas.microsoft.com/office/drawing/2014/main" id="{C4B7BE90-EA3C-4DC4-9DF7-14128FECAA4D}"/>
                </a:ext>
              </a:extLst>
            </p:cNvPr>
            <p:cNvSpPr/>
            <p:nvPr/>
          </p:nvSpPr>
          <p:spPr>
            <a:xfrm>
              <a:off x="4571999" y="1262047"/>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7" name="Rectangle 106">
              <a:extLst>
                <a:ext uri="{FF2B5EF4-FFF2-40B4-BE49-F238E27FC236}">
                  <a16:creationId xmlns:a16="http://schemas.microsoft.com/office/drawing/2014/main" id="{F2F89D1F-7631-42F9-B95D-74EC525AE5F4}"/>
                </a:ext>
              </a:extLst>
            </p:cNvPr>
            <p:cNvSpPr/>
            <p:nvPr/>
          </p:nvSpPr>
          <p:spPr>
            <a:xfrm>
              <a:off x="4881564" y="1262047"/>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8" name="Rectangle 107">
              <a:extLst>
                <a:ext uri="{FF2B5EF4-FFF2-40B4-BE49-F238E27FC236}">
                  <a16:creationId xmlns:a16="http://schemas.microsoft.com/office/drawing/2014/main" id="{28C2F258-9109-4F54-8781-666FDBADBF75}"/>
                </a:ext>
              </a:extLst>
            </p:cNvPr>
            <p:cNvSpPr/>
            <p:nvPr/>
          </p:nvSpPr>
          <p:spPr>
            <a:xfrm>
              <a:off x="5191129" y="1262047"/>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9" name="Rectangle 108">
              <a:extLst>
                <a:ext uri="{FF2B5EF4-FFF2-40B4-BE49-F238E27FC236}">
                  <a16:creationId xmlns:a16="http://schemas.microsoft.com/office/drawing/2014/main" id="{8D1C8BA0-E3DD-48F0-B3B9-F2D77B3F179A}"/>
                </a:ext>
              </a:extLst>
            </p:cNvPr>
            <p:cNvSpPr/>
            <p:nvPr/>
          </p:nvSpPr>
          <p:spPr>
            <a:xfrm>
              <a:off x="5500693" y="1262047"/>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0" name="Rectangle 109">
              <a:extLst>
                <a:ext uri="{FF2B5EF4-FFF2-40B4-BE49-F238E27FC236}">
                  <a16:creationId xmlns:a16="http://schemas.microsoft.com/office/drawing/2014/main" id="{0772123E-B50E-4FD5-960A-16213E893F94}"/>
                </a:ext>
              </a:extLst>
            </p:cNvPr>
            <p:cNvSpPr/>
            <p:nvPr/>
          </p:nvSpPr>
          <p:spPr>
            <a:xfrm>
              <a:off x="5810258" y="1262047"/>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1" name="Rectangle 110">
              <a:extLst>
                <a:ext uri="{FF2B5EF4-FFF2-40B4-BE49-F238E27FC236}">
                  <a16:creationId xmlns:a16="http://schemas.microsoft.com/office/drawing/2014/main" id="{57DB56F9-250C-4DFE-BA5E-54B5215BD2B1}"/>
                </a:ext>
              </a:extLst>
            </p:cNvPr>
            <p:cNvSpPr/>
            <p:nvPr/>
          </p:nvSpPr>
          <p:spPr>
            <a:xfrm>
              <a:off x="3333741" y="1571611"/>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2" name="Rectangle 111">
              <a:extLst>
                <a:ext uri="{FF2B5EF4-FFF2-40B4-BE49-F238E27FC236}">
                  <a16:creationId xmlns:a16="http://schemas.microsoft.com/office/drawing/2014/main" id="{8A267EBE-31DE-46D8-AD17-A9E6910C4186}"/>
                </a:ext>
              </a:extLst>
            </p:cNvPr>
            <p:cNvSpPr/>
            <p:nvPr/>
          </p:nvSpPr>
          <p:spPr>
            <a:xfrm>
              <a:off x="3952870" y="1571611"/>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3" name="Rectangle 112">
              <a:extLst>
                <a:ext uri="{FF2B5EF4-FFF2-40B4-BE49-F238E27FC236}">
                  <a16:creationId xmlns:a16="http://schemas.microsoft.com/office/drawing/2014/main" id="{AA01FFFF-C3FE-4C54-B5E2-16DA997B52D5}"/>
                </a:ext>
              </a:extLst>
            </p:cNvPr>
            <p:cNvSpPr/>
            <p:nvPr/>
          </p:nvSpPr>
          <p:spPr>
            <a:xfrm>
              <a:off x="3643305" y="1571611"/>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4" name="Rectangle 113">
              <a:extLst>
                <a:ext uri="{FF2B5EF4-FFF2-40B4-BE49-F238E27FC236}">
                  <a16:creationId xmlns:a16="http://schemas.microsoft.com/office/drawing/2014/main" id="{5C4E73F3-5EFD-42CB-9A2C-A017C9D9B5A0}"/>
                </a:ext>
              </a:extLst>
            </p:cNvPr>
            <p:cNvSpPr/>
            <p:nvPr/>
          </p:nvSpPr>
          <p:spPr>
            <a:xfrm>
              <a:off x="4262435" y="157161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5" name="Rectangle 114">
              <a:extLst>
                <a:ext uri="{FF2B5EF4-FFF2-40B4-BE49-F238E27FC236}">
                  <a16:creationId xmlns:a16="http://schemas.microsoft.com/office/drawing/2014/main" id="{1A4A09CE-2937-4D47-81B8-971C18C07B0A}"/>
                </a:ext>
              </a:extLst>
            </p:cNvPr>
            <p:cNvSpPr/>
            <p:nvPr/>
          </p:nvSpPr>
          <p:spPr>
            <a:xfrm>
              <a:off x="4571999" y="157161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7" name="Rectangle 116">
              <a:extLst>
                <a:ext uri="{FF2B5EF4-FFF2-40B4-BE49-F238E27FC236}">
                  <a16:creationId xmlns:a16="http://schemas.microsoft.com/office/drawing/2014/main" id="{9587CA05-DF42-4327-84D2-A8BC56FC4B05}"/>
                </a:ext>
              </a:extLst>
            </p:cNvPr>
            <p:cNvSpPr/>
            <p:nvPr/>
          </p:nvSpPr>
          <p:spPr>
            <a:xfrm>
              <a:off x="5191129" y="157161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8" name="Rectangle 117">
              <a:extLst>
                <a:ext uri="{FF2B5EF4-FFF2-40B4-BE49-F238E27FC236}">
                  <a16:creationId xmlns:a16="http://schemas.microsoft.com/office/drawing/2014/main" id="{8A58DD83-5CF1-4B93-9833-A7E80D1313D9}"/>
                </a:ext>
              </a:extLst>
            </p:cNvPr>
            <p:cNvSpPr/>
            <p:nvPr/>
          </p:nvSpPr>
          <p:spPr>
            <a:xfrm>
              <a:off x="3333741" y="1881176"/>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9" name="Rectangle 118">
              <a:extLst>
                <a:ext uri="{FF2B5EF4-FFF2-40B4-BE49-F238E27FC236}">
                  <a16:creationId xmlns:a16="http://schemas.microsoft.com/office/drawing/2014/main" id="{BBDAC5BB-5FC3-439D-8378-C7A0A56E7D3F}"/>
                </a:ext>
              </a:extLst>
            </p:cNvPr>
            <p:cNvSpPr/>
            <p:nvPr/>
          </p:nvSpPr>
          <p:spPr>
            <a:xfrm>
              <a:off x="3952870" y="1881176"/>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0" name="Rectangle 119">
              <a:extLst>
                <a:ext uri="{FF2B5EF4-FFF2-40B4-BE49-F238E27FC236}">
                  <a16:creationId xmlns:a16="http://schemas.microsoft.com/office/drawing/2014/main" id="{EA005976-80E5-4427-9A9B-58492BDDE7B7}"/>
                </a:ext>
              </a:extLst>
            </p:cNvPr>
            <p:cNvSpPr/>
            <p:nvPr/>
          </p:nvSpPr>
          <p:spPr>
            <a:xfrm>
              <a:off x="3643305" y="1881176"/>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1" name="Rectangle 120">
              <a:extLst>
                <a:ext uri="{FF2B5EF4-FFF2-40B4-BE49-F238E27FC236}">
                  <a16:creationId xmlns:a16="http://schemas.microsoft.com/office/drawing/2014/main" id="{140CDFD7-8029-4250-B9AA-244619087A4E}"/>
                </a:ext>
              </a:extLst>
            </p:cNvPr>
            <p:cNvSpPr/>
            <p:nvPr/>
          </p:nvSpPr>
          <p:spPr>
            <a:xfrm>
              <a:off x="4262435" y="1881176"/>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2" name="Rectangle 121">
              <a:extLst>
                <a:ext uri="{FF2B5EF4-FFF2-40B4-BE49-F238E27FC236}">
                  <a16:creationId xmlns:a16="http://schemas.microsoft.com/office/drawing/2014/main" id="{21B3CD7F-E9A4-4665-A754-8C6EE6353147}"/>
                </a:ext>
              </a:extLst>
            </p:cNvPr>
            <p:cNvSpPr/>
            <p:nvPr/>
          </p:nvSpPr>
          <p:spPr>
            <a:xfrm>
              <a:off x="4571999" y="1881176"/>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4" name="Rectangle 123">
              <a:extLst>
                <a:ext uri="{FF2B5EF4-FFF2-40B4-BE49-F238E27FC236}">
                  <a16:creationId xmlns:a16="http://schemas.microsoft.com/office/drawing/2014/main" id="{89B34395-9EDF-4480-BFC9-0214F01340C4}"/>
                </a:ext>
              </a:extLst>
            </p:cNvPr>
            <p:cNvSpPr/>
            <p:nvPr/>
          </p:nvSpPr>
          <p:spPr>
            <a:xfrm>
              <a:off x="5191129" y="1881176"/>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5" name="Rectangle 124">
              <a:extLst>
                <a:ext uri="{FF2B5EF4-FFF2-40B4-BE49-F238E27FC236}">
                  <a16:creationId xmlns:a16="http://schemas.microsoft.com/office/drawing/2014/main" id="{F7236312-7E3D-4992-9E92-2E04B1845828}"/>
                </a:ext>
              </a:extLst>
            </p:cNvPr>
            <p:cNvSpPr/>
            <p:nvPr/>
          </p:nvSpPr>
          <p:spPr>
            <a:xfrm>
              <a:off x="5500693" y="1881176"/>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6" name="Rectangle 125">
              <a:extLst>
                <a:ext uri="{FF2B5EF4-FFF2-40B4-BE49-F238E27FC236}">
                  <a16:creationId xmlns:a16="http://schemas.microsoft.com/office/drawing/2014/main" id="{7F6911AA-1711-46AC-AE13-D54372284F04}"/>
                </a:ext>
              </a:extLst>
            </p:cNvPr>
            <p:cNvSpPr/>
            <p:nvPr/>
          </p:nvSpPr>
          <p:spPr>
            <a:xfrm>
              <a:off x="5810258" y="1881176"/>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7" name="Rectangle 126">
              <a:extLst>
                <a:ext uri="{FF2B5EF4-FFF2-40B4-BE49-F238E27FC236}">
                  <a16:creationId xmlns:a16="http://schemas.microsoft.com/office/drawing/2014/main" id="{0241F578-7515-4452-BD93-52EEEB771B00}"/>
                </a:ext>
              </a:extLst>
            </p:cNvPr>
            <p:cNvSpPr/>
            <p:nvPr/>
          </p:nvSpPr>
          <p:spPr>
            <a:xfrm>
              <a:off x="3024176" y="1881176"/>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8" name="Rectangle 127">
              <a:extLst>
                <a:ext uri="{FF2B5EF4-FFF2-40B4-BE49-F238E27FC236}">
                  <a16:creationId xmlns:a16="http://schemas.microsoft.com/office/drawing/2014/main" id="{672A4D77-C45B-4BB2-B62F-CBA7F2B7F69B}"/>
                </a:ext>
              </a:extLst>
            </p:cNvPr>
            <p:cNvSpPr/>
            <p:nvPr/>
          </p:nvSpPr>
          <p:spPr>
            <a:xfrm>
              <a:off x="3333741" y="219074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9" name="Rectangle 128">
              <a:extLst>
                <a:ext uri="{FF2B5EF4-FFF2-40B4-BE49-F238E27FC236}">
                  <a16:creationId xmlns:a16="http://schemas.microsoft.com/office/drawing/2014/main" id="{59F98A8E-D06C-4A07-9BC8-23332EB1CE57}"/>
                </a:ext>
              </a:extLst>
            </p:cNvPr>
            <p:cNvSpPr/>
            <p:nvPr/>
          </p:nvSpPr>
          <p:spPr>
            <a:xfrm>
              <a:off x="3952870" y="2190741"/>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0" name="Rectangle 129">
              <a:extLst>
                <a:ext uri="{FF2B5EF4-FFF2-40B4-BE49-F238E27FC236}">
                  <a16:creationId xmlns:a16="http://schemas.microsoft.com/office/drawing/2014/main" id="{4864FD4A-75A7-44BB-8B07-02D42F67070D}"/>
                </a:ext>
              </a:extLst>
            </p:cNvPr>
            <p:cNvSpPr/>
            <p:nvPr/>
          </p:nvSpPr>
          <p:spPr>
            <a:xfrm>
              <a:off x="3643305" y="2190741"/>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1" name="Rectangle 130">
              <a:extLst>
                <a:ext uri="{FF2B5EF4-FFF2-40B4-BE49-F238E27FC236}">
                  <a16:creationId xmlns:a16="http://schemas.microsoft.com/office/drawing/2014/main" id="{B1FB5012-D16C-4A1E-B479-4F976F7F07C7}"/>
                </a:ext>
              </a:extLst>
            </p:cNvPr>
            <p:cNvSpPr/>
            <p:nvPr/>
          </p:nvSpPr>
          <p:spPr>
            <a:xfrm>
              <a:off x="4262435" y="219074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2" name="Rectangle 131">
              <a:extLst>
                <a:ext uri="{FF2B5EF4-FFF2-40B4-BE49-F238E27FC236}">
                  <a16:creationId xmlns:a16="http://schemas.microsoft.com/office/drawing/2014/main" id="{3ABC379C-5D00-4FC1-AD7C-5B2317EC025C}"/>
                </a:ext>
              </a:extLst>
            </p:cNvPr>
            <p:cNvSpPr/>
            <p:nvPr/>
          </p:nvSpPr>
          <p:spPr>
            <a:xfrm>
              <a:off x="4571999" y="219074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3" name="Rectangle 132">
              <a:extLst>
                <a:ext uri="{FF2B5EF4-FFF2-40B4-BE49-F238E27FC236}">
                  <a16:creationId xmlns:a16="http://schemas.microsoft.com/office/drawing/2014/main" id="{6D2BDF0C-CAD9-4013-8FCB-BCDC3EEA9A4E}"/>
                </a:ext>
              </a:extLst>
            </p:cNvPr>
            <p:cNvSpPr/>
            <p:nvPr/>
          </p:nvSpPr>
          <p:spPr>
            <a:xfrm>
              <a:off x="4881564" y="219074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4" name="Rectangle 133">
              <a:extLst>
                <a:ext uri="{FF2B5EF4-FFF2-40B4-BE49-F238E27FC236}">
                  <a16:creationId xmlns:a16="http://schemas.microsoft.com/office/drawing/2014/main" id="{AA55EA0D-2219-4E04-91BE-D045B66E9D7A}"/>
                </a:ext>
              </a:extLst>
            </p:cNvPr>
            <p:cNvSpPr/>
            <p:nvPr/>
          </p:nvSpPr>
          <p:spPr>
            <a:xfrm>
              <a:off x="5191129" y="2190741"/>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5" name="Rectangle 134">
              <a:extLst>
                <a:ext uri="{FF2B5EF4-FFF2-40B4-BE49-F238E27FC236}">
                  <a16:creationId xmlns:a16="http://schemas.microsoft.com/office/drawing/2014/main" id="{377E1A35-72C4-407A-B614-02BA0391E835}"/>
                </a:ext>
              </a:extLst>
            </p:cNvPr>
            <p:cNvSpPr/>
            <p:nvPr/>
          </p:nvSpPr>
          <p:spPr>
            <a:xfrm>
              <a:off x="5500693" y="219074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6" name="Rectangle 135">
              <a:extLst>
                <a:ext uri="{FF2B5EF4-FFF2-40B4-BE49-F238E27FC236}">
                  <a16:creationId xmlns:a16="http://schemas.microsoft.com/office/drawing/2014/main" id="{47400FCA-4897-439C-81F7-42FF79E705F6}"/>
                </a:ext>
              </a:extLst>
            </p:cNvPr>
            <p:cNvSpPr/>
            <p:nvPr/>
          </p:nvSpPr>
          <p:spPr>
            <a:xfrm>
              <a:off x="5810258" y="219074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7" name="Rectangle 136">
              <a:extLst>
                <a:ext uri="{FF2B5EF4-FFF2-40B4-BE49-F238E27FC236}">
                  <a16:creationId xmlns:a16="http://schemas.microsoft.com/office/drawing/2014/main" id="{100FD527-D562-4B8C-853F-34490E9D0236}"/>
                </a:ext>
              </a:extLst>
            </p:cNvPr>
            <p:cNvSpPr/>
            <p:nvPr/>
          </p:nvSpPr>
          <p:spPr>
            <a:xfrm>
              <a:off x="3024176" y="2190741"/>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8" name="Rectangle 137">
              <a:extLst>
                <a:ext uri="{FF2B5EF4-FFF2-40B4-BE49-F238E27FC236}">
                  <a16:creationId xmlns:a16="http://schemas.microsoft.com/office/drawing/2014/main" id="{F7390D59-44F6-457D-9F24-DF3D813EDFEE}"/>
                </a:ext>
              </a:extLst>
            </p:cNvPr>
            <p:cNvSpPr/>
            <p:nvPr/>
          </p:nvSpPr>
          <p:spPr>
            <a:xfrm>
              <a:off x="6119823" y="219074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9" name="Rectangle 138">
              <a:extLst>
                <a:ext uri="{FF2B5EF4-FFF2-40B4-BE49-F238E27FC236}">
                  <a16:creationId xmlns:a16="http://schemas.microsoft.com/office/drawing/2014/main" id="{167042A6-5397-43CB-812E-C32B5874C69D}"/>
                </a:ext>
              </a:extLst>
            </p:cNvPr>
            <p:cNvSpPr/>
            <p:nvPr/>
          </p:nvSpPr>
          <p:spPr>
            <a:xfrm>
              <a:off x="3333741" y="2500305"/>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0" name="Rectangle 139">
              <a:extLst>
                <a:ext uri="{FF2B5EF4-FFF2-40B4-BE49-F238E27FC236}">
                  <a16:creationId xmlns:a16="http://schemas.microsoft.com/office/drawing/2014/main" id="{87FB8ECD-AB45-4969-8C33-2AF020BC2805}"/>
                </a:ext>
              </a:extLst>
            </p:cNvPr>
            <p:cNvSpPr/>
            <p:nvPr/>
          </p:nvSpPr>
          <p:spPr>
            <a:xfrm>
              <a:off x="3952870" y="2500305"/>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1" name="Rectangle 140">
              <a:extLst>
                <a:ext uri="{FF2B5EF4-FFF2-40B4-BE49-F238E27FC236}">
                  <a16:creationId xmlns:a16="http://schemas.microsoft.com/office/drawing/2014/main" id="{9696D37F-5673-4FF2-AA35-CAD48745DA34}"/>
                </a:ext>
              </a:extLst>
            </p:cNvPr>
            <p:cNvSpPr/>
            <p:nvPr/>
          </p:nvSpPr>
          <p:spPr>
            <a:xfrm>
              <a:off x="3643305" y="2500305"/>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2" name="Rectangle 141">
              <a:extLst>
                <a:ext uri="{FF2B5EF4-FFF2-40B4-BE49-F238E27FC236}">
                  <a16:creationId xmlns:a16="http://schemas.microsoft.com/office/drawing/2014/main" id="{94BB48EA-B6A2-4897-8DB2-6F6F3F53E8D2}"/>
                </a:ext>
              </a:extLst>
            </p:cNvPr>
            <p:cNvSpPr/>
            <p:nvPr/>
          </p:nvSpPr>
          <p:spPr>
            <a:xfrm>
              <a:off x="4262435" y="2500305"/>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3" name="Rectangle 142">
              <a:extLst>
                <a:ext uri="{FF2B5EF4-FFF2-40B4-BE49-F238E27FC236}">
                  <a16:creationId xmlns:a16="http://schemas.microsoft.com/office/drawing/2014/main" id="{6668400D-3A27-4354-AB03-F9C0BA9F00DC}"/>
                </a:ext>
              </a:extLst>
            </p:cNvPr>
            <p:cNvSpPr/>
            <p:nvPr/>
          </p:nvSpPr>
          <p:spPr>
            <a:xfrm>
              <a:off x="4571999" y="2500305"/>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4" name="Rectangle 143">
              <a:extLst>
                <a:ext uri="{FF2B5EF4-FFF2-40B4-BE49-F238E27FC236}">
                  <a16:creationId xmlns:a16="http://schemas.microsoft.com/office/drawing/2014/main" id="{DE502C2D-01A4-40DA-B73F-D120488D86E9}"/>
                </a:ext>
              </a:extLst>
            </p:cNvPr>
            <p:cNvSpPr/>
            <p:nvPr/>
          </p:nvSpPr>
          <p:spPr>
            <a:xfrm>
              <a:off x="4881564" y="2500305"/>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5" name="Rectangle 144">
              <a:extLst>
                <a:ext uri="{FF2B5EF4-FFF2-40B4-BE49-F238E27FC236}">
                  <a16:creationId xmlns:a16="http://schemas.microsoft.com/office/drawing/2014/main" id="{B7B4B7AA-805F-402E-A1A7-4D0C34C69FB7}"/>
                </a:ext>
              </a:extLst>
            </p:cNvPr>
            <p:cNvSpPr/>
            <p:nvPr/>
          </p:nvSpPr>
          <p:spPr>
            <a:xfrm>
              <a:off x="5191129" y="2500305"/>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6" name="Rectangle 145">
              <a:extLst>
                <a:ext uri="{FF2B5EF4-FFF2-40B4-BE49-F238E27FC236}">
                  <a16:creationId xmlns:a16="http://schemas.microsoft.com/office/drawing/2014/main" id="{23C9C43C-370D-4C28-A6EC-C9E3750DE233}"/>
                </a:ext>
              </a:extLst>
            </p:cNvPr>
            <p:cNvSpPr/>
            <p:nvPr/>
          </p:nvSpPr>
          <p:spPr>
            <a:xfrm>
              <a:off x="5500693" y="2500305"/>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7" name="Rectangle 146">
              <a:extLst>
                <a:ext uri="{FF2B5EF4-FFF2-40B4-BE49-F238E27FC236}">
                  <a16:creationId xmlns:a16="http://schemas.microsoft.com/office/drawing/2014/main" id="{9FACA010-FD22-4944-863F-8F1FA56BDB12}"/>
                </a:ext>
              </a:extLst>
            </p:cNvPr>
            <p:cNvSpPr/>
            <p:nvPr/>
          </p:nvSpPr>
          <p:spPr>
            <a:xfrm>
              <a:off x="5810258" y="2500305"/>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8" name="Rectangle 147">
              <a:extLst>
                <a:ext uri="{FF2B5EF4-FFF2-40B4-BE49-F238E27FC236}">
                  <a16:creationId xmlns:a16="http://schemas.microsoft.com/office/drawing/2014/main" id="{5FFF1BC7-D7AD-4A79-95FF-CF8DB119CEE4}"/>
                </a:ext>
              </a:extLst>
            </p:cNvPr>
            <p:cNvSpPr/>
            <p:nvPr/>
          </p:nvSpPr>
          <p:spPr>
            <a:xfrm>
              <a:off x="3024176" y="2500305"/>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149" name="TextBox 148">
            <a:extLst>
              <a:ext uri="{FF2B5EF4-FFF2-40B4-BE49-F238E27FC236}">
                <a16:creationId xmlns:a16="http://schemas.microsoft.com/office/drawing/2014/main" id="{4A240EA7-79ED-4671-94ED-FF2136A35612}"/>
              </a:ext>
            </a:extLst>
          </p:cNvPr>
          <p:cNvSpPr txBox="1"/>
          <p:nvPr/>
        </p:nvSpPr>
        <p:spPr>
          <a:xfrm rot="19800000">
            <a:off x="1116467" y="3137634"/>
            <a:ext cx="1066318" cy="369332"/>
          </a:xfrm>
          <a:prstGeom prst="rect">
            <a:avLst/>
          </a:prstGeom>
          <a:noFill/>
        </p:spPr>
        <p:txBody>
          <a:bodyPr wrap="none" rtlCol="0">
            <a:spAutoFit/>
          </a:bodyPr>
          <a:lstStyle/>
          <a:p>
            <a:r>
              <a:rPr lang="en-GB" b="1" spc="300" dirty="0"/>
              <a:t>AGENT</a:t>
            </a:r>
          </a:p>
        </p:txBody>
      </p:sp>
      <p:sp>
        <p:nvSpPr>
          <p:cNvPr id="150" name="Thought Bubble: Cloud 149">
            <a:extLst>
              <a:ext uri="{FF2B5EF4-FFF2-40B4-BE49-F238E27FC236}">
                <a16:creationId xmlns:a16="http://schemas.microsoft.com/office/drawing/2014/main" id="{953AC7B1-DF1A-4DAF-B690-033E26555AE2}"/>
              </a:ext>
            </a:extLst>
          </p:cNvPr>
          <p:cNvSpPr/>
          <p:nvPr/>
        </p:nvSpPr>
        <p:spPr>
          <a:xfrm>
            <a:off x="2056193" y="1941100"/>
            <a:ext cx="2292293" cy="1381200"/>
          </a:xfrm>
          <a:prstGeom prst="cloudCallou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400" spc="300" dirty="0">
                <a:solidFill>
                  <a:schemeClr val="tx1"/>
                </a:solidFill>
              </a:rPr>
              <a:t>How do I select the best action...?</a:t>
            </a:r>
          </a:p>
        </p:txBody>
      </p:sp>
      <p:sp>
        <p:nvSpPr>
          <p:cNvPr id="152" name="TextBox 151">
            <a:extLst>
              <a:ext uri="{FF2B5EF4-FFF2-40B4-BE49-F238E27FC236}">
                <a16:creationId xmlns:a16="http://schemas.microsoft.com/office/drawing/2014/main" id="{6F9EE21E-0CC5-4561-B949-8DF92B274B28}"/>
              </a:ext>
            </a:extLst>
          </p:cNvPr>
          <p:cNvSpPr txBox="1"/>
          <p:nvPr/>
        </p:nvSpPr>
        <p:spPr>
          <a:xfrm>
            <a:off x="4334404" y="4974417"/>
            <a:ext cx="1202573" cy="369332"/>
          </a:xfrm>
          <a:prstGeom prst="rect">
            <a:avLst/>
          </a:prstGeom>
          <a:noFill/>
        </p:spPr>
        <p:txBody>
          <a:bodyPr wrap="none" rtlCol="0">
            <a:spAutoFit/>
          </a:bodyPr>
          <a:lstStyle/>
          <a:p>
            <a:r>
              <a:rPr lang="en-GB" b="1" spc="300" dirty="0"/>
              <a:t>Reward</a:t>
            </a:r>
          </a:p>
        </p:txBody>
      </p:sp>
      <p:cxnSp>
        <p:nvCxnSpPr>
          <p:cNvPr id="154" name="Straight Arrow Connector 153">
            <a:extLst>
              <a:ext uri="{FF2B5EF4-FFF2-40B4-BE49-F238E27FC236}">
                <a16:creationId xmlns:a16="http://schemas.microsoft.com/office/drawing/2014/main" id="{48A401CC-601E-4E0F-AA0B-148A12D401B8}"/>
              </a:ext>
            </a:extLst>
          </p:cNvPr>
          <p:cNvCxnSpPr>
            <a:cxnSpLocks/>
          </p:cNvCxnSpPr>
          <p:nvPr/>
        </p:nvCxnSpPr>
        <p:spPr>
          <a:xfrm>
            <a:off x="3221665" y="4504679"/>
            <a:ext cx="3668233" cy="0"/>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cxnSp>
        <p:nvCxnSpPr>
          <p:cNvPr id="156" name="Straight Arrow Connector 155">
            <a:extLst>
              <a:ext uri="{FF2B5EF4-FFF2-40B4-BE49-F238E27FC236}">
                <a16:creationId xmlns:a16="http://schemas.microsoft.com/office/drawing/2014/main" id="{D52584CB-97A6-4FAD-AB1D-67F1AB9406B9}"/>
              </a:ext>
            </a:extLst>
          </p:cNvPr>
          <p:cNvCxnSpPr>
            <a:cxnSpLocks/>
          </p:cNvCxnSpPr>
          <p:nvPr/>
        </p:nvCxnSpPr>
        <p:spPr>
          <a:xfrm flipH="1">
            <a:off x="2999735" y="4900825"/>
            <a:ext cx="3666879" cy="0"/>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168" name="TextBox 167">
            <a:extLst>
              <a:ext uri="{FF2B5EF4-FFF2-40B4-BE49-F238E27FC236}">
                <a16:creationId xmlns:a16="http://schemas.microsoft.com/office/drawing/2014/main" id="{26A9FD68-D35C-4685-BBB7-70A64A4CD1D7}"/>
              </a:ext>
            </a:extLst>
          </p:cNvPr>
          <p:cNvSpPr txBox="1"/>
          <p:nvPr/>
        </p:nvSpPr>
        <p:spPr>
          <a:xfrm>
            <a:off x="4396871" y="4074536"/>
            <a:ext cx="1067921" cy="369332"/>
          </a:xfrm>
          <a:prstGeom prst="rect">
            <a:avLst/>
          </a:prstGeom>
          <a:noFill/>
        </p:spPr>
        <p:txBody>
          <a:bodyPr wrap="none" rtlCol="0">
            <a:spAutoFit/>
          </a:bodyPr>
          <a:lstStyle/>
          <a:p>
            <a:r>
              <a:rPr lang="en-GB" b="1" spc="300" dirty="0"/>
              <a:t>Action</a:t>
            </a:r>
          </a:p>
        </p:txBody>
      </p:sp>
    </p:spTree>
    <p:extLst>
      <p:ext uri="{BB962C8B-B14F-4D97-AF65-F5344CB8AC3E}">
        <p14:creationId xmlns:p14="http://schemas.microsoft.com/office/powerpoint/2010/main" val="2748019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10;&#10;Description automatically generated with medium confidence">
            <a:extLst>
              <a:ext uri="{FF2B5EF4-FFF2-40B4-BE49-F238E27FC236}">
                <a16:creationId xmlns:a16="http://schemas.microsoft.com/office/drawing/2014/main" id="{D29CE090-21BF-463C-8896-5184D4E3D4EB}"/>
              </a:ext>
            </a:extLst>
          </p:cNvPr>
          <p:cNvPicPr>
            <a:picLocks noChangeAspect="1"/>
          </p:cNvPicPr>
          <p:nvPr/>
        </p:nvPicPr>
        <p:blipFill rotWithShape="1">
          <a:blip r:embed="rId3">
            <a:extLst>
              <a:ext uri="{28A0092B-C50C-407E-A947-70E740481C1C}">
                <a14:useLocalDpi xmlns:a14="http://schemas.microsoft.com/office/drawing/2010/main" val="0"/>
              </a:ext>
            </a:extLst>
          </a:blip>
          <a:srcRect l="24928" t="-2" r="11048" b="-2"/>
          <a:stretch/>
        </p:blipFill>
        <p:spPr>
          <a:xfrm>
            <a:off x="8030484" y="1404210"/>
            <a:ext cx="3212218" cy="2822268"/>
          </a:xfrm>
          <a:custGeom>
            <a:avLst/>
            <a:gdLst/>
            <a:ahLst/>
            <a:cxnLst/>
            <a:rect l="l" t="t" r="r" b="b"/>
            <a:pathLst>
              <a:path w="2588520" h="2588520">
                <a:moveTo>
                  <a:pt x="1294260" y="0"/>
                </a:moveTo>
                <a:cubicBezTo>
                  <a:pt x="2009060" y="0"/>
                  <a:pt x="2588520" y="579460"/>
                  <a:pt x="2588520" y="1294260"/>
                </a:cubicBezTo>
                <a:cubicBezTo>
                  <a:pt x="2588520" y="2009060"/>
                  <a:pt x="2009060" y="2588520"/>
                  <a:pt x="1294260" y="2588520"/>
                </a:cubicBezTo>
                <a:cubicBezTo>
                  <a:pt x="579460" y="2588520"/>
                  <a:pt x="0" y="2009060"/>
                  <a:pt x="0" y="1294260"/>
                </a:cubicBezTo>
                <a:cubicBezTo>
                  <a:pt x="0" y="579460"/>
                  <a:pt x="579460" y="0"/>
                  <a:pt x="1294260" y="0"/>
                </a:cubicBezTo>
                <a:close/>
              </a:path>
            </a:pathLst>
          </a:custGeom>
        </p:spPr>
      </p:pic>
      <p:pic>
        <p:nvPicPr>
          <p:cNvPr id="4" name="Content Placeholder 4" descr="A picture containing text, adapter&#10;&#10;Description automatically generated">
            <a:extLst>
              <a:ext uri="{FF2B5EF4-FFF2-40B4-BE49-F238E27FC236}">
                <a16:creationId xmlns:a16="http://schemas.microsoft.com/office/drawing/2014/main" id="{E50BC3C5-82D2-4B98-B9A6-579809164D25}"/>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136" r="1455"/>
          <a:stretch/>
        </p:blipFill>
        <p:spPr>
          <a:xfrm>
            <a:off x="6979325" y="3075742"/>
            <a:ext cx="4001656" cy="2734622"/>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p:spPr>
      </p:pic>
      <p:sp>
        <p:nvSpPr>
          <p:cNvPr id="5" name="TextBox 4">
            <a:extLst>
              <a:ext uri="{FF2B5EF4-FFF2-40B4-BE49-F238E27FC236}">
                <a16:creationId xmlns:a16="http://schemas.microsoft.com/office/drawing/2014/main" id="{9B1A9B82-1DB9-4DBB-A5B8-F99E966A030F}"/>
              </a:ext>
            </a:extLst>
          </p:cNvPr>
          <p:cNvSpPr txBox="1"/>
          <p:nvPr/>
        </p:nvSpPr>
        <p:spPr>
          <a:xfrm rot="19800000">
            <a:off x="6046139" y="3235707"/>
            <a:ext cx="2122697" cy="369332"/>
          </a:xfrm>
          <a:prstGeom prst="rect">
            <a:avLst/>
          </a:prstGeom>
          <a:noFill/>
        </p:spPr>
        <p:txBody>
          <a:bodyPr wrap="none" rtlCol="0">
            <a:spAutoFit/>
          </a:bodyPr>
          <a:lstStyle/>
          <a:p>
            <a:r>
              <a:rPr lang="en-GB" b="1" spc="300" dirty="0"/>
              <a:t>ENVIRONMENT</a:t>
            </a:r>
          </a:p>
        </p:txBody>
      </p:sp>
      <p:grpSp>
        <p:nvGrpSpPr>
          <p:cNvPr id="7" name="Group 6">
            <a:extLst>
              <a:ext uri="{FF2B5EF4-FFF2-40B4-BE49-F238E27FC236}">
                <a16:creationId xmlns:a16="http://schemas.microsoft.com/office/drawing/2014/main" id="{D4E90216-DAF6-4E9C-B444-B2621EB0F01C}"/>
              </a:ext>
            </a:extLst>
          </p:cNvPr>
          <p:cNvGrpSpPr/>
          <p:nvPr/>
        </p:nvGrpSpPr>
        <p:grpSpPr>
          <a:xfrm>
            <a:off x="1413039" y="3457041"/>
            <a:ext cx="1479018" cy="1972024"/>
            <a:chOff x="2714611" y="952482"/>
            <a:chExt cx="3714777" cy="4953035"/>
          </a:xfrm>
        </p:grpSpPr>
        <p:sp>
          <p:nvSpPr>
            <p:cNvPr id="8" name="Rectangle 7">
              <a:extLst>
                <a:ext uri="{FF2B5EF4-FFF2-40B4-BE49-F238E27FC236}">
                  <a16:creationId xmlns:a16="http://schemas.microsoft.com/office/drawing/2014/main" id="{F94FAC2E-F8ED-4571-BBEB-D6F8A3EFF00C}"/>
                </a:ext>
              </a:extLst>
            </p:cNvPr>
            <p:cNvSpPr/>
            <p:nvPr/>
          </p:nvSpPr>
          <p:spPr>
            <a:xfrm>
              <a:off x="3333741" y="3119435"/>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Rectangle 8">
              <a:extLst>
                <a:ext uri="{FF2B5EF4-FFF2-40B4-BE49-F238E27FC236}">
                  <a16:creationId xmlns:a16="http://schemas.microsoft.com/office/drawing/2014/main" id="{09E95F8E-C649-4EEB-B980-F05C4ABD9E62}"/>
                </a:ext>
              </a:extLst>
            </p:cNvPr>
            <p:cNvSpPr/>
            <p:nvPr/>
          </p:nvSpPr>
          <p:spPr>
            <a:xfrm>
              <a:off x="3952870" y="3119435"/>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4DC9DED3-B4E8-45B6-9B7F-D4418A89D7DA}"/>
                </a:ext>
              </a:extLst>
            </p:cNvPr>
            <p:cNvSpPr/>
            <p:nvPr/>
          </p:nvSpPr>
          <p:spPr>
            <a:xfrm>
              <a:off x="3643305" y="3119435"/>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E8228B41-B7F1-483B-8E82-326A2A8D64FA}"/>
                </a:ext>
              </a:extLst>
            </p:cNvPr>
            <p:cNvSpPr/>
            <p:nvPr/>
          </p:nvSpPr>
          <p:spPr>
            <a:xfrm>
              <a:off x="4262435" y="3119435"/>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7F90A811-480A-4343-9EFC-B33A2052D449}"/>
                </a:ext>
              </a:extLst>
            </p:cNvPr>
            <p:cNvSpPr/>
            <p:nvPr/>
          </p:nvSpPr>
          <p:spPr>
            <a:xfrm>
              <a:off x="4571999" y="3119435"/>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09BC2EFA-300A-4BD4-BED1-6BA7FF7C5BA5}"/>
                </a:ext>
              </a:extLst>
            </p:cNvPr>
            <p:cNvSpPr/>
            <p:nvPr/>
          </p:nvSpPr>
          <p:spPr>
            <a:xfrm>
              <a:off x="4881564" y="3119435"/>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Rectangle 13">
              <a:extLst>
                <a:ext uri="{FF2B5EF4-FFF2-40B4-BE49-F238E27FC236}">
                  <a16:creationId xmlns:a16="http://schemas.microsoft.com/office/drawing/2014/main" id="{B068615C-A99F-4565-92C6-0B25197E56FA}"/>
                </a:ext>
              </a:extLst>
            </p:cNvPr>
            <p:cNvSpPr/>
            <p:nvPr/>
          </p:nvSpPr>
          <p:spPr>
            <a:xfrm>
              <a:off x="3333741" y="342899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Rectangle 14">
              <a:extLst>
                <a:ext uri="{FF2B5EF4-FFF2-40B4-BE49-F238E27FC236}">
                  <a16:creationId xmlns:a16="http://schemas.microsoft.com/office/drawing/2014/main" id="{5DEF9D4A-0B6C-4D60-98D4-57EA8D8338AA}"/>
                </a:ext>
              </a:extLst>
            </p:cNvPr>
            <p:cNvSpPr/>
            <p:nvPr/>
          </p:nvSpPr>
          <p:spPr>
            <a:xfrm>
              <a:off x="3952870" y="3428999"/>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Rectangle 15">
              <a:extLst>
                <a:ext uri="{FF2B5EF4-FFF2-40B4-BE49-F238E27FC236}">
                  <a16:creationId xmlns:a16="http://schemas.microsoft.com/office/drawing/2014/main" id="{59155802-4FC7-4A7B-826B-044CB2E8646E}"/>
                </a:ext>
              </a:extLst>
            </p:cNvPr>
            <p:cNvSpPr/>
            <p:nvPr/>
          </p:nvSpPr>
          <p:spPr>
            <a:xfrm>
              <a:off x="3643305" y="342899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Rectangle 16">
              <a:extLst>
                <a:ext uri="{FF2B5EF4-FFF2-40B4-BE49-F238E27FC236}">
                  <a16:creationId xmlns:a16="http://schemas.microsoft.com/office/drawing/2014/main" id="{592353E8-9808-4F0B-83F0-99E33DE2C770}"/>
                </a:ext>
              </a:extLst>
            </p:cNvPr>
            <p:cNvSpPr/>
            <p:nvPr/>
          </p:nvSpPr>
          <p:spPr>
            <a:xfrm>
              <a:off x="4262435" y="342899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Rectangle 17">
              <a:extLst>
                <a:ext uri="{FF2B5EF4-FFF2-40B4-BE49-F238E27FC236}">
                  <a16:creationId xmlns:a16="http://schemas.microsoft.com/office/drawing/2014/main" id="{96F5711C-C6D4-4B0B-8677-3032FBEFFE39}"/>
                </a:ext>
              </a:extLst>
            </p:cNvPr>
            <p:cNvSpPr/>
            <p:nvPr/>
          </p:nvSpPr>
          <p:spPr>
            <a:xfrm>
              <a:off x="4571999" y="342899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Rectangle 18">
              <a:extLst>
                <a:ext uri="{FF2B5EF4-FFF2-40B4-BE49-F238E27FC236}">
                  <a16:creationId xmlns:a16="http://schemas.microsoft.com/office/drawing/2014/main" id="{4C138590-7988-430D-BFF6-FBED35A7B1F7}"/>
                </a:ext>
              </a:extLst>
            </p:cNvPr>
            <p:cNvSpPr/>
            <p:nvPr/>
          </p:nvSpPr>
          <p:spPr>
            <a:xfrm>
              <a:off x="4881564" y="3428999"/>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 name="Rectangle 19">
              <a:extLst>
                <a:ext uri="{FF2B5EF4-FFF2-40B4-BE49-F238E27FC236}">
                  <a16:creationId xmlns:a16="http://schemas.microsoft.com/office/drawing/2014/main" id="{971EAD6D-57AA-4B01-866B-48DD698907BC}"/>
                </a:ext>
              </a:extLst>
            </p:cNvPr>
            <p:cNvSpPr/>
            <p:nvPr/>
          </p:nvSpPr>
          <p:spPr>
            <a:xfrm>
              <a:off x="5191129" y="342899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 name="Rectangle 20">
              <a:extLst>
                <a:ext uri="{FF2B5EF4-FFF2-40B4-BE49-F238E27FC236}">
                  <a16:creationId xmlns:a16="http://schemas.microsoft.com/office/drawing/2014/main" id="{B7931D25-4A2D-43AB-95D1-8E548889F4A9}"/>
                </a:ext>
              </a:extLst>
            </p:cNvPr>
            <p:cNvSpPr/>
            <p:nvPr/>
          </p:nvSpPr>
          <p:spPr>
            <a:xfrm>
              <a:off x="5500693" y="342899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2" name="Rectangle 21">
              <a:extLst>
                <a:ext uri="{FF2B5EF4-FFF2-40B4-BE49-F238E27FC236}">
                  <a16:creationId xmlns:a16="http://schemas.microsoft.com/office/drawing/2014/main" id="{7E8B5EFF-E3E8-4917-8EC6-134D3A67A4CD}"/>
                </a:ext>
              </a:extLst>
            </p:cNvPr>
            <p:cNvSpPr/>
            <p:nvPr/>
          </p:nvSpPr>
          <p:spPr>
            <a:xfrm>
              <a:off x="5810258" y="342899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3" name="Rectangle 22">
              <a:extLst>
                <a:ext uri="{FF2B5EF4-FFF2-40B4-BE49-F238E27FC236}">
                  <a16:creationId xmlns:a16="http://schemas.microsoft.com/office/drawing/2014/main" id="{5431D996-B9EE-4215-9F4C-CB67A8A1B534}"/>
                </a:ext>
              </a:extLst>
            </p:cNvPr>
            <p:cNvSpPr/>
            <p:nvPr/>
          </p:nvSpPr>
          <p:spPr>
            <a:xfrm>
              <a:off x="3024176" y="342899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4" name="Rectangle 23">
              <a:extLst>
                <a:ext uri="{FF2B5EF4-FFF2-40B4-BE49-F238E27FC236}">
                  <a16:creationId xmlns:a16="http://schemas.microsoft.com/office/drawing/2014/main" id="{2DE76369-2E92-4CDF-8F8F-84A439113E5C}"/>
                </a:ext>
              </a:extLst>
            </p:cNvPr>
            <p:cNvSpPr/>
            <p:nvPr/>
          </p:nvSpPr>
          <p:spPr>
            <a:xfrm>
              <a:off x="3333741" y="3738564"/>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Rectangle 24">
              <a:extLst>
                <a:ext uri="{FF2B5EF4-FFF2-40B4-BE49-F238E27FC236}">
                  <a16:creationId xmlns:a16="http://schemas.microsoft.com/office/drawing/2014/main" id="{2BA45109-EB0E-4AAE-AF5F-ABF7E5389CCB}"/>
                </a:ext>
              </a:extLst>
            </p:cNvPr>
            <p:cNvSpPr/>
            <p:nvPr/>
          </p:nvSpPr>
          <p:spPr>
            <a:xfrm>
              <a:off x="3952870" y="3738564"/>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6" name="Rectangle 25">
              <a:extLst>
                <a:ext uri="{FF2B5EF4-FFF2-40B4-BE49-F238E27FC236}">
                  <a16:creationId xmlns:a16="http://schemas.microsoft.com/office/drawing/2014/main" id="{154964CD-3BBE-4425-A8FF-C88324975229}"/>
                </a:ext>
              </a:extLst>
            </p:cNvPr>
            <p:cNvSpPr/>
            <p:nvPr/>
          </p:nvSpPr>
          <p:spPr>
            <a:xfrm>
              <a:off x="3643305" y="3738564"/>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7" name="Rectangle 26">
              <a:extLst>
                <a:ext uri="{FF2B5EF4-FFF2-40B4-BE49-F238E27FC236}">
                  <a16:creationId xmlns:a16="http://schemas.microsoft.com/office/drawing/2014/main" id="{3E5A5F51-EE4E-43CB-95F8-E273E3E6F718}"/>
                </a:ext>
              </a:extLst>
            </p:cNvPr>
            <p:cNvSpPr/>
            <p:nvPr/>
          </p:nvSpPr>
          <p:spPr>
            <a:xfrm>
              <a:off x="4262435" y="3738564"/>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8" name="Rectangle 27">
              <a:extLst>
                <a:ext uri="{FF2B5EF4-FFF2-40B4-BE49-F238E27FC236}">
                  <a16:creationId xmlns:a16="http://schemas.microsoft.com/office/drawing/2014/main" id="{D5DE82BD-59B0-4E43-952C-48677E054A12}"/>
                </a:ext>
              </a:extLst>
            </p:cNvPr>
            <p:cNvSpPr/>
            <p:nvPr/>
          </p:nvSpPr>
          <p:spPr>
            <a:xfrm>
              <a:off x="4571999" y="3738564"/>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9" name="Rectangle 28">
              <a:extLst>
                <a:ext uri="{FF2B5EF4-FFF2-40B4-BE49-F238E27FC236}">
                  <a16:creationId xmlns:a16="http://schemas.microsoft.com/office/drawing/2014/main" id="{44DD6A1F-6D71-47DF-8269-454C14A80DE5}"/>
                </a:ext>
              </a:extLst>
            </p:cNvPr>
            <p:cNvSpPr/>
            <p:nvPr/>
          </p:nvSpPr>
          <p:spPr>
            <a:xfrm>
              <a:off x="4881564" y="3738564"/>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0" name="Rectangle 29">
              <a:extLst>
                <a:ext uri="{FF2B5EF4-FFF2-40B4-BE49-F238E27FC236}">
                  <a16:creationId xmlns:a16="http://schemas.microsoft.com/office/drawing/2014/main" id="{87A04652-6851-4643-B6A2-76CB1BA3F52E}"/>
                </a:ext>
              </a:extLst>
            </p:cNvPr>
            <p:cNvSpPr/>
            <p:nvPr/>
          </p:nvSpPr>
          <p:spPr>
            <a:xfrm>
              <a:off x="5191129" y="3738564"/>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1" name="Rectangle 30">
              <a:extLst>
                <a:ext uri="{FF2B5EF4-FFF2-40B4-BE49-F238E27FC236}">
                  <a16:creationId xmlns:a16="http://schemas.microsoft.com/office/drawing/2014/main" id="{0575ED34-A05C-425A-AD71-FA66C689109E}"/>
                </a:ext>
              </a:extLst>
            </p:cNvPr>
            <p:cNvSpPr/>
            <p:nvPr/>
          </p:nvSpPr>
          <p:spPr>
            <a:xfrm>
              <a:off x="5500693" y="3738564"/>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2" name="Rectangle 31">
              <a:extLst>
                <a:ext uri="{FF2B5EF4-FFF2-40B4-BE49-F238E27FC236}">
                  <a16:creationId xmlns:a16="http://schemas.microsoft.com/office/drawing/2014/main" id="{E6FCC13A-D929-4827-BD84-5AC7EAF92215}"/>
                </a:ext>
              </a:extLst>
            </p:cNvPr>
            <p:cNvSpPr/>
            <p:nvPr/>
          </p:nvSpPr>
          <p:spPr>
            <a:xfrm>
              <a:off x="5810258" y="3738564"/>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3" name="Rectangle 32">
              <a:extLst>
                <a:ext uri="{FF2B5EF4-FFF2-40B4-BE49-F238E27FC236}">
                  <a16:creationId xmlns:a16="http://schemas.microsoft.com/office/drawing/2014/main" id="{626A2BE7-78D3-4BEB-A00C-C35C0BF7E1BD}"/>
                </a:ext>
              </a:extLst>
            </p:cNvPr>
            <p:cNvSpPr/>
            <p:nvPr/>
          </p:nvSpPr>
          <p:spPr>
            <a:xfrm>
              <a:off x="3024176" y="3738564"/>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4" name="Rectangle 33">
              <a:extLst>
                <a:ext uri="{FF2B5EF4-FFF2-40B4-BE49-F238E27FC236}">
                  <a16:creationId xmlns:a16="http://schemas.microsoft.com/office/drawing/2014/main" id="{CA05708B-D3B9-4E67-9527-24D401E373CB}"/>
                </a:ext>
              </a:extLst>
            </p:cNvPr>
            <p:cNvSpPr/>
            <p:nvPr/>
          </p:nvSpPr>
          <p:spPr>
            <a:xfrm>
              <a:off x="6119823" y="3738564"/>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5" name="Rectangle 34">
              <a:extLst>
                <a:ext uri="{FF2B5EF4-FFF2-40B4-BE49-F238E27FC236}">
                  <a16:creationId xmlns:a16="http://schemas.microsoft.com/office/drawing/2014/main" id="{AB7B86FE-D02B-4206-9339-07ECB65BAFE2}"/>
                </a:ext>
              </a:extLst>
            </p:cNvPr>
            <p:cNvSpPr/>
            <p:nvPr/>
          </p:nvSpPr>
          <p:spPr>
            <a:xfrm>
              <a:off x="2714611" y="3738564"/>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6" name="Rectangle 35">
              <a:extLst>
                <a:ext uri="{FF2B5EF4-FFF2-40B4-BE49-F238E27FC236}">
                  <a16:creationId xmlns:a16="http://schemas.microsoft.com/office/drawing/2014/main" id="{847FB3B6-F5D8-4DC5-AD90-E14C52585DB3}"/>
                </a:ext>
              </a:extLst>
            </p:cNvPr>
            <p:cNvSpPr/>
            <p:nvPr/>
          </p:nvSpPr>
          <p:spPr>
            <a:xfrm>
              <a:off x="3333741" y="404812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7" name="Rectangle 36">
              <a:extLst>
                <a:ext uri="{FF2B5EF4-FFF2-40B4-BE49-F238E27FC236}">
                  <a16:creationId xmlns:a16="http://schemas.microsoft.com/office/drawing/2014/main" id="{A9E76E09-EB2B-48FD-9AC9-7B9DD534003F}"/>
                </a:ext>
              </a:extLst>
            </p:cNvPr>
            <p:cNvSpPr/>
            <p:nvPr/>
          </p:nvSpPr>
          <p:spPr>
            <a:xfrm>
              <a:off x="3952870" y="4048129"/>
              <a:ext cx="309565" cy="309565"/>
            </a:xfrm>
            <a:prstGeom prst="rect">
              <a:avLst/>
            </a:prstGeom>
            <a:solidFill>
              <a:srgbClr val="FCED22"/>
            </a:solidFill>
            <a:ln w="3175">
              <a:solidFill>
                <a:srgbClr val="FCED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Rectangle 37">
              <a:extLst>
                <a:ext uri="{FF2B5EF4-FFF2-40B4-BE49-F238E27FC236}">
                  <a16:creationId xmlns:a16="http://schemas.microsoft.com/office/drawing/2014/main" id="{63791AE1-93A8-4C2E-9FFA-AF51111DC4BD}"/>
                </a:ext>
              </a:extLst>
            </p:cNvPr>
            <p:cNvSpPr/>
            <p:nvPr/>
          </p:nvSpPr>
          <p:spPr>
            <a:xfrm>
              <a:off x="3643305" y="4048129"/>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9" name="Rectangle 38">
              <a:extLst>
                <a:ext uri="{FF2B5EF4-FFF2-40B4-BE49-F238E27FC236}">
                  <a16:creationId xmlns:a16="http://schemas.microsoft.com/office/drawing/2014/main" id="{4ABAE37B-1D6F-4916-B4FC-E90292EF42CA}"/>
                </a:ext>
              </a:extLst>
            </p:cNvPr>
            <p:cNvSpPr/>
            <p:nvPr/>
          </p:nvSpPr>
          <p:spPr>
            <a:xfrm>
              <a:off x="4262435" y="4048129"/>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 name="Rectangle 39">
              <a:extLst>
                <a:ext uri="{FF2B5EF4-FFF2-40B4-BE49-F238E27FC236}">
                  <a16:creationId xmlns:a16="http://schemas.microsoft.com/office/drawing/2014/main" id="{5B123079-8D5C-4D7D-9913-47432A3DC5EA}"/>
                </a:ext>
              </a:extLst>
            </p:cNvPr>
            <p:cNvSpPr/>
            <p:nvPr/>
          </p:nvSpPr>
          <p:spPr>
            <a:xfrm>
              <a:off x="4571999" y="4048129"/>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1" name="Rectangle 40">
              <a:extLst>
                <a:ext uri="{FF2B5EF4-FFF2-40B4-BE49-F238E27FC236}">
                  <a16:creationId xmlns:a16="http://schemas.microsoft.com/office/drawing/2014/main" id="{968E9212-9673-4A5E-8DA0-0125B53213C9}"/>
                </a:ext>
              </a:extLst>
            </p:cNvPr>
            <p:cNvSpPr/>
            <p:nvPr/>
          </p:nvSpPr>
          <p:spPr>
            <a:xfrm>
              <a:off x="4881564" y="4048129"/>
              <a:ext cx="309565" cy="309565"/>
            </a:xfrm>
            <a:prstGeom prst="rect">
              <a:avLst/>
            </a:prstGeom>
            <a:solidFill>
              <a:srgbClr val="FCED22"/>
            </a:solidFill>
            <a:ln w="3175">
              <a:solidFill>
                <a:srgbClr val="FCED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2" name="Rectangle 41">
              <a:extLst>
                <a:ext uri="{FF2B5EF4-FFF2-40B4-BE49-F238E27FC236}">
                  <a16:creationId xmlns:a16="http://schemas.microsoft.com/office/drawing/2014/main" id="{F88633B9-FF18-4ED9-8FCF-5F082446B658}"/>
                </a:ext>
              </a:extLst>
            </p:cNvPr>
            <p:cNvSpPr/>
            <p:nvPr/>
          </p:nvSpPr>
          <p:spPr>
            <a:xfrm>
              <a:off x="5191129" y="4048129"/>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3" name="Rectangle 42">
              <a:extLst>
                <a:ext uri="{FF2B5EF4-FFF2-40B4-BE49-F238E27FC236}">
                  <a16:creationId xmlns:a16="http://schemas.microsoft.com/office/drawing/2014/main" id="{B465618D-EC44-4C67-A870-E6683865D416}"/>
                </a:ext>
              </a:extLst>
            </p:cNvPr>
            <p:cNvSpPr/>
            <p:nvPr/>
          </p:nvSpPr>
          <p:spPr>
            <a:xfrm>
              <a:off x="5500693" y="404812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4" name="Rectangle 43">
              <a:extLst>
                <a:ext uri="{FF2B5EF4-FFF2-40B4-BE49-F238E27FC236}">
                  <a16:creationId xmlns:a16="http://schemas.microsoft.com/office/drawing/2014/main" id="{6F2709B6-A7F5-479B-8944-BC1F62DFBEA1}"/>
                </a:ext>
              </a:extLst>
            </p:cNvPr>
            <p:cNvSpPr/>
            <p:nvPr/>
          </p:nvSpPr>
          <p:spPr>
            <a:xfrm>
              <a:off x="5810258" y="4048129"/>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5" name="Rectangle 44">
              <a:extLst>
                <a:ext uri="{FF2B5EF4-FFF2-40B4-BE49-F238E27FC236}">
                  <a16:creationId xmlns:a16="http://schemas.microsoft.com/office/drawing/2014/main" id="{DCB306DA-05C6-420A-94D6-7FA25F507603}"/>
                </a:ext>
              </a:extLst>
            </p:cNvPr>
            <p:cNvSpPr/>
            <p:nvPr/>
          </p:nvSpPr>
          <p:spPr>
            <a:xfrm>
              <a:off x="3024176" y="4048129"/>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6" name="Rectangle 45">
              <a:extLst>
                <a:ext uri="{FF2B5EF4-FFF2-40B4-BE49-F238E27FC236}">
                  <a16:creationId xmlns:a16="http://schemas.microsoft.com/office/drawing/2014/main" id="{FE30A62B-A88C-45F4-B129-C01F9F047792}"/>
                </a:ext>
              </a:extLst>
            </p:cNvPr>
            <p:cNvSpPr/>
            <p:nvPr/>
          </p:nvSpPr>
          <p:spPr>
            <a:xfrm>
              <a:off x="6119823" y="4048129"/>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7" name="Rectangle 46">
              <a:extLst>
                <a:ext uri="{FF2B5EF4-FFF2-40B4-BE49-F238E27FC236}">
                  <a16:creationId xmlns:a16="http://schemas.microsoft.com/office/drawing/2014/main" id="{1ECB0EEC-80BF-471C-8BFC-C5A9AD0B8086}"/>
                </a:ext>
              </a:extLst>
            </p:cNvPr>
            <p:cNvSpPr/>
            <p:nvPr/>
          </p:nvSpPr>
          <p:spPr>
            <a:xfrm>
              <a:off x="2714611" y="4048129"/>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8" name="Rectangle 47">
              <a:extLst>
                <a:ext uri="{FF2B5EF4-FFF2-40B4-BE49-F238E27FC236}">
                  <a16:creationId xmlns:a16="http://schemas.microsoft.com/office/drawing/2014/main" id="{0A4C871E-A94C-4269-BFCE-6C69B104615D}"/>
                </a:ext>
              </a:extLst>
            </p:cNvPr>
            <p:cNvSpPr/>
            <p:nvPr/>
          </p:nvSpPr>
          <p:spPr>
            <a:xfrm>
              <a:off x="3333741" y="4357693"/>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9" name="Rectangle 48">
              <a:extLst>
                <a:ext uri="{FF2B5EF4-FFF2-40B4-BE49-F238E27FC236}">
                  <a16:creationId xmlns:a16="http://schemas.microsoft.com/office/drawing/2014/main" id="{51665E6D-374E-4C62-95A2-6812F54D6FBB}"/>
                </a:ext>
              </a:extLst>
            </p:cNvPr>
            <p:cNvSpPr/>
            <p:nvPr/>
          </p:nvSpPr>
          <p:spPr>
            <a:xfrm>
              <a:off x="3952870" y="435769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0" name="Rectangle 49">
              <a:extLst>
                <a:ext uri="{FF2B5EF4-FFF2-40B4-BE49-F238E27FC236}">
                  <a16:creationId xmlns:a16="http://schemas.microsoft.com/office/drawing/2014/main" id="{93B9DF54-30A8-40C6-9F0C-A0C6EB92B6E5}"/>
                </a:ext>
              </a:extLst>
            </p:cNvPr>
            <p:cNvSpPr/>
            <p:nvPr/>
          </p:nvSpPr>
          <p:spPr>
            <a:xfrm>
              <a:off x="3643305" y="435769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1" name="Rectangle 50">
              <a:extLst>
                <a:ext uri="{FF2B5EF4-FFF2-40B4-BE49-F238E27FC236}">
                  <a16:creationId xmlns:a16="http://schemas.microsoft.com/office/drawing/2014/main" id="{283FF7A8-0861-44DF-9555-6A95BA285170}"/>
                </a:ext>
              </a:extLst>
            </p:cNvPr>
            <p:cNvSpPr/>
            <p:nvPr/>
          </p:nvSpPr>
          <p:spPr>
            <a:xfrm>
              <a:off x="4262435" y="435769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2" name="Rectangle 51">
              <a:extLst>
                <a:ext uri="{FF2B5EF4-FFF2-40B4-BE49-F238E27FC236}">
                  <a16:creationId xmlns:a16="http://schemas.microsoft.com/office/drawing/2014/main" id="{1E6F28CC-6200-4498-854F-B4F0A7608740}"/>
                </a:ext>
              </a:extLst>
            </p:cNvPr>
            <p:cNvSpPr/>
            <p:nvPr/>
          </p:nvSpPr>
          <p:spPr>
            <a:xfrm>
              <a:off x="4571999" y="435769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3" name="Rectangle 52">
              <a:extLst>
                <a:ext uri="{FF2B5EF4-FFF2-40B4-BE49-F238E27FC236}">
                  <a16:creationId xmlns:a16="http://schemas.microsoft.com/office/drawing/2014/main" id="{8FC9B3C7-28AF-4053-B7BD-77D1B358D9EF}"/>
                </a:ext>
              </a:extLst>
            </p:cNvPr>
            <p:cNvSpPr/>
            <p:nvPr/>
          </p:nvSpPr>
          <p:spPr>
            <a:xfrm>
              <a:off x="4881564" y="435769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4" name="Rectangle 53">
              <a:extLst>
                <a:ext uri="{FF2B5EF4-FFF2-40B4-BE49-F238E27FC236}">
                  <a16:creationId xmlns:a16="http://schemas.microsoft.com/office/drawing/2014/main" id="{BA2C749F-97A1-426C-ADA5-3D7545AF6F63}"/>
                </a:ext>
              </a:extLst>
            </p:cNvPr>
            <p:cNvSpPr/>
            <p:nvPr/>
          </p:nvSpPr>
          <p:spPr>
            <a:xfrm>
              <a:off x="5191129" y="435769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5" name="Rectangle 54">
              <a:extLst>
                <a:ext uri="{FF2B5EF4-FFF2-40B4-BE49-F238E27FC236}">
                  <a16:creationId xmlns:a16="http://schemas.microsoft.com/office/drawing/2014/main" id="{618D54CA-1C61-4039-8448-8871BF9D7E7F}"/>
                </a:ext>
              </a:extLst>
            </p:cNvPr>
            <p:cNvSpPr/>
            <p:nvPr/>
          </p:nvSpPr>
          <p:spPr>
            <a:xfrm>
              <a:off x="5500693" y="4357693"/>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6" name="Rectangle 55">
              <a:extLst>
                <a:ext uri="{FF2B5EF4-FFF2-40B4-BE49-F238E27FC236}">
                  <a16:creationId xmlns:a16="http://schemas.microsoft.com/office/drawing/2014/main" id="{B920156B-FE37-4731-BF14-5C6301DF7240}"/>
                </a:ext>
              </a:extLst>
            </p:cNvPr>
            <p:cNvSpPr/>
            <p:nvPr/>
          </p:nvSpPr>
          <p:spPr>
            <a:xfrm>
              <a:off x="5810258" y="4357693"/>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7" name="Rectangle 56">
              <a:extLst>
                <a:ext uri="{FF2B5EF4-FFF2-40B4-BE49-F238E27FC236}">
                  <a16:creationId xmlns:a16="http://schemas.microsoft.com/office/drawing/2014/main" id="{6346A4C4-D136-4519-B646-A0A4D2ACB4EC}"/>
                </a:ext>
              </a:extLst>
            </p:cNvPr>
            <p:cNvSpPr/>
            <p:nvPr/>
          </p:nvSpPr>
          <p:spPr>
            <a:xfrm>
              <a:off x="3024176" y="4357693"/>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8" name="Rectangle 57">
              <a:extLst>
                <a:ext uri="{FF2B5EF4-FFF2-40B4-BE49-F238E27FC236}">
                  <a16:creationId xmlns:a16="http://schemas.microsoft.com/office/drawing/2014/main" id="{851FCF11-473B-4C9E-B275-892FF4B3A49C}"/>
                </a:ext>
              </a:extLst>
            </p:cNvPr>
            <p:cNvSpPr/>
            <p:nvPr/>
          </p:nvSpPr>
          <p:spPr>
            <a:xfrm>
              <a:off x="6119823" y="4357693"/>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9" name="Rectangle 58">
              <a:extLst>
                <a:ext uri="{FF2B5EF4-FFF2-40B4-BE49-F238E27FC236}">
                  <a16:creationId xmlns:a16="http://schemas.microsoft.com/office/drawing/2014/main" id="{B5AD16D7-8CA0-4A25-B438-EC55860D1947}"/>
                </a:ext>
              </a:extLst>
            </p:cNvPr>
            <p:cNvSpPr/>
            <p:nvPr/>
          </p:nvSpPr>
          <p:spPr>
            <a:xfrm>
              <a:off x="2714611" y="4357693"/>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0" name="Rectangle 59">
              <a:extLst>
                <a:ext uri="{FF2B5EF4-FFF2-40B4-BE49-F238E27FC236}">
                  <a16:creationId xmlns:a16="http://schemas.microsoft.com/office/drawing/2014/main" id="{AA6D2EBD-7058-4854-AC5C-7F693695F5DB}"/>
                </a:ext>
              </a:extLst>
            </p:cNvPr>
            <p:cNvSpPr/>
            <p:nvPr/>
          </p:nvSpPr>
          <p:spPr>
            <a:xfrm>
              <a:off x="3333741" y="4667258"/>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1" name="Rectangle 60">
              <a:extLst>
                <a:ext uri="{FF2B5EF4-FFF2-40B4-BE49-F238E27FC236}">
                  <a16:creationId xmlns:a16="http://schemas.microsoft.com/office/drawing/2014/main" id="{91E1C584-F0EE-481C-962B-3932D29EE063}"/>
                </a:ext>
              </a:extLst>
            </p:cNvPr>
            <p:cNvSpPr/>
            <p:nvPr/>
          </p:nvSpPr>
          <p:spPr>
            <a:xfrm>
              <a:off x="3952870" y="4667258"/>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2" name="Rectangle 61">
              <a:extLst>
                <a:ext uri="{FF2B5EF4-FFF2-40B4-BE49-F238E27FC236}">
                  <a16:creationId xmlns:a16="http://schemas.microsoft.com/office/drawing/2014/main" id="{0F8E8C81-5172-4333-B147-EDEEBDAD15C9}"/>
                </a:ext>
              </a:extLst>
            </p:cNvPr>
            <p:cNvSpPr/>
            <p:nvPr/>
          </p:nvSpPr>
          <p:spPr>
            <a:xfrm>
              <a:off x="3643305" y="4667258"/>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3" name="Rectangle 62">
              <a:extLst>
                <a:ext uri="{FF2B5EF4-FFF2-40B4-BE49-F238E27FC236}">
                  <a16:creationId xmlns:a16="http://schemas.microsoft.com/office/drawing/2014/main" id="{C9EF411D-7660-4391-B343-A31AECF31AF7}"/>
                </a:ext>
              </a:extLst>
            </p:cNvPr>
            <p:cNvSpPr/>
            <p:nvPr/>
          </p:nvSpPr>
          <p:spPr>
            <a:xfrm>
              <a:off x="4262435" y="4667258"/>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4" name="Rectangle 63">
              <a:extLst>
                <a:ext uri="{FF2B5EF4-FFF2-40B4-BE49-F238E27FC236}">
                  <a16:creationId xmlns:a16="http://schemas.microsoft.com/office/drawing/2014/main" id="{92E3C525-EA56-41E0-B499-765C0910886D}"/>
                </a:ext>
              </a:extLst>
            </p:cNvPr>
            <p:cNvSpPr/>
            <p:nvPr/>
          </p:nvSpPr>
          <p:spPr>
            <a:xfrm>
              <a:off x="4571999" y="4667258"/>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5" name="Rectangle 64">
              <a:extLst>
                <a:ext uri="{FF2B5EF4-FFF2-40B4-BE49-F238E27FC236}">
                  <a16:creationId xmlns:a16="http://schemas.microsoft.com/office/drawing/2014/main" id="{603D3CBE-7DF8-4300-863B-77D51095DC7D}"/>
                </a:ext>
              </a:extLst>
            </p:cNvPr>
            <p:cNvSpPr/>
            <p:nvPr/>
          </p:nvSpPr>
          <p:spPr>
            <a:xfrm>
              <a:off x="4881564" y="4667258"/>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6" name="Rectangle 65">
              <a:extLst>
                <a:ext uri="{FF2B5EF4-FFF2-40B4-BE49-F238E27FC236}">
                  <a16:creationId xmlns:a16="http://schemas.microsoft.com/office/drawing/2014/main" id="{89219A74-D40C-4BAD-B6E4-0964799D8CE6}"/>
                </a:ext>
              </a:extLst>
            </p:cNvPr>
            <p:cNvSpPr/>
            <p:nvPr/>
          </p:nvSpPr>
          <p:spPr>
            <a:xfrm>
              <a:off x="5191129" y="4667258"/>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7" name="Rectangle 66">
              <a:extLst>
                <a:ext uri="{FF2B5EF4-FFF2-40B4-BE49-F238E27FC236}">
                  <a16:creationId xmlns:a16="http://schemas.microsoft.com/office/drawing/2014/main" id="{B5DBF371-BEF4-48DE-BE19-09E02D36FF89}"/>
                </a:ext>
              </a:extLst>
            </p:cNvPr>
            <p:cNvSpPr/>
            <p:nvPr/>
          </p:nvSpPr>
          <p:spPr>
            <a:xfrm>
              <a:off x="5500693" y="4667258"/>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8" name="Rectangle 67">
              <a:extLst>
                <a:ext uri="{FF2B5EF4-FFF2-40B4-BE49-F238E27FC236}">
                  <a16:creationId xmlns:a16="http://schemas.microsoft.com/office/drawing/2014/main" id="{693AE67B-DE57-470D-9F93-368865BCEE45}"/>
                </a:ext>
              </a:extLst>
            </p:cNvPr>
            <p:cNvSpPr/>
            <p:nvPr/>
          </p:nvSpPr>
          <p:spPr>
            <a:xfrm>
              <a:off x="5810258" y="4667258"/>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9" name="Rectangle 68">
              <a:extLst>
                <a:ext uri="{FF2B5EF4-FFF2-40B4-BE49-F238E27FC236}">
                  <a16:creationId xmlns:a16="http://schemas.microsoft.com/office/drawing/2014/main" id="{24509192-7E2A-4092-8A40-61C96E592B72}"/>
                </a:ext>
              </a:extLst>
            </p:cNvPr>
            <p:cNvSpPr/>
            <p:nvPr/>
          </p:nvSpPr>
          <p:spPr>
            <a:xfrm>
              <a:off x="3024176" y="4667258"/>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0" name="Rectangle 69">
              <a:extLst>
                <a:ext uri="{FF2B5EF4-FFF2-40B4-BE49-F238E27FC236}">
                  <a16:creationId xmlns:a16="http://schemas.microsoft.com/office/drawing/2014/main" id="{819A278E-35E6-431C-B97D-5898DA6CC7EF}"/>
                </a:ext>
              </a:extLst>
            </p:cNvPr>
            <p:cNvSpPr/>
            <p:nvPr/>
          </p:nvSpPr>
          <p:spPr>
            <a:xfrm>
              <a:off x="6119823" y="4667258"/>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1" name="Rectangle 70">
              <a:extLst>
                <a:ext uri="{FF2B5EF4-FFF2-40B4-BE49-F238E27FC236}">
                  <a16:creationId xmlns:a16="http://schemas.microsoft.com/office/drawing/2014/main" id="{3CA6A1C5-7A97-4671-8986-F84B3845022F}"/>
                </a:ext>
              </a:extLst>
            </p:cNvPr>
            <p:cNvSpPr/>
            <p:nvPr/>
          </p:nvSpPr>
          <p:spPr>
            <a:xfrm>
              <a:off x="2714611" y="4667258"/>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2" name="Rectangle 71">
              <a:extLst>
                <a:ext uri="{FF2B5EF4-FFF2-40B4-BE49-F238E27FC236}">
                  <a16:creationId xmlns:a16="http://schemas.microsoft.com/office/drawing/2014/main" id="{5C9C74B9-FB82-46A6-85F5-0397298EE6EA}"/>
                </a:ext>
              </a:extLst>
            </p:cNvPr>
            <p:cNvSpPr/>
            <p:nvPr/>
          </p:nvSpPr>
          <p:spPr>
            <a:xfrm>
              <a:off x="3333741" y="497682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3" name="Rectangle 72">
              <a:extLst>
                <a:ext uri="{FF2B5EF4-FFF2-40B4-BE49-F238E27FC236}">
                  <a16:creationId xmlns:a16="http://schemas.microsoft.com/office/drawing/2014/main" id="{3E0AEFBD-CEDF-4E01-92DC-08A8F24C2B0E}"/>
                </a:ext>
              </a:extLst>
            </p:cNvPr>
            <p:cNvSpPr/>
            <p:nvPr/>
          </p:nvSpPr>
          <p:spPr>
            <a:xfrm>
              <a:off x="3952870" y="497682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4" name="Rectangle 73">
              <a:extLst>
                <a:ext uri="{FF2B5EF4-FFF2-40B4-BE49-F238E27FC236}">
                  <a16:creationId xmlns:a16="http://schemas.microsoft.com/office/drawing/2014/main" id="{46F4D252-864A-4BF6-9598-609636804C97}"/>
                </a:ext>
              </a:extLst>
            </p:cNvPr>
            <p:cNvSpPr/>
            <p:nvPr/>
          </p:nvSpPr>
          <p:spPr>
            <a:xfrm>
              <a:off x="3643305" y="497682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5" name="Rectangle 74">
              <a:extLst>
                <a:ext uri="{FF2B5EF4-FFF2-40B4-BE49-F238E27FC236}">
                  <a16:creationId xmlns:a16="http://schemas.microsoft.com/office/drawing/2014/main" id="{1074249E-B835-48B5-846F-9C8437A5407B}"/>
                </a:ext>
              </a:extLst>
            </p:cNvPr>
            <p:cNvSpPr/>
            <p:nvPr/>
          </p:nvSpPr>
          <p:spPr>
            <a:xfrm>
              <a:off x="4881564" y="497682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6" name="Rectangle 75">
              <a:extLst>
                <a:ext uri="{FF2B5EF4-FFF2-40B4-BE49-F238E27FC236}">
                  <a16:creationId xmlns:a16="http://schemas.microsoft.com/office/drawing/2014/main" id="{92770B98-CD5C-4FD1-8074-69C38A974261}"/>
                </a:ext>
              </a:extLst>
            </p:cNvPr>
            <p:cNvSpPr/>
            <p:nvPr/>
          </p:nvSpPr>
          <p:spPr>
            <a:xfrm>
              <a:off x="5191129" y="497682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7" name="Rectangle 76">
              <a:extLst>
                <a:ext uri="{FF2B5EF4-FFF2-40B4-BE49-F238E27FC236}">
                  <a16:creationId xmlns:a16="http://schemas.microsoft.com/office/drawing/2014/main" id="{41A2B164-A59D-4600-A071-91B5818EF1CA}"/>
                </a:ext>
              </a:extLst>
            </p:cNvPr>
            <p:cNvSpPr/>
            <p:nvPr/>
          </p:nvSpPr>
          <p:spPr>
            <a:xfrm>
              <a:off x="5500693" y="497682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8" name="Rectangle 77">
              <a:extLst>
                <a:ext uri="{FF2B5EF4-FFF2-40B4-BE49-F238E27FC236}">
                  <a16:creationId xmlns:a16="http://schemas.microsoft.com/office/drawing/2014/main" id="{23E8A5BC-923A-44A8-B0C3-0589F86A158F}"/>
                </a:ext>
              </a:extLst>
            </p:cNvPr>
            <p:cNvSpPr/>
            <p:nvPr/>
          </p:nvSpPr>
          <p:spPr>
            <a:xfrm>
              <a:off x="3333741" y="5286387"/>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9" name="Rectangle 78">
              <a:extLst>
                <a:ext uri="{FF2B5EF4-FFF2-40B4-BE49-F238E27FC236}">
                  <a16:creationId xmlns:a16="http://schemas.microsoft.com/office/drawing/2014/main" id="{A448C162-141E-4F47-847D-45BE2CFEE58E}"/>
                </a:ext>
              </a:extLst>
            </p:cNvPr>
            <p:cNvSpPr/>
            <p:nvPr/>
          </p:nvSpPr>
          <p:spPr>
            <a:xfrm>
              <a:off x="3643305" y="5286387"/>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0" name="Rectangle 79">
              <a:extLst>
                <a:ext uri="{FF2B5EF4-FFF2-40B4-BE49-F238E27FC236}">
                  <a16:creationId xmlns:a16="http://schemas.microsoft.com/office/drawing/2014/main" id="{B0E242BE-DE3E-4EB4-851E-AA2286E7B8C0}"/>
                </a:ext>
              </a:extLst>
            </p:cNvPr>
            <p:cNvSpPr/>
            <p:nvPr/>
          </p:nvSpPr>
          <p:spPr>
            <a:xfrm>
              <a:off x="5191129" y="5286387"/>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1" name="Rectangle 80">
              <a:extLst>
                <a:ext uri="{FF2B5EF4-FFF2-40B4-BE49-F238E27FC236}">
                  <a16:creationId xmlns:a16="http://schemas.microsoft.com/office/drawing/2014/main" id="{DBC8F8A9-1178-4FB4-91E9-AB8BD01018F0}"/>
                </a:ext>
              </a:extLst>
            </p:cNvPr>
            <p:cNvSpPr/>
            <p:nvPr/>
          </p:nvSpPr>
          <p:spPr>
            <a:xfrm>
              <a:off x="5500693" y="5286387"/>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2" name="Rectangle 81">
              <a:extLst>
                <a:ext uri="{FF2B5EF4-FFF2-40B4-BE49-F238E27FC236}">
                  <a16:creationId xmlns:a16="http://schemas.microsoft.com/office/drawing/2014/main" id="{6D79622C-1210-46FC-82C9-8CFA58BE9F7D}"/>
                </a:ext>
              </a:extLst>
            </p:cNvPr>
            <p:cNvSpPr/>
            <p:nvPr/>
          </p:nvSpPr>
          <p:spPr>
            <a:xfrm>
              <a:off x="5810258" y="5286387"/>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3" name="Rectangle 82">
              <a:extLst>
                <a:ext uri="{FF2B5EF4-FFF2-40B4-BE49-F238E27FC236}">
                  <a16:creationId xmlns:a16="http://schemas.microsoft.com/office/drawing/2014/main" id="{67FAF157-2CAC-415F-B709-7E0393164851}"/>
                </a:ext>
              </a:extLst>
            </p:cNvPr>
            <p:cNvSpPr/>
            <p:nvPr/>
          </p:nvSpPr>
          <p:spPr>
            <a:xfrm>
              <a:off x="3024176" y="5286387"/>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4" name="Rectangle 83">
              <a:extLst>
                <a:ext uri="{FF2B5EF4-FFF2-40B4-BE49-F238E27FC236}">
                  <a16:creationId xmlns:a16="http://schemas.microsoft.com/office/drawing/2014/main" id="{90659E4B-040E-4AC9-AB0D-0CAC1E30C200}"/>
                </a:ext>
              </a:extLst>
            </p:cNvPr>
            <p:cNvSpPr/>
            <p:nvPr/>
          </p:nvSpPr>
          <p:spPr>
            <a:xfrm>
              <a:off x="3333741" y="5595952"/>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5" name="Rectangle 84">
              <a:extLst>
                <a:ext uri="{FF2B5EF4-FFF2-40B4-BE49-F238E27FC236}">
                  <a16:creationId xmlns:a16="http://schemas.microsoft.com/office/drawing/2014/main" id="{924C033C-2D77-429F-9B73-18B714FDFCB1}"/>
                </a:ext>
              </a:extLst>
            </p:cNvPr>
            <p:cNvSpPr/>
            <p:nvPr/>
          </p:nvSpPr>
          <p:spPr>
            <a:xfrm>
              <a:off x="3643305" y="5595952"/>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6" name="Rectangle 85">
              <a:extLst>
                <a:ext uri="{FF2B5EF4-FFF2-40B4-BE49-F238E27FC236}">
                  <a16:creationId xmlns:a16="http://schemas.microsoft.com/office/drawing/2014/main" id="{36E3AC16-10F7-427F-B0A1-30710571250E}"/>
                </a:ext>
              </a:extLst>
            </p:cNvPr>
            <p:cNvSpPr/>
            <p:nvPr/>
          </p:nvSpPr>
          <p:spPr>
            <a:xfrm>
              <a:off x="5191129" y="5595952"/>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7" name="Rectangle 86">
              <a:extLst>
                <a:ext uri="{FF2B5EF4-FFF2-40B4-BE49-F238E27FC236}">
                  <a16:creationId xmlns:a16="http://schemas.microsoft.com/office/drawing/2014/main" id="{377C9C63-E92B-4F4A-B238-03CD26C72236}"/>
                </a:ext>
              </a:extLst>
            </p:cNvPr>
            <p:cNvSpPr/>
            <p:nvPr/>
          </p:nvSpPr>
          <p:spPr>
            <a:xfrm>
              <a:off x="5500693" y="5595952"/>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8" name="Rectangle 87">
              <a:extLst>
                <a:ext uri="{FF2B5EF4-FFF2-40B4-BE49-F238E27FC236}">
                  <a16:creationId xmlns:a16="http://schemas.microsoft.com/office/drawing/2014/main" id="{00D64CCC-26E7-4618-AC92-7EA64C26D574}"/>
                </a:ext>
              </a:extLst>
            </p:cNvPr>
            <p:cNvSpPr/>
            <p:nvPr/>
          </p:nvSpPr>
          <p:spPr>
            <a:xfrm>
              <a:off x="5810258" y="5595952"/>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9" name="Rectangle 88">
              <a:extLst>
                <a:ext uri="{FF2B5EF4-FFF2-40B4-BE49-F238E27FC236}">
                  <a16:creationId xmlns:a16="http://schemas.microsoft.com/office/drawing/2014/main" id="{4CAFCD35-CC2B-456A-B026-669CC75EE016}"/>
                </a:ext>
              </a:extLst>
            </p:cNvPr>
            <p:cNvSpPr/>
            <p:nvPr/>
          </p:nvSpPr>
          <p:spPr>
            <a:xfrm>
              <a:off x="3024176" y="5595952"/>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0" name="Rectangle 89">
              <a:extLst>
                <a:ext uri="{FF2B5EF4-FFF2-40B4-BE49-F238E27FC236}">
                  <a16:creationId xmlns:a16="http://schemas.microsoft.com/office/drawing/2014/main" id="{1BEE20C1-97E0-4D30-B6D1-55ACE9395608}"/>
                </a:ext>
              </a:extLst>
            </p:cNvPr>
            <p:cNvSpPr/>
            <p:nvPr/>
          </p:nvSpPr>
          <p:spPr>
            <a:xfrm>
              <a:off x="6119823" y="5595952"/>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1" name="Rectangle 90">
              <a:extLst>
                <a:ext uri="{FF2B5EF4-FFF2-40B4-BE49-F238E27FC236}">
                  <a16:creationId xmlns:a16="http://schemas.microsoft.com/office/drawing/2014/main" id="{93B9F489-DFD8-4FD1-993D-7CB0395AFF3C}"/>
                </a:ext>
              </a:extLst>
            </p:cNvPr>
            <p:cNvSpPr/>
            <p:nvPr/>
          </p:nvSpPr>
          <p:spPr>
            <a:xfrm>
              <a:off x="2714611" y="5595952"/>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2" name="Rectangle 91">
              <a:extLst>
                <a:ext uri="{FF2B5EF4-FFF2-40B4-BE49-F238E27FC236}">
                  <a16:creationId xmlns:a16="http://schemas.microsoft.com/office/drawing/2014/main" id="{C2671DE6-1B28-443D-94E8-779198B03ED3}"/>
                </a:ext>
              </a:extLst>
            </p:cNvPr>
            <p:cNvSpPr/>
            <p:nvPr/>
          </p:nvSpPr>
          <p:spPr>
            <a:xfrm>
              <a:off x="3952870" y="2809870"/>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3" name="Rectangle 92">
              <a:extLst>
                <a:ext uri="{FF2B5EF4-FFF2-40B4-BE49-F238E27FC236}">
                  <a16:creationId xmlns:a16="http://schemas.microsoft.com/office/drawing/2014/main" id="{F96F4D6C-D536-4B71-A4A1-B4ACD32E5F11}"/>
                </a:ext>
              </a:extLst>
            </p:cNvPr>
            <p:cNvSpPr/>
            <p:nvPr/>
          </p:nvSpPr>
          <p:spPr>
            <a:xfrm>
              <a:off x="3643305" y="2809870"/>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4" name="Rectangle 93">
              <a:extLst>
                <a:ext uri="{FF2B5EF4-FFF2-40B4-BE49-F238E27FC236}">
                  <a16:creationId xmlns:a16="http://schemas.microsoft.com/office/drawing/2014/main" id="{4403BD7E-D0A3-40C0-A03C-5858BB63CB3F}"/>
                </a:ext>
              </a:extLst>
            </p:cNvPr>
            <p:cNvSpPr/>
            <p:nvPr/>
          </p:nvSpPr>
          <p:spPr>
            <a:xfrm>
              <a:off x="4262435" y="2809870"/>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5" name="Rectangle 94">
              <a:extLst>
                <a:ext uri="{FF2B5EF4-FFF2-40B4-BE49-F238E27FC236}">
                  <a16:creationId xmlns:a16="http://schemas.microsoft.com/office/drawing/2014/main" id="{DC667C5F-348E-4DB7-8B85-C1C4DB5D94E6}"/>
                </a:ext>
              </a:extLst>
            </p:cNvPr>
            <p:cNvSpPr/>
            <p:nvPr/>
          </p:nvSpPr>
          <p:spPr>
            <a:xfrm>
              <a:off x="4571999" y="2809870"/>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6" name="Rectangle 95">
              <a:extLst>
                <a:ext uri="{FF2B5EF4-FFF2-40B4-BE49-F238E27FC236}">
                  <a16:creationId xmlns:a16="http://schemas.microsoft.com/office/drawing/2014/main" id="{BBD4B237-DC27-47DD-B62F-1F72ED462BE3}"/>
                </a:ext>
              </a:extLst>
            </p:cNvPr>
            <p:cNvSpPr/>
            <p:nvPr/>
          </p:nvSpPr>
          <p:spPr>
            <a:xfrm>
              <a:off x="4881564" y="2809870"/>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7" name="Rectangle 96">
              <a:extLst>
                <a:ext uri="{FF2B5EF4-FFF2-40B4-BE49-F238E27FC236}">
                  <a16:creationId xmlns:a16="http://schemas.microsoft.com/office/drawing/2014/main" id="{9919114C-B6DF-48F3-BF9A-FC191C7FE532}"/>
                </a:ext>
              </a:extLst>
            </p:cNvPr>
            <p:cNvSpPr/>
            <p:nvPr/>
          </p:nvSpPr>
          <p:spPr>
            <a:xfrm>
              <a:off x="5191129" y="2809870"/>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8" name="Rectangle 97">
              <a:extLst>
                <a:ext uri="{FF2B5EF4-FFF2-40B4-BE49-F238E27FC236}">
                  <a16:creationId xmlns:a16="http://schemas.microsoft.com/office/drawing/2014/main" id="{D2829B8C-6B50-4ADB-9FF4-ECF49F628F57}"/>
                </a:ext>
              </a:extLst>
            </p:cNvPr>
            <p:cNvSpPr/>
            <p:nvPr/>
          </p:nvSpPr>
          <p:spPr>
            <a:xfrm>
              <a:off x="5500693" y="2809870"/>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9" name="Rectangle 98">
              <a:extLst>
                <a:ext uri="{FF2B5EF4-FFF2-40B4-BE49-F238E27FC236}">
                  <a16:creationId xmlns:a16="http://schemas.microsoft.com/office/drawing/2014/main" id="{58D61AA1-2161-4A91-98CF-6D0FB28F0D70}"/>
                </a:ext>
              </a:extLst>
            </p:cNvPr>
            <p:cNvSpPr/>
            <p:nvPr/>
          </p:nvSpPr>
          <p:spPr>
            <a:xfrm>
              <a:off x="3952870" y="952482"/>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0" name="Rectangle 99">
              <a:extLst>
                <a:ext uri="{FF2B5EF4-FFF2-40B4-BE49-F238E27FC236}">
                  <a16:creationId xmlns:a16="http://schemas.microsoft.com/office/drawing/2014/main" id="{9F7B5DC4-78A9-4884-A1D8-D943D8D32806}"/>
                </a:ext>
              </a:extLst>
            </p:cNvPr>
            <p:cNvSpPr/>
            <p:nvPr/>
          </p:nvSpPr>
          <p:spPr>
            <a:xfrm>
              <a:off x="4262435" y="952482"/>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1" name="Rectangle 100">
              <a:extLst>
                <a:ext uri="{FF2B5EF4-FFF2-40B4-BE49-F238E27FC236}">
                  <a16:creationId xmlns:a16="http://schemas.microsoft.com/office/drawing/2014/main" id="{1F5F38E5-FA4D-468C-AFFC-A8628AF1F30E}"/>
                </a:ext>
              </a:extLst>
            </p:cNvPr>
            <p:cNvSpPr/>
            <p:nvPr/>
          </p:nvSpPr>
          <p:spPr>
            <a:xfrm>
              <a:off x="4571999" y="952482"/>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2" name="Rectangle 101">
              <a:extLst>
                <a:ext uri="{FF2B5EF4-FFF2-40B4-BE49-F238E27FC236}">
                  <a16:creationId xmlns:a16="http://schemas.microsoft.com/office/drawing/2014/main" id="{83A35F6E-065C-4107-8AB3-66B1636DA2EF}"/>
                </a:ext>
              </a:extLst>
            </p:cNvPr>
            <p:cNvSpPr/>
            <p:nvPr/>
          </p:nvSpPr>
          <p:spPr>
            <a:xfrm>
              <a:off x="4881564" y="952482"/>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3" name="Rectangle 102">
              <a:extLst>
                <a:ext uri="{FF2B5EF4-FFF2-40B4-BE49-F238E27FC236}">
                  <a16:creationId xmlns:a16="http://schemas.microsoft.com/office/drawing/2014/main" id="{43BB7980-6440-4E9D-ADFB-26AFE8357CC4}"/>
                </a:ext>
              </a:extLst>
            </p:cNvPr>
            <p:cNvSpPr/>
            <p:nvPr/>
          </p:nvSpPr>
          <p:spPr>
            <a:xfrm>
              <a:off x="3952870" y="1262047"/>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4" name="Rectangle 103">
              <a:extLst>
                <a:ext uri="{FF2B5EF4-FFF2-40B4-BE49-F238E27FC236}">
                  <a16:creationId xmlns:a16="http://schemas.microsoft.com/office/drawing/2014/main" id="{7B8C5E18-4504-4E24-B88D-BA16D278ABC8}"/>
                </a:ext>
              </a:extLst>
            </p:cNvPr>
            <p:cNvSpPr/>
            <p:nvPr/>
          </p:nvSpPr>
          <p:spPr>
            <a:xfrm>
              <a:off x="3643305" y="1262047"/>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5" name="Rectangle 104">
              <a:extLst>
                <a:ext uri="{FF2B5EF4-FFF2-40B4-BE49-F238E27FC236}">
                  <a16:creationId xmlns:a16="http://schemas.microsoft.com/office/drawing/2014/main" id="{C0ED92D2-565F-4E9B-998A-8FFA12EA88AF}"/>
                </a:ext>
              </a:extLst>
            </p:cNvPr>
            <p:cNvSpPr/>
            <p:nvPr/>
          </p:nvSpPr>
          <p:spPr>
            <a:xfrm>
              <a:off x="4262435" y="1262047"/>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6" name="Rectangle 105">
              <a:extLst>
                <a:ext uri="{FF2B5EF4-FFF2-40B4-BE49-F238E27FC236}">
                  <a16:creationId xmlns:a16="http://schemas.microsoft.com/office/drawing/2014/main" id="{C4B7BE90-EA3C-4DC4-9DF7-14128FECAA4D}"/>
                </a:ext>
              </a:extLst>
            </p:cNvPr>
            <p:cNvSpPr/>
            <p:nvPr/>
          </p:nvSpPr>
          <p:spPr>
            <a:xfrm>
              <a:off x="4571999" y="1262047"/>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7" name="Rectangle 106">
              <a:extLst>
                <a:ext uri="{FF2B5EF4-FFF2-40B4-BE49-F238E27FC236}">
                  <a16:creationId xmlns:a16="http://schemas.microsoft.com/office/drawing/2014/main" id="{F2F89D1F-7631-42F9-B95D-74EC525AE5F4}"/>
                </a:ext>
              </a:extLst>
            </p:cNvPr>
            <p:cNvSpPr/>
            <p:nvPr/>
          </p:nvSpPr>
          <p:spPr>
            <a:xfrm>
              <a:off x="4881564" y="1262047"/>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8" name="Rectangle 107">
              <a:extLst>
                <a:ext uri="{FF2B5EF4-FFF2-40B4-BE49-F238E27FC236}">
                  <a16:creationId xmlns:a16="http://schemas.microsoft.com/office/drawing/2014/main" id="{28C2F258-9109-4F54-8781-666FDBADBF75}"/>
                </a:ext>
              </a:extLst>
            </p:cNvPr>
            <p:cNvSpPr/>
            <p:nvPr/>
          </p:nvSpPr>
          <p:spPr>
            <a:xfrm>
              <a:off x="5191129" y="1262047"/>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9" name="Rectangle 108">
              <a:extLst>
                <a:ext uri="{FF2B5EF4-FFF2-40B4-BE49-F238E27FC236}">
                  <a16:creationId xmlns:a16="http://schemas.microsoft.com/office/drawing/2014/main" id="{8D1C8BA0-E3DD-48F0-B3B9-F2D77B3F179A}"/>
                </a:ext>
              </a:extLst>
            </p:cNvPr>
            <p:cNvSpPr/>
            <p:nvPr/>
          </p:nvSpPr>
          <p:spPr>
            <a:xfrm>
              <a:off x="5500693" y="1262047"/>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0" name="Rectangle 109">
              <a:extLst>
                <a:ext uri="{FF2B5EF4-FFF2-40B4-BE49-F238E27FC236}">
                  <a16:creationId xmlns:a16="http://schemas.microsoft.com/office/drawing/2014/main" id="{0772123E-B50E-4FD5-960A-16213E893F94}"/>
                </a:ext>
              </a:extLst>
            </p:cNvPr>
            <p:cNvSpPr/>
            <p:nvPr/>
          </p:nvSpPr>
          <p:spPr>
            <a:xfrm>
              <a:off x="5810258" y="1262047"/>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1" name="Rectangle 110">
              <a:extLst>
                <a:ext uri="{FF2B5EF4-FFF2-40B4-BE49-F238E27FC236}">
                  <a16:creationId xmlns:a16="http://schemas.microsoft.com/office/drawing/2014/main" id="{57DB56F9-250C-4DFE-BA5E-54B5215BD2B1}"/>
                </a:ext>
              </a:extLst>
            </p:cNvPr>
            <p:cNvSpPr/>
            <p:nvPr/>
          </p:nvSpPr>
          <p:spPr>
            <a:xfrm>
              <a:off x="3333741" y="1571611"/>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2" name="Rectangle 111">
              <a:extLst>
                <a:ext uri="{FF2B5EF4-FFF2-40B4-BE49-F238E27FC236}">
                  <a16:creationId xmlns:a16="http://schemas.microsoft.com/office/drawing/2014/main" id="{8A267EBE-31DE-46D8-AD17-A9E6910C4186}"/>
                </a:ext>
              </a:extLst>
            </p:cNvPr>
            <p:cNvSpPr/>
            <p:nvPr/>
          </p:nvSpPr>
          <p:spPr>
            <a:xfrm>
              <a:off x="3952870" y="1571611"/>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3" name="Rectangle 112">
              <a:extLst>
                <a:ext uri="{FF2B5EF4-FFF2-40B4-BE49-F238E27FC236}">
                  <a16:creationId xmlns:a16="http://schemas.microsoft.com/office/drawing/2014/main" id="{AA01FFFF-C3FE-4C54-B5E2-16DA997B52D5}"/>
                </a:ext>
              </a:extLst>
            </p:cNvPr>
            <p:cNvSpPr/>
            <p:nvPr/>
          </p:nvSpPr>
          <p:spPr>
            <a:xfrm>
              <a:off x="3643305" y="1571611"/>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4" name="Rectangle 113">
              <a:extLst>
                <a:ext uri="{FF2B5EF4-FFF2-40B4-BE49-F238E27FC236}">
                  <a16:creationId xmlns:a16="http://schemas.microsoft.com/office/drawing/2014/main" id="{5C4E73F3-5EFD-42CB-9A2C-A017C9D9B5A0}"/>
                </a:ext>
              </a:extLst>
            </p:cNvPr>
            <p:cNvSpPr/>
            <p:nvPr/>
          </p:nvSpPr>
          <p:spPr>
            <a:xfrm>
              <a:off x="4262435" y="157161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5" name="Rectangle 114">
              <a:extLst>
                <a:ext uri="{FF2B5EF4-FFF2-40B4-BE49-F238E27FC236}">
                  <a16:creationId xmlns:a16="http://schemas.microsoft.com/office/drawing/2014/main" id="{1A4A09CE-2937-4D47-81B8-971C18C07B0A}"/>
                </a:ext>
              </a:extLst>
            </p:cNvPr>
            <p:cNvSpPr/>
            <p:nvPr/>
          </p:nvSpPr>
          <p:spPr>
            <a:xfrm>
              <a:off x="4571999" y="157161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7" name="Rectangle 116">
              <a:extLst>
                <a:ext uri="{FF2B5EF4-FFF2-40B4-BE49-F238E27FC236}">
                  <a16:creationId xmlns:a16="http://schemas.microsoft.com/office/drawing/2014/main" id="{9587CA05-DF42-4327-84D2-A8BC56FC4B05}"/>
                </a:ext>
              </a:extLst>
            </p:cNvPr>
            <p:cNvSpPr/>
            <p:nvPr/>
          </p:nvSpPr>
          <p:spPr>
            <a:xfrm>
              <a:off x="5191129" y="157161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8" name="Rectangle 117">
              <a:extLst>
                <a:ext uri="{FF2B5EF4-FFF2-40B4-BE49-F238E27FC236}">
                  <a16:creationId xmlns:a16="http://schemas.microsoft.com/office/drawing/2014/main" id="{8A58DD83-5CF1-4B93-9833-A7E80D1313D9}"/>
                </a:ext>
              </a:extLst>
            </p:cNvPr>
            <p:cNvSpPr/>
            <p:nvPr/>
          </p:nvSpPr>
          <p:spPr>
            <a:xfrm>
              <a:off x="3333741" y="1881176"/>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9" name="Rectangle 118">
              <a:extLst>
                <a:ext uri="{FF2B5EF4-FFF2-40B4-BE49-F238E27FC236}">
                  <a16:creationId xmlns:a16="http://schemas.microsoft.com/office/drawing/2014/main" id="{BBDAC5BB-5FC3-439D-8378-C7A0A56E7D3F}"/>
                </a:ext>
              </a:extLst>
            </p:cNvPr>
            <p:cNvSpPr/>
            <p:nvPr/>
          </p:nvSpPr>
          <p:spPr>
            <a:xfrm>
              <a:off x="3952870" y="1881176"/>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0" name="Rectangle 119">
              <a:extLst>
                <a:ext uri="{FF2B5EF4-FFF2-40B4-BE49-F238E27FC236}">
                  <a16:creationId xmlns:a16="http://schemas.microsoft.com/office/drawing/2014/main" id="{EA005976-80E5-4427-9A9B-58492BDDE7B7}"/>
                </a:ext>
              </a:extLst>
            </p:cNvPr>
            <p:cNvSpPr/>
            <p:nvPr/>
          </p:nvSpPr>
          <p:spPr>
            <a:xfrm>
              <a:off x="3643305" y="1881176"/>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1" name="Rectangle 120">
              <a:extLst>
                <a:ext uri="{FF2B5EF4-FFF2-40B4-BE49-F238E27FC236}">
                  <a16:creationId xmlns:a16="http://schemas.microsoft.com/office/drawing/2014/main" id="{140CDFD7-8029-4250-B9AA-244619087A4E}"/>
                </a:ext>
              </a:extLst>
            </p:cNvPr>
            <p:cNvSpPr/>
            <p:nvPr/>
          </p:nvSpPr>
          <p:spPr>
            <a:xfrm>
              <a:off x="4262435" y="1881176"/>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2" name="Rectangle 121">
              <a:extLst>
                <a:ext uri="{FF2B5EF4-FFF2-40B4-BE49-F238E27FC236}">
                  <a16:creationId xmlns:a16="http://schemas.microsoft.com/office/drawing/2014/main" id="{21B3CD7F-E9A4-4665-A754-8C6EE6353147}"/>
                </a:ext>
              </a:extLst>
            </p:cNvPr>
            <p:cNvSpPr/>
            <p:nvPr/>
          </p:nvSpPr>
          <p:spPr>
            <a:xfrm>
              <a:off x="4571999" y="1881176"/>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4" name="Rectangle 123">
              <a:extLst>
                <a:ext uri="{FF2B5EF4-FFF2-40B4-BE49-F238E27FC236}">
                  <a16:creationId xmlns:a16="http://schemas.microsoft.com/office/drawing/2014/main" id="{89B34395-9EDF-4480-BFC9-0214F01340C4}"/>
                </a:ext>
              </a:extLst>
            </p:cNvPr>
            <p:cNvSpPr/>
            <p:nvPr/>
          </p:nvSpPr>
          <p:spPr>
            <a:xfrm>
              <a:off x="5191129" y="1881176"/>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5" name="Rectangle 124">
              <a:extLst>
                <a:ext uri="{FF2B5EF4-FFF2-40B4-BE49-F238E27FC236}">
                  <a16:creationId xmlns:a16="http://schemas.microsoft.com/office/drawing/2014/main" id="{F7236312-7E3D-4992-9E92-2E04B1845828}"/>
                </a:ext>
              </a:extLst>
            </p:cNvPr>
            <p:cNvSpPr/>
            <p:nvPr/>
          </p:nvSpPr>
          <p:spPr>
            <a:xfrm>
              <a:off x="5500693" y="1881176"/>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6" name="Rectangle 125">
              <a:extLst>
                <a:ext uri="{FF2B5EF4-FFF2-40B4-BE49-F238E27FC236}">
                  <a16:creationId xmlns:a16="http://schemas.microsoft.com/office/drawing/2014/main" id="{7F6911AA-1711-46AC-AE13-D54372284F04}"/>
                </a:ext>
              </a:extLst>
            </p:cNvPr>
            <p:cNvSpPr/>
            <p:nvPr/>
          </p:nvSpPr>
          <p:spPr>
            <a:xfrm>
              <a:off x="5810258" y="1881176"/>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7" name="Rectangle 126">
              <a:extLst>
                <a:ext uri="{FF2B5EF4-FFF2-40B4-BE49-F238E27FC236}">
                  <a16:creationId xmlns:a16="http://schemas.microsoft.com/office/drawing/2014/main" id="{0241F578-7515-4452-BD93-52EEEB771B00}"/>
                </a:ext>
              </a:extLst>
            </p:cNvPr>
            <p:cNvSpPr/>
            <p:nvPr/>
          </p:nvSpPr>
          <p:spPr>
            <a:xfrm>
              <a:off x="3024176" y="1881176"/>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8" name="Rectangle 127">
              <a:extLst>
                <a:ext uri="{FF2B5EF4-FFF2-40B4-BE49-F238E27FC236}">
                  <a16:creationId xmlns:a16="http://schemas.microsoft.com/office/drawing/2014/main" id="{672A4D77-C45B-4BB2-B62F-CBA7F2B7F69B}"/>
                </a:ext>
              </a:extLst>
            </p:cNvPr>
            <p:cNvSpPr/>
            <p:nvPr/>
          </p:nvSpPr>
          <p:spPr>
            <a:xfrm>
              <a:off x="3333741" y="219074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9" name="Rectangle 128">
              <a:extLst>
                <a:ext uri="{FF2B5EF4-FFF2-40B4-BE49-F238E27FC236}">
                  <a16:creationId xmlns:a16="http://schemas.microsoft.com/office/drawing/2014/main" id="{59F98A8E-D06C-4A07-9BC8-23332EB1CE57}"/>
                </a:ext>
              </a:extLst>
            </p:cNvPr>
            <p:cNvSpPr/>
            <p:nvPr/>
          </p:nvSpPr>
          <p:spPr>
            <a:xfrm>
              <a:off x="3952870" y="2190741"/>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0" name="Rectangle 129">
              <a:extLst>
                <a:ext uri="{FF2B5EF4-FFF2-40B4-BE49-F238E27FC236}">
                  <a16:creationId xmlns:a16="http://schemas.microsoft.com/office/drawing/2014/main" id="{4864FD4A-75A7-44BB-8B07-02D42F67070D}"/>
                </a:ext>
              </a:extLst>
            </p:cNvPr>
            <p:cNvSpPr/>
            <p:nvPr/>
          </p:nvSpPr>
          <p:spPr>
            <a:xfrm>
              <a:off x="3643305" y="2190741"/>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1" name="Rectangle 130">
              <a:extLst>
                <a:ext uri="{FF2B5EF4-FFF2-40B4-BE49-F238E27FC236}">
                  <a16:creationId xmlns:a16="http://schemas.microsoft.com/office/drawing/2014/main" id="{B1FB5012-D16C-4A1E-B479-4F976F7F07C7}"/>
                </a:ext>
              </a:extLst>
            </p:cNvPr>
            <p:cNvSpPr/>
            <p:nvPr/>
          </p:nvSpPr>
          <p:spPr>
            <a:xfrm>
              <a:off x="4262435" y="219074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2" name="Rectangle 131">
              <a:extLst>
                <a:ext uri="{FF2B5EF4-FFF2-40B4-BE49-F238E27FC236}">
                  <a16:creationId xmlns:a16="http://schemas.microsoft.com/office/drawing/2014/main" id="{3ABC379C-5D00-4FC1-AD7C-5B2317EC025C}"/>
                </a:ext>
              </a:extLst>
            </p:cNvPr>
            <p:cNvSpPr/>
            <p:nvPr/>
          </p:nvSpPr>
          <p:spPr>
            <a:xfrm>
              <a:off x="4571999" y="219074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3" name="Rectangle 132">
              <a:extLst>
                <a:ext uri="{FF2B5EF4-FFF2-40B4-BE49-F238E27FC236}">
                  <a16:creationId xmlns:a16="http://schemas.microsoft.com/office/drawing/2014/main" id="{6D2BDF0C-CAD9-4013-8FCB-BCDC3EEA9A4E}"/>
                </a:ext>
              </a:extLst>
            </p:cNvPr>
            <p:cNvSpPr/>
            <p:nvPr/>
          </p:nvSpPr>
          <p:spPr>
            <a:xfrm>
              <a:off x="4881564" y="219074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4" name="Rectangle 133">
              <a:extLst>
                <a:ext uri="{FF2B5EF4-FFF2-40B4-BE49-F238E27FC236}">
                  <a16:creationId xmlns:a16="http://schemas.microsoft.com/office/drawing/2014/main" id="{AA55EA0D-2219-4E04-91BE-D045B66E9D7A}"/>
                </a:ext>
              </a:extLst>
            </p:cNvPr>
            <p:cNvSpPr/>
            <p:nvPr/>
          </p:nvSpPr>
          <p:spPr>
            <a:xfrm>
              <a:off x="5191129" y="2190741"/>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5" name="Rectangle 134">
              <a:extLst>
                <a:ext uri="{FF2B5EF4-FFF2-40B4-BE49-F238E27FC236}">
                  <a16:creationId xmlns:a16="http://schemas.microsoft.com/office/drawing/2014/main" id="{377E1A35-72C4-407A-B614-02BA0391E835}"/>
                </a:ext>
              </a:extLst>
            </p:cNvPr>
            <p:cNvSpPr/>
            <p:nvPr/>
          </p:nvSpPr>
          <p:spPr>
            <a:xfrm>
              <a:off x="5500693" y="219074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6" name="Rectangle 135">
              <a:extLst>
                <a:ext uri="{FF2B5EF4-FFF2-40B4-BE49-F238E27FC236}">
                  <a16:creationId xmlns:a16="http://schemas.microsoft.com/office/drawing/2014/main" id="{47400FCA-4897-439C-81F7-42FF79E705F6}"/>
                </a:ext>
              </a:extLst>
            </p:cNvPr>
            <p:cNvSpPr/>
            <p:nvPr/>
          </p:nvSpPr>
          <p:spPr>
            <a:xfrm>
              <a:off x="5810258" y="219074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7" name="Rectangle 136">
              <a:extLst>
                <a:ext uri="{FF2B5EF4-FFF2-40B4-BE49-F238E27FC236}">
                  <a16:creationId xmlns:a16="http://schemas.microsoft.com/office/drawing/2014/main" id="{100FD527-D562-4B8C-853F-34490E9D0236}"/>
                </a:ext>
              </a:extLst>
            </p:cNvPr>
            <p:cNvSpPr/>
            <p:nvPr/>
          </p:nvSpPr>
          <p:spPr>
            <a:xfrm>
              <a:off x="3024176" y="2190741"/>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8" name="Rectangle 137">
              <a:extLst>
                <a:ext uri="{FF2B5EF4-FFF2-40B4-BE49-F238E27FC236}">
                  <a16:creationId xmlns:a16="http://schemas.microsoft.com/office/drawing/2014/main" id="{F7390D59-44F6-457D-9F24-DF3D813EDFEE}"/>
                </a:ext>
              </a:extLst>
            </p:cNvPr>
            <p:cNvSpPr/>
            <p:nvPr/>
          </p:nvSpPr>
          <p:spPr>
            <a:xfrm>
              <a:off x="6119823" y="219074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9" name="Rectangle 138">
              <a:extLst>
                <a:ext uri="{FF2B5EF4-FFF2-40B4-BE49-F238E27FC236}">
                  <a16:creationId xmlns:a16="http://schemas.microsoft.com/office/drawing/2014/main" id="{167042A6-5397-43CB-812E-C32B5874C69D}"/>
                </a:ext>
              </a:extLst>
            </p:cNvPr>
            <p:cNvSpPr/>
            <p:nvPr/>
          </p:nvSpPr>
          <p:spPr>
            <a:xfrm>
              <a:off x="3333741" y="2500305"/>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0" name="Rectangle 139">
              <a:extLst>
                <a:ext uri="{FF2B5EF4-FFF2-40B4-BE49-F238E27FC236}">
                  <a16:creationId xmlns:a16="http://schemas.microsoft.com/office/drawing/2014/main" id="{87FB8ECD-AB45-4969-8C33-2AF020BC2805}"/>
                </a:ext>
              </a:extLst>
            </p:cNvPr>
            <p:cNvSpPr/>
            <p:nvPr/>
          </p:nvSpPr>
          <p:spPr>
            <a:xfrm>
              <a:off x="3952870" y="2500305"/>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1" name="Rectangle 140">
              <a:extLst>
                <a:ext uri="{FF2B5EF4-FFF2-40B4-BE49-F238E27FC236}">
                  <a16:creationId xmlns:a16="http://schemas.microsoft.com/office/drawing/2014/main" id="{9696D37F-5673-4FF2-AA35-CAD48745DA34}"/>
                </a:ext>
              </a:extLst>
            </p:cNvPr>
            <p:cNvSpPr/>
            <p:nvPr/>
          </p:nvSpPr>
          <p:spPr>
            <a:xfrm>
              <a:off x="3643305" y="2500305"/>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2" name="Rectangle 141">
              <a:extLst>
                <a:ext uri="{FF2B5EF4-FFF2-40B4-BE49-F238E27FC236}">
                  <a16:creationId xmlns:a16="http://schemas.microsoft.com/office/drawing/2014/main" id="{94BB48EA-B6A2-4897-8DB2-6F6F3F53E8D2}"/>
                </a:ext>
              </a:extLst>
            </p:cNvPr>
            <p:cNvSpPr/>
            <p:nvPr/>
          </p:nvSpPr>
          <p:spPr>
            <a:xfrm>
              <a:off x="4262435" y="2500305"/>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3" name="Rectangle 142">
              <a:extLst>
                <a:ext uri="{FF2B5EF4-FFF2-40B4-BE49-F238E27FC236}">
                  <a16:creationId xmlns:a16="http://schemas.microsoft.com/office/drawing/2014/main" id="{6668400D-3A27-4354-AB03-F9C0BA9F00DC}"/>
                </a:ext>
              </a:extLst>
            </p:cNvPr>
            <p:cNvSpPr/>
            <p:nvPr/>
          </p:nvSpPr>
          <p:spPr>
            <a:xfrm>
              <a:off x="4571999" y="2500305"/>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4" name="Rectangle 143">
              <a:extLst>
                <a:ext uri="{FF2B5EF4-FFF2-40B4-BE49-F238E27FC236}">
                  <a16:creationId xmlns:a16="http://schemas.microsoft.com/office/drawing/2014/main" id="{DE502C2D-01A4-40DA-B73F-D120488D86E9}"/>
                </a:ext>
              </a:extLst>
            </p:cNvPr>
            <p:cNvSpPr/>
            <p:nvPr/>
          </p:nvSpPr>
          <p:spPr>
            <a:xfrm>
              <a:off x="4881564" y="2500305"/>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5" name="Rectangle 144">
              <a:extLst>
                <a:ext uri="{FF2B5EF4-FFF2-40B4-BE49-F238E27FC236}">
                  <a16:creationId xmlns:a16="http://schemas.microsoft.com/office/drawing/2014/main" id="{B7B4B7AA-805F-402E-A1A7-4D0C34C69FB7}"/>
                </a:ext>
              </a:extLst>
            </p:cNvPr>
            <p:cNvSpPr/>
            <p:nvPr/>
          </p:nvSpPr>
          <p:spPr>
            <a:xfrm>
              <a:off x="5191129" y="2500305"/>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6" name="Rectangle 145">
              <a:extLst>
                <a:ext uri="{FF2B5EF4-FFF2-40B4-BE49-F238E27FC236}">
                  <a16:creationId xmlns:a16="http://schemas.microsoft.com/office/drawing/2014/main" id="{23C9C43C-370D-4C28-A6EC-C9E3750DE233}"/>
                </a:ext>
              </a:extLst>
            </p:cNvPr>
            <p:cNvSpPr/>
            <p:nvPr/>
          </p:nvSpPr>
          <p:spPr>
            <a:xfrm>
              <a:off x="5500693" y="2500305"/>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7" name="Rectangle 146">
              <a:extLst>
                <a:ext uri="{FF2B5EF4-FFF2-40B4-BE49-F238E27FC236}">
                  <a16:creationId xmlns:a16="http://schemas.microsoft.com/office/drawing/2014/main" id="{9FACA010-FD22-4944-863F-8F1FA56BDB12}"/>
                </a:ext>
              </a:extLst>
            </p:cNvPr>
            <p:cNvSpPr/>
            <p:nvPr/>
          </p:nvSpPr>
          <p:spPr>
            <a:xfrm>
              <a:off x="5810258" y="2500305"/>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8" name="Rectangle 147">
              <a:extLst>
                <a:ext uri="{FF2B5EF4-FFF2-40B4-BE49-F238E27FC236}">
                  <a16:creationId xmlns:a16="http://schemas.microsoft.com/office/drawing/2014/main" id="{5FFF1BC7-D7AD-4A79-95FF-CF8DB119CEE4}"/>
                </a:ext>
              </a:extLst>
            </p:cNvPr>
            <p:cNvSpPr/>
            <p:nvPr/>
          </p:nvSpPr>
          <p:spPr>
            <a:xfrm>
              <a:off x="3024176" y="2500305"/>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149" name="TextBox 148">
            <a:extLst>
              <a:ext uri="{FF2B5EF4-FFF2-40B4-BE49-F238E27FC236}">
                <a16:creationId xmlns:a16="http://schemas.microsoft.com/office/drawing/2014/main" id="{4A240EA7-79ED-4671-94ED-FF2136A35612}"/>
              </a:ext>
            </a:extLst>
          </p:cNvPr>
          <p:cNvSpPr txBox="1"/>
          <p:nvPr/>
        </p:nvSpPr>
        <p:spPr>
          <a:xfrm rot="19800000">
            <a:off x="1116467" y="3137634"/>
            <a:ext cx="1066318" cy="369332"/>
          </a:xfrm>
          <a:prstGeom prst="rect">
            <a:avLst/>
          </a:prstGeom>
          <a:noFill/>
        </p:spPr>
        <p:txBody>
          <a:bodyPr wrap="none" rtlCol="0">
            <a:spAutoFit/>
          </a:bodyPr>
          <a:lstStyle/>
          <a:p>
            <a:r>
              <a:rPr lang="en-GB" b="1" spc="300" dirty="0"/>
              <a:t>AGENT</a:t>
            </a:r>
          </a:p>
        </p:txBody>
      </p:sp>
      <mc:AlternateContent xmlns:mc="http://schemas.openxmlformats.org/markup-compatibility/2006" xmlns:a14="http://schemas.microsoft.com/office/drawing/2010/main">
        <mc:Choice Requires="a14">
          <p:sp>
            <p:nvSpPr>
              <p:cNvPr id="150" name="Thought Bubble: Cloud 149">
                <a:extLst>
                  <a:ext uri="{FF2B5EF4-FFF2-40B4-BE49-F238E27FC236}">
                    <a16:creationId xmlns:a16="http://schemas.microsoft.com/office/drawing/2014/main" id="{953AC7B1-DF1A-4DAF-B690-033E26555AE2}"/>
                  </a:ext>
                </a:extLst>
              </p:cNvPr>
              <p:cNvSpPr/>
              <p:nvPr/>
            </p:nvSpPr>
            <p:spPr>
              <a:xfrm>
                <a:off x="2056193" y="1503198"/>
                <a:ext cx="3019051" cy="1819101"/>
              </a:xfrm>
              <a:prstGeom prst="cloudCallou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400" spc="300" dirty="0">
                    <a:solidFill>
                      <a:schemeClr val="tx1"/>
                    </a:solidFill>
                  </a:rPr>
                  <a:t>Best Action = </a:t>
                </a:r>
                <a14:m>
                  <m:oMath xmlns:m="http://schemas.openxmlformats.org/officeDocument/2006/math">
                    <m:sSub>
                      <m:sSubPr>
                        <m:ctrlPr>
                          <a:rPr lang="en-GB" sz="1400" i="1" spc="300" smtClean="0">
                            <a:solidFill>
                              <a:schemeClr val="tx1"/>
                            </a:solidFill>
                            <a:latin typeface="Cambria Math" panose="02040503050406030204" pitchFamily="18" charset="0"/>
                          </a:rPr>
                        </m:ctrlPr>
                      </m:sSubPr>
                      <m:e>
                        <m:r>
                          <a:rPr lang="en-GB" sz="1400" b="0" i="1" spc="300" smtClean="0">
                            <a:solidFill>
                              <a:schemeClr val="tx1"/>
                            </a:solidFill>
                            <a:latin typeface="Cambria Math" panose="02040503050406030204" pitchFamily="18" charset="0"/>
                          </a:rPr>
                          <m:t>𝑎𝑟𝑔𝑚𝑎𝑥</m:t>
                        </m:r>
                      </m:e>
                      <m:sub>
                        <m:r>
                          <a:rPr lang="en-GB" sz="1400" b="0" i="1" spc="300" smtClean="0">
                            <a:solidFill>
                              <a:schemeClr val="tx1"/>
                            </a:solidFill>
                            <a:latin typeface="Cambria Math" panose="02040503050406030204" pitchFamily="18" charset="0"/>
                          </a:rPr>
                          <m:t>𝑎</m:t>
                        </m:r>
                      </m:sub>
                    </m:sSub>
                    <m:r>
                      <a:rPr lang="en-GB" sz="1400" i="1" spc="300" dirty="0" smtClean="0">
                        <a:solidFill>
                          <a:schemeClr val="tx1"/>
                        </a:solidFill>
                        <a:latin typeface="Cambria Math" panose="02040503050406030204" pitchFamily="18" charset="0"/>
                      </a:rPr>
                      <m:t>(</m:t>
                    </m:r>
                    <m:r>
                      <a:rPr lang="en-GB" sz="1400" i="1" spc="300" dirty="0" smtClean="0">
                        <a:solidFill>
                          <a:schemeClr val="tx1"/>
                        </a:solidFill>
                        <a:latin typeface="Cambria Math" panose="02040503050406030204" pitchFamily="18" charset="0"/>
                      </a:rPr>
                      <m:t>𝑄</m:t>
                    </m:r>
                    <m:r>
                      <a:rPr lang="en-GB" sz="1400" i="1" spc="300" dirty="0" smtClean="0">
                        <a:solidFill>
                          <a:schemeClr val="tx1"/>
                        </a:solidFill>
                        <a:latin typeface="Cambria Math" panose="02040503050406030204" pitchFamily="18" charset="0"/>
                      </a:rPr>
                      <m:t>(</m:t>
                    </m:r>
                    <m:r>
                      <a:rPr lang="en-GB" sz="1400" i="1" spc="300" dirty="0" err="1" smtClean="0">
                        <a:solidFill>
                          <a:schemeClr val="tx1"/>
                        </a:solidFill>
                        <a:latin typeface="Cambria Math" panose="02040503050406030204" pitchFamily="18" charset="0"/>
                      </a:rPr>
                      <m:t>𝑠</m:t>
                    </m:r>
                    <m:r>
                      <a:rPr lang="en-GB" sz="1400" i="1" spc="300" dirty="0" err="1" smtClean="0">
                        <a:solidFill>
                          <a:schemeClr val="tx1"/>
                        </a:solidFill>
                        <a:latin typeface="Cambria Math" panose="02040503050406030204" pitchFamily="18" charset="0"/>
                      </a:rPr>
                      <m:t>,</m:t>
                    </m:r>
                    <m:r>
                      <a:rPr lang="en-GB" sz="1400" i="1" spc="300" dirty="0" err="1" smtClean="0">
                        <a:solidFill>
                          <a:schemeClr val="tx1"/>
                        </a:solidFill>
                        <a:latin typeface="Cambria Math" panose="02040503050406030204" pitchFamily="18" charset="0"/>
                      </a:rPr>
                      <m:t>𝑎</m:t>
                    </m:r>
                    <m:r>
                      <a:rPr lang="en-GB" sz="1400" i="1" spc="300" dirty="0" smtClean="0">
                        <a:solidFill>
                          <a:schemeClr val="tx1"/>
                        </a:solidFill>
                        <a:latin typeface="Cambria Math" panose="02040503050406030204" pitchFamily="18" charset="0"/>
                      </a:rPr>
                      <m:t>))</m:t>
                    </m:r>
                  </m:oMath>
                </a14:m>
                <a:endParaRPr lang="en-GB" sz="1400" spc="300" dirty="0">
                  <a:solidFill>
                    <a:schemeClr val="tx1"/>
                  </a:solidFill>
                </a:endParaRPr>
              </a:p>
            </p:txBody>
          </p:sp>
        </mc:Choice>
        <mc:Fallback xmlns="">
          <p:sp>
            <p:nvSpPr>
              <p:cNvPr id="150" name="Thought Bubble: Cloud 149">
                <a:extLst>
                  <a:ext uri="{FF2B5EF4-FFF2-40B4-BE49-F238E27FC236}">
                    <a16:creationId xmlns:a16="http://schemas.microsoft.com/office/drawing/2014/main" id="{953AC7B1-DF1A-4DAF-B690-033E26555AE2}"/>
                  </a:ext>
                </a:extLst>
              </p:cNvPr>
              <p:cNvSpPr>
                <a:spLocks noRot="1" noChangeAspect="1" noMove="1" noResize="1" noEditPoints="1" noAdjustHandles="1" noChangeArrowheads="1" noChangeShapeType="1" noTextEdit="1"/>
              </p:cNvSpPr>
              <p:nvPr/>
            </p:nvSpPr>
            <p:spPr>
              <a:xfrm>
                <a:off x="2056193" y="1503198"/>
                <a:ext cx="3019051" cy="1819101"/>
              </a:xfrm>
              <a:prstGeom prst="cloudCallout">
                <a:avLst/>
              </a:prstGeom>
              <a:blipFill>
                <a:blip r:embed="rId5"/>
                <a:stretch>
                  <a:fillRect/>
                </a:stretch>
              </a:blipFill>
            </p:spPr>
            <p:txBody>
              <a:bodyPr/>
              <a:lstStyle/>
              <a:p>
                <a:r>
                  <a:rPr lang="en-GB">
                    <a:noFill/>
                  </a:rPr>
                  <a:t> </a:t>
                </a:r>
              </a:p>
            </p:txBody>
          </p:sp>
        </mc:Fallback>
      </mc:AlternateContent>
      <p:sp>
        <p:nvSpPr>
          <p:cNvPr id="152" name="TextBox 151">
            <a:extLst>
              <a:ext uri="{FF2B5EF4-FFF2-40B4-BE49-F238E27FC236}">
                <a16:creationId xmlns:a16="http://schemas.microsoft.com/office/drawing/2014/main" id="{6F9EE21E-0CC5-4561-B949-8DF92B274B28}"/>
              </a:ext>
            </a:extLst>
          </p:cNvPr>
          <p:cNvSpPr txBox="1"/>
          <p:nvPr/>
        </p:nvSpPr>
        <p:spPr>
          <a:xfrm>
            <a:off x="4334404" y="4974417"/>
            <a:ext cx="1202573" cy="369332"/>
          </a:xfrm>
          <a:prstGeom prst="rect">
            <a:avLst/>
          </a:prstGeom>
          <a:noFill/>
        </p:spPr>
        <p:txBody>
          <a:bodyPr wrap="none" rtlCol="0">
            <a:spAutoFit/>
          </a:bodyPr>
          <a:lstStyle/>
          <a:p>
            <a:r>
              <a:rPr lang="en-GB" b="1" spc="300" dirty="0"/>
              <a:t>Reward</a:t>
            </a:r>
          </a:p>
        </p:txBody>
      </p:sp>
      <p:cxnSp>
        <p:nvCxnSpPr>
          <p:cNvPr id="154" name="Straight Arrow Connector 153">
            <a:extLst>
              <a:ext uri="{FF2B5EF4-FFF2-40B4-BE49-F238E27FC236}">
                <a16:creationId xmlns:a16="http://schemas.microsoft.com/office/drawing/2014/main" id="{48A401CC-601E-4E0F-AA0B-148A12D401B8}"/>
              </a:ext>
            </a:extLst>
          </p:cNvPr>
          <p:cNvCxnSpPr>
            <a:cxnSpLocks/>
          </p:cNvCxnSpPr>
          <p:nvPr/>
        </p:nvCxnSpPr>
        <p:spPr>
          <a:xfrm>
            <a:off x="3221665" y="4504679"/>
            <a:ext cx="3668233" cy="0"/>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cxnSp>
        <p:nvCxnSpPr>
          <p:cNvPr id="156" name="Straight Arrow Connector 155">
            <a:extLst>
              <a:ext uri="{FF2B5EF4-FFF2-40B4-BE49-F238E27FC236}">
                <a16:creationId xmlns:a16="http://schemas.microsoft.com/office/drawing/2014/main" id="{D52584CB-97A6-4FAD-AB1D-67F1AB9406B9}"/>
              </a:ext>
            </a:extLst>
          </p:cNvPr>
          <p:cNvCxnSpPr>
            <a:cxnSpLocks/>
          </p:cNvCxnSpPr>
          <p:nvPr/>
        </p:nvCxnSpPr>
        <p:spPr>
          <a:xfrm flipH="1">
            <a:off x="2999735" y="4900825"/>
            <a:ext cx="3666879" cy="0"/>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168" name="TextBox 167">
            <a:extLst>
              <a:ext uri="{FF2B5EF4-FFF2-40B4-BE49-F238E27FC236}">
                <a16:creationId xmlns:a16="http://schemas.microsoft.com/office/drawing/2014/main" id="{26A9FD68-D35C-4685-BBB7-70A64A4CD1D7}"/>
              </a:ext>
            </a:extLst>
          </p:cNvPr>
          <p:cNvSpPr txBox="1"/>
          <p:nvPr/>
        </p:nvSpPr>
        <p:spPr>
          <a:xfrm>
            <a:off x="4396871" y="4074536"/>
            <a:ext cx="1067921" cy="369332"/>
          </a:xfrm>
          <a:prstGeom prst="rect">
            <a:avLst/>
          </a:prstGeom>
          <a:noFill/>
        </p:spPr>
        <p:txBody>
          <a:bodyPr wrap="none" rtlCol="0">
            <a:spAutoFit/>
          </a:bodyPr>
          <a:lstStyle/>
          <a:p>
            <a:r>
              <a:rPr lang="en-GB" b="1" spc="300" dirty="0"/>
              <a:t>Action</a:t>
            </a:r>
          </a:p>
        </p:txBody>
      </p:sp>
      <mc:AlternateContent xmlns:mc="http://schemas.openxmlformats.org/markup-compatibility/2006" xmlns:a14="http://schemas.microsoft.com/office/drawing/2010/main">
        <mc:Choice Requires="a14">
          <p:sp>
            <p:nvSpPr>
              <p:cNvPr id="158" name="TextBox 157">
                <a:extLst>
                  <a:ext uri="{FF2B5EF4-FFF2-40B4-BE49-F238E27FC236}">
                    <a16:creationId xmlns:a16="http://schemas.microsoft.com/office/drawing/2014/main" id="{A967415A-5C56-4E62-B7EE-DFA0EF62F1DF}"/>
                  </a:ext>
                </a:extLst>
              </p:cNvPr>
              <p:cNvSpPr txBox="1"/>
              <p:nvPr/>
            </p:nvSpPr>
            <p:spPr>
              <a:xfrm>
                <a:off x="4190178" y="352371"/>
                <a:ext cx="7857596" cy="646331"/>
              </a:xfrm>
              <a:prstGeom prst="rect">
                <a:avLst/>
              </a:prstGeom>
              <a:noFill/>
            </p:spPr>
            <p:txBody>
              <a:bodyPr wrap="square">
                <a:spAutoFit/>
              </a:bodyPr>
              <a:lstStyle/>
              <a:p>
                <a:r>
                  <a:rPr lang="en-GB" spc="300" dirty="0">
                    <a:solidFill>
                      <a:schemeClr val="tx1"/>
                    </a:solidFill>
                  </a:rPr>
                  <a:t>Where </a:t>
                </a:r>
                <a14:m>
                  <m:oMath xmlns:m="http://schemas.openxmlformats.org/officeDocument/2006/math">
                    <m:r>
                      <a:rPr lang="en-GB" i="1" spc="300" dirty="0" smtClean="0">
                        <a:solidFill>
                          <a:schemeClr val="tx1"/>
                        </a:solidFill>
                        <a:latin typeface="Cambria Math" panose="02040503050406030204" pitchFamily="18" charset="0"/>
                      </a:rPr>
                      <m:t>𝑄</m:t>
                    </m:r>
                    <m:d>
                      <m:dPr>
                        <m:ctrlPr>
                          <a:rPr lang="en-GB" i="1" spc="300" dirty="0" smtClean="0">
                            <a:solidFill>
                              <a:schemeClr val="tx1"/>
                            </a:solidFill>
                            <a:latin typeface="Cambria Math" panose="02040503050406030204" pitchFamily="18" charset="0"/>
                          </a:rPr>
                        </m:ctrlPr>
                      </m:dPr>
                      <m:e>
                        <m:r>
                          <a:rPr lang="en-GB" i="1" spc="300" dirty="0" err="1" smtClean="0">
                            <a:solidFill>
                              <a:schemeClr val="tx1"/>
                            </a:solidFill>
                            <a:latin typeface="Cambria Math" panose="02040503050406030204" pitchFamily="18" charset="0"/>
                          </a:rPr>
                          <m:t>𝑠</m:t>
                        </m:r>
                        <m:r>
                          <a:rPr lang="en-GB" i="1" spc="300" dirty="0" err="1" smtClean="0">
                            <a:solidFill>
                              <a:schemeClr val="tx1"/>
                            </a:solidFill>
                            <a:latin typeface="Cambria Math" panose="02040503050406030204" pitchFamily="18" charset="0"/>
                          </a:rPr>
                          <m:t>,</m:t>
                        </m:r>
                        <m:r>
                          <a:rPr lang="en-GB" i="1" spc="300" dirty="0" err="1" smtClean="0">
                            <a:solidFill>
                              <a:schemeClr val="tx1"/>
                            </a:solidFill>
                            <a:latin typeface="Cambria Math" panose="02040503050406030204" pitchFamily="18" charset="0"/>
                          </a:rPr>
                          <m:t>𝑎</m:t>
                        </m:r>
                      </m:e>
                    </m:d>
                  </m:oMath>
                </a14:m>
                <a:r>
                  <a:rPr lang="en-GB" dirty="0"/>
                  <a:t> </a:t>
                </a:r>
                <a:r>
                  <a:rPr lang="en-GB" spc="300" dirty="0"/>
                  <a:t>is the value estimate of taking action </a:t>
                </a:r>
                <a14:m>
                  <m:oMath xmlns:m="http://schemas.openxmlformats.org/officeDocument/2006/math">
                    <m:r>
                      <a:rPr lang="en-GB" i="1" spc="300" dirty="0" smtClean="0">
                        <a:latin typeface="Cambria Math" panose="02040503050406030204" pitchFamily="18" charset="0"/>
                      </a:rPr>
                      <m:t>𝑎</m:t>
                    </m:r>
                  </m:oMath>
                </a14:m>
                <a:r>
                  <a:rPr lang="en-GB" spc="300" dirty="0"/>
                  <a:t> from state </a:t>
                </a:r>
                <a14:m>
                  <m:oMath xmlns:m="http://schemas.openxmlformats.org/officeDocument/2006/math">
                    <m:r>
                      <a:rPr lang="en-GB" i="1" spc="300" dirty="0" smtClean="0">
                        <a:latin typeface="Cambria Math" panose="02040503050406030204" pitchFamily="18" charset="0"/>
                      </a:rPr>
                      <m:t>𝑠</m:t>
                    </m:r>
                  </m:oMath>
                </a14:m>
                <a:endParaRPr lang="en-GB" spc="300" dirty="0"/>
              </a:p>
            </p:txBody>
          </p:sp>
        </mc:Choice>
        <mc:Fallback xmlns="">
          <p:sp>
            <p:nvSpPr>
              <p:cNvPr id="158" name="TextBox 157">
                <a:extLst>
                  <a:ext uri="{FF2B5EF4-FFF2-40B4-BE49-F238E27FC236}">
                    <a16:creationId xmlns:a16="http://schemas.microsoft.com/office/drawing/2014/main" id="{A967415A-5C56-4E62-B7EE-DFA0EF62F1DF}"/>
                  </a:ext>
                </a:extLst>
              </p:cNvPr>
              <p:cNvSpPr txBox="1">
                <a:spLocks noRot="1" noChangeAspect="1" noMove="1" noResize="1" noEditPoints="1" noAdjustHandles="1" noChangeArrowheads="1" noChangeShapeType="1" noTextEdit="1"/>
              </p:cNvSpPr>
              <p:nvPr/>
            </p:nvSpPr>
            <p:spPr>
              <a:xfrm>
                <a:off x="4190178" y="352371"/>
                <a:ext cx="7857596" cy="646331"/>
              </a:xfrm>
              <a:prstGeom prst="rect">
                <a:avLst/>
              </a:prstGeom>
              <a:blipFill>
                <a:blip r:embed="rId6"/>
                <a:stretch>
                  <a:fillRect l="-621" t="-5660" r="-1474" b="-14151"/>
                </a:stretch>
              </a:blipFill>
            </p:spPr>
            <p:txBody>
              <a:bodyPr/>
              <a:lstStyle/>
              <a:p>
                <a:r>
                  <a:rPr lang="en-GB">
                    <a:noFill/>
                  </a:rPr>
                  <a:t> </a:t>
                </a:r>
              </a:p>
            </p:txBody>
          </p:sp>
        </mc:Fallback>
      </mc:AlternateContent>
      <p:sp>
        <p:nvSpPr>
          <p:cNvPr id="160" name="Title 1">
            <a:extLst>
              <a:ext uri="{FF2B5EF4-FFF2-40B4-BE49-F238E27FC236}">
                <a16:creationId xmlns:a16="http://schemas.microsoft.com/office/drawing/2014/main" id="{450B6B20-A835-49B9-861A-B8C46AB15A89}"/>
              </a:ext>
            </a:extLst>
          </p:cNvPr>
          <p:cNvSpPr>
            <a:spLocks noGrp="1"/>
          </p:cNvSpPr>
          <p:nvPr>
            <p:ph type="title"/>
          </p:nvPr>
        </p:nvSpPr>
        <p:spPr>
          <a:xfrm>
            <a:off x="838200" y="264081"/>
            <a:ext cx="10515600" cy="1325563"/>
          </a:xfrm>
        </p:spPr>
        <p:txBody>
          <a:bodyPr/>
          <a:lstStyle/>
          <a:p>
            <a:r>
              <a:rPr lang="en-GB" dirty="0"/>
              <a:t>Q-Learning:</a:t>
            </a:r>
          </a:p>
        </p:txBody>
      </p:sp>
    </p:spTree>
    <p:extLst>
      <p:ext uri="{BB962C8B-B14F-4D97-AF65-F5344CB8AC3E}">
        <p14:creationId xmlns:p14="http://schemas.microsoft.com/office/powerpoint/2010/main" val="563188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Freeform: Shape 168">
            <a:extLst>
              <a:ext uri="{FF2B5EF4-FFF2-40B4-BE49-F238E27FC236}">
                <a16:creationId xmlns:a16="http://schemas.microsoft.com/office/drawing/2014/main" id="{27B06BD9-790F-4750-8A73-ECE169C15F8C}"/>
              </a:ext>
            </a:extLst>
          </p:cNvPr>
          <p:cNvSpPr/>
          <p:nvPr/>
        </p:nvSpPr>
        <p:spPr>
          <a:xfrm>
            <a:off x="3870251" y="191386"/>
            <a:ext cx="8165805" cy="3636553"/>
          </a:xfrm>
          <a:custGeom>
            <a:avLst/>
            <a:gdLst>
              <a:gd name="connsiteX0" fmla="*/ 2477386 w 8165805"/>
              <a:gd name="connsiteY0" fmla="*/ 21265 h 3636553"/>
              <a:gd name="connsiteX1" fmla="*/ 2073349 w 8165805"/>
              <a:gd name="connsiteY1" fmla="*/ 0 h 3636553"/>
              <a:gd name="connsiteX2" fmla="*/ 1190847 w 8165805"/>
              <a:gd name="connsiteY2" fmla="*/ 10633 h 3636553"/>
              <a:gd name="connsiteX3" fmla="*/ 967563 w 8165805"/>
              <a:gd name="connsiteY3" fmla="*/ 21265 h 3636553"/>
              <a:gd name="connsiteX4" fmla="*/ 723014 w 8165805"/>
              <a:gd name="connsiteY4" fmla="*/ 42530 h 3636553"/>
              <a:gd name="connsiteX5" fmla="*/ 510363 w 8165805"/>
              <a:gd name="connsiteY5" fmla="*/ 63795 h 3636553"/>
              <a:gd name="connsiteX6" fmla="*/ 414670 w 8165805"/>
              <a:gd name="connsiteY6" fmla="*/ 85061 h 3636553"/>
              <a:gd name="connsiteX7" fmla="*/ 233916 w 8165805"/>
              <a:gd name="connsiteY7" fmla="*/ 148856 h 3636553"/>
              <a:gd name="connsiteX8" fmla="*/ 127591 w 8165805"/>
              <a:gd name="connsiteY8" fmla="*/ 202019 h 3636553"/>
              <a:gd name="connsiteX9" fmla="*/ 10633 w 8165805"/>
              <a:gd name="connsiteY9" fmla="*/ 361507 h 3636553"/>
              <a:gd name="connsiteX10" fmla="*/ 0 w 8165805"/>
              <a:gd name="connsiteY10" fmla="*/ 446567 h 3636553"/>
              <a:gd name="connsiteX11" fmla="*/ 106326 w 8165805"/>
              <a:gd name="connsiteY11" fmla="*/ 648586 h 3636553"/>
              <a:gd name="connsiteX12" fmla="*/ 276447 w 8165805"/>
              <a:gd name="connsiteY12" fmla="*/ 797442 h 3636553"/>
              <a:gd name="connsiteX13" fmla="*/ 435935 w 8165805"/>
              <a:gd name="connsiteY13" fmla="*/ 871870 h 3636553"/>
              <a:gd name="connsiteX14" fmla="*/ 659219 w 8165805"/>
              <a:gd name="connsiteY14" fmla="*/ 946298 h 3636553"/>
              <a:gd name="connsiteX15" fmla="*/ 754912 w 8165805"/>
              <a:gd name="connsiteY15" fmla="*/ 978195 h 3636553"/>
              <a:gd name="connsiteX16" fmla="*/ 925033 w 8165805"/>
              <a:gd name="connsiteY16" fmla="*/ 999461 h 3636553"/>
              <a:gd name="connsiteX17" fmla="*/ 1063256 w 8165805"/>
              <a:gd name="connsiteY17" fmla="*/ 1031358 h 3636553"/>
              <a:gd name="connsiteX18" fmla="*/ 1222744 w 8165805"/>
              <a:gd name="connsiteY18" fmla="*/ 1116419 h 3636553"/>
              <a:gd name="connsiteX19" fmla="*/ 1414130 w 8165805"/>
              <a:gd name="connsiteY19" fmla="*/ 1297172 h 3636553"/>
              <a:gd name="connsiteX20" fmla="*/ 1467293 w 8165805"/>
              <a:gd name="connsiteY20" fmla="*/ 1392865 h 3636553"/>
              <a:gd name="connsiteX21" fmla="*/ 1594884 w 8165805"/>
              <a:gd name="connsiteY21" fmla="*/ 1648047 h 3636553"/>
              <a:gd name="connsiteX22" fmla="*/ 1648047 w 8165805"/>
              <a:gd name="connsiteY22" fmla="*/ 1881963 h 3636553"/>
              <a:gd name="connsiteX23" fmla="*/ 1690577 w 8165805"/>
              <a:gd name="connsiteY23" fmla="*/ 2137144 h 3636553"/>
              <a:gd name="connsiteX24" fmla="*/ 1754372 w 8165805"/>
              <a:gd name="connsiteY24" fmla="*/ 2381693 h 3636553"/>
              <a:gd name="connsiteX25" fmla="*/ 1807535 w 8165805"/>
              <a:gd name="connsiteY25" fmla="*/ 2551814 h 3636553"/>
              <a:gd name="connsiteX26" fmla="*/ 1828800 w 8165805"/>
              <a:gd name="connsiteY26" fmla="*/ 2690037 h 3636553"/>
              <a:gd name="connsiteX27" fmla="*/ 1850065 w 8165805"/>
              <a:gd name="connsiteY27" fmla="*/ 2764465 h 3636553"/>
              <a:gd name="connsiteX28" fmla="*/ 1881963 w 8165805"/>
              <a:gd name="connsiteY28" fmla="*/ 2977116 h 3636553"/>
              <a:gd name="connsiteX29" fmla="*/ 1913861 w 8165805"/>
              <a:gd name="connsiteY29" fmla="*/ 3083442 h 3636553"/>
              <a:gd name="connsiteX30" fmla="*/ 1977656 w 8165805"/>
              <a:gd name="connsiteY30" fmla="*/ 3242930 h 3636553"/>
              <a:gd name="connsiteX31" fmla="*/ 2115879 w 8165805"/>
              <a:gd name="connsiteY31" fmla="*/ 3349256 h 3636553"/>
              <a:gd name="connsiteX32" fmla="*/ 2200940 w 8165805"/>
              <a:gd name="connsiteY32" fmla="*/ 3391786 h 3636553"/>
              <a:gd name="connsiteX33" fmla="*/ 2424223 w 8165805"/>
              <a:gd name="connsiteY33" fmla="*/ 3444949 h 3636553"/>
              <a:gd name="connsiteX34" fmla="*/ 2594344 w 8165805"/>
              <a:gd name="connsiteY34" fmla="*/ 3487479 h 3636553"/>
              <a:gd name="connsiteX35" fmla="*/ 3030279 w 8165805"/>
              <a:gd name="connsiteY35" fmla="*/ 3572540 h 3636553"/>
              <a:gd name="connsiteX36" fmla="*/ 3232298 w 8165805"/>
              <a:gd name="connsiteY36" fmla="*/ 3583172 h 3636553"/>
              <a:gd name="connsiteX37" fmla="*/ 3402419 w 8165805"/>
              <a:gd name="connsiteY37" fmla="*/ 3593805 h 3636553"/>
              <a:gd name="connsiteX38" fmla="*/ 3838354 w 8165805"/>
              <a:gd name="connsiteY38" fmla="*/ 3615070 h 3636553"/>
              <a:gd name="connsiteX39" fmla="*/ 4306186 w 8165805"/>
              <a:gd name="connsiteY39" fmla="*/ 3625702 h 3636553"/>
              <a:gd name="connsiteX40" fmla="*/ 4848447 w 8165805"/>
              <a:gd name="connsiteY40" fmla="*/ 3615070 h 3636553"/>
              <a:gd name="connsiteX41" fmla="*/ 4986670 w 8165805"/>
              <a:gd name="connsiteY41" fmla="*/ 3593805 h 3636553"/>
              <a:gd name="connsiteX42" fmla="*/ 5156791 w 8165805"/>
              <a:gd name="connsiteY42" fmla="*/ 3572540 h 3636553"/>
              <a:gd name="connsiteX43" fmla="*/ 5358809 w 8165805"/>
              <a:gd name="connsiteY43" fmla="*/ 3540642 h 3636553"/>
              <a:gd name="connsiteX44" fmla="*/ 5571461 w 8165805"/>
              <a:gd name="connsiteY44" fmla="*/ 3530009 h 3636553"/>
              <a:gd name="connsiteX45" fmla="*/ 6071191 w 8165805"/>
              <a:gd name="connsiteY45" fmla="*/ 3487479 h 3636553"/>
              <a:gd name="connsiteX46" fmla="*/ 6549656 w 8165805"/>
              <a:gd name="connsiteY46" fmla="*/ 3476847 h 3636553"/>
              <a:gd name="connsiteX47" fmla="*/ 6687879 w 8165805"/>
              <a:gd name="connsiteY47" fmla="*/ 3455581 h 3636553"/>
              <a:gd name="connsiteX48" fmla="*/ 6932428 w 8165805"/>
              <a:gd name="connsiteY48" fmla="*/ 3434316 h 3636553"/>
              <a:gd name="connsiteX49" fmla="*/ 7060019 w 8165805"/>
              <a:gd name="connsiteY49" fmla="*/ 3423684 h 3636553"/>
              <a:gd name="connsiteX50" fmla="*/ 7283302 w 8165805"/>
              <a:gd name="connsiteY50" fmla="*/ 3413051 h 3636553"/>
              <a:gd name="connsiteX51" fmla="*/ 7389628 w 8165805"/>
              <a:gd name="connsiteY51" fmla="*/ 3402419 h 3636553"/>
              <a:gd name="connsiteX52" fmla="*/ 7517219 w 8165805"/>
              <a:gd name="connsiteY52" fmla="*/ 3391786 h 3636553"/>
              <a:gd name="connsiteX53" fmla="*/ 7591647 w 8165805"/>
              <a:gd name="connsiteY53" fmla="*/ 3370521 h 3636553"/>
              <a:gd name="connsiteX54" fmla="*/ 7655442 w 8165805"/>
              <a:gd name="connsiteY54" fmla="*/ 3359888 h 3636553"/>
              <a:gd name="connsiteX55" fmla="*/ 7846828 w 8165805"/>
              <a:gd name="connsiteY55" fmla="*/ 3242930 h 3636553"/>
              <a:gd name="connsiteX56" fmla="*/ 7910623 w 8165805"/>
              <a:gd name="connsiteY56" fmla="*/ 3189767 h 3636553"/>
              <a:gd name="connsiteX57" fmla="*/ 7974419 w 8165805"/>
              <a:gd name="connsiteY57" fmla="*/ 3115340 h 3636553"/>
              <a:gd name="connsiteX58" fmla="*/ 8070112 w 8165805"/>
              <a:gd name="connsiteY58" fmla="*/ 2870791 h 3636553"/>
              <a:gd name="connsiteX59" fmla="*/ 8112642 w 8165805"/>
              <a:gd name="connsiteY59" fmla="*/ 2721935 h 3636553"/>
              <a:gd name="connsiteX60" fmla="*/ 8155172 w 8165805"/>
              <a:gd name="connsiteY60" fmla="*/ 2466754 h 3636553"/>
              <a:gd name="connsiteX61" fmla="*/ 8144540 w 8165805"/>
              <a:gd name="connsiteY61" fmla="*/ 1967023 h 3636553"/>
              <a:gd name="connsiteX62" fmla="*/ 8133907 w 8165805"/>
              <a:gd name="connsiteY62" fmla="*/ 1871330 h 3636553"/>
              <a:gd name="connsiteX63" fmla="*/ 8123275 w 8165805"/>
              <a:gd name="connsiteY63" fmla="*/ 1562986 h 3636553"/>
              <a:gd name="connsiteX64" fmla="*/ 8133907 w 8165805"/>
              <a:gd name="connsiteY64" fmla="*/ 935665 h 3636553"/>
              <a:gd name="connsiteX65" fmla="*/ 8144540 w 8165805"/>
              <a:gd name="connsiteY65" fmla="*/ 839972 h 3636553"/>
              <a:gd name="connsiteX66" fmla="*/ 8165805 w 8165805"/>
              <a:gd name="connsiteY66" fmla="*/ 404037 h 3636553"/>
              <a:gd name="connsiteX67" fmla="*/ 8112642 w 8165805"/>
              <a:gd name="connsiteY67" fmla="*/ 159488 h 3636553"/>
              <a:gd name="connsiteX68" fmla="*/ 7868093 w 8165805"/>
              <a:gd name="connsiteY68" fmla="*/ 63795 h 3636553"/>
              <a:gd name="connsiteX69" fmla="*/ 7251405 w 8165805"/>
              <a:gd name="connsiteY69" fmla="*/ 31898 h 3636553"/>
              <a:gd name="connsiteX70" fmla="*/ 6081823 w 8165805"/>
              <a:gd name="connsiteY70" fmla="*/ 53163 h 3636553"/>
              <a:gd name="connsiteX71" fmla="*/ 5858540 w 8165805"/>
              <a:gd name="connsiteY71" fmla="*/ 63795 h 3636553"/>
              <a:gd name="connsiteX72" fmla="*/ 5667154 w 8165805"/>
              <a:gd name="connsiteY72" fmla="*/ 95693 h 3636553"/>
              <a:gd name="connsiteX73" fmla="*/ 5082363 w 8165805"/>
              <a:gd name="connsiteY73" fmla="*/ 138223 h 3636553"/>
              <a:gd name="connsiteX74" fmla="*/ 4348716 w 8165805"/>
              <a:gd name="connsiteY74" fmla="*/ 159488 h 3636553"/>
              <a:gd name="connsiteX75" fmla="*/ 4082902 w 8165805"/>
              <a:gd name="connsiteY75" fmla="*/ 148856 h 3636553"/>
              <a:gd name="connsiteX76" fmla="*/ 3997842 w 8165805"/>
              <a:gd name="connsiteY76" fmla="*/ 138223 h 3636553"/>
              <a:gd name="connsiteX77" fmla="*/ 3838354 w 8165805"/>
              <a:gd name="connsiteY77" fmla="*/ 127591 h 3636553"/>
              <a:gd name="connsiteX78" fmla="*/ 3615070 w 8165805"/>
              <a:gd name="connsiteY78" fmla="*/ 106326 h 3636553"/>
              <a:gd name="connsiteX79" fmla="*/ 2828261 w 8165805"/>
              <a:gd name="connsiteY79" fmla="*/ 63795 h 3636553"/>
              <a:gd name="connsiteX80" fmla="*/ 2700670 w 8165805"/>
              <a:gd name="connsiteY80" fmla="*/ 42530 h 3636553"/>
              <a:gd name="connsiteX81" fmla="*/ 2658140 w 8165805"/>
              <a:gd name="connsiteY81" fmla="*/ 31898 h 3636553"/>
              <a:gd name="connsiteX82" fmla="*/ 2477386 w 8165805"/>
              <a:gd name="connsiteY82" fmla="*/ 21265 h 363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8165805" h="3636553">
                <a:moveTo>
                  <a:pt x="2477386" y="21265"/>
                </a:moveTo>
                <a:cubicBezTo>
                  <a:pt x="2379921" y="15949"/>
                  <a:pt x="2386381" y="0"/>
                  <a:pt x="2073349" y="0"/>
                </a:cubicBezTo>
                <a:cubicBezTo>
                  <a:pt x="1779160" y="0"/>
                  <a:pt x="1485014" y="7089"/>
                  <a:pt x="1190847" y="10633"/>
                </a:cubicBezTo>
                <a:cubicBezTo>
                  <a:pt x="1116419" y="14177"/>
                  <a:pt x="1041903" y="16196"/>
                  <a:pt x="967563" y="21265"/>
                </a:cubicBezTo>
                <a:cubicBezTo>
                  <a:pt x="885929" y="26831"/>
                  <a:pt x="804521" y="35338"/>
                  <a:pt x="723014" y="42530"/>
                </a:cubicBezTo>
                <a:cubicBezTo>
                  <a:pt x="591525" y="54132"/>
                  <a:pt x="630673" y="50428"/>
                  <a:pt x="510363" y="63795"/>
                </a:cubicBezTo>
                <a:cubicBezTo>
                  <a:pt x="478465" y="70884"/>
                  <a:pt x="446154" y="76315"/>
                  <a:pt x="414670" y="85061"/>
                </a:cubicBezTo>
                <a:cubicBezTo>
                  <a:pt x="385635" y="93126"/>
                  <a:pt x="264553" y="135240"/>
                  <a:pt x="233916" y="148856"/>
                </a:cubicBezTo>
                <a:cubicBezTo>
                  <a:pt x="197706" y="164949"/>
                  <a:pt x="163033" y="184298"/>
                  <a:pt x="127591" y="202019"/>
                </a:cubicBezTo>
                <a:cubicBezTo>
                  <a:pt x="88677" y="246491"/>
                  <a:pt x="30649" y="301460"/>
                  <a:pt x="10633" y="361507"/>
                </a:cubicBezTo>
                <a:cubicBezTo>
                  <a:pt x="1597" y="388615"/>
                  <a:pt x="3544" y="418214"/>
                  <a:pt x="0" y="446567"/>
                </a:cubicBezTo>
                <a:cubicBezTo>
                  <a:pt x="25021" y="502866"/>
                  <a:pt x="65178" y="603698"/>
                  <a:pt x="106326" y="648586"/>
                </a:cubicBezTo>
                <a:cubicBezTo>
                  <a:pt x="157242" y="704131"/>
                  <a:pt x="208166" y="765577"/>
                  <a:pt x="276447" y="797442"/>
                </a:cubicBezTo>
                <a:cubicBezTo>
                  <a:pt x="329610" y="822251"/>
                  <a:pt x="381905" y="849011"/>
                  <a:pt x="435935" y="871870"/>
                </a:cubicBezTo>
                <a:cubicBezTo>
                  <a:pt x="527694" y="910691"/>
                  <a:pt x="566654" y="917067"/>
                  <a:pt x="659219" y="946298"/>
                </a:cubicBezTo>
                <a:cubicBezTo>
                  <a:pt x="691281" y="956423"/>
                  <a:pt x="721942" y="971601"/>
                  <a:pt x="754912" y="978195"/>
                </a:cubicBezTo>
                <a:cubicBezTo>
                  <a:pt x="810951" y="989403"/>
                  <a:pt x="868716" y="989751"/>
                  <a:pt x="925033" y="999461"/>
                </a:cubicBezTo>
                <a:cubicBezTo>
                  <a:pt x="971631" y="1007495"/>
                  <a:pt x="1017182" y="1020726"/>
                  <a:pt x="1063256" y="1031358"/>
                </a:cubicBezTo>
                <a:cubicBezTo>
                  <a:pt x="1091294" y="1045377"/>
                  <a:pt x="1195230" y="1095379"/>
                  <a:pt x="1222744" y="1116419"/>
                </a:cubicBezTo>
                <a:cubicBezTo>
                  <a:pt x="1244918" y="1133376"/>
                  <a:pt x="1391183" y="1267165"/>
                  <a:pt x="1414130" y="1297172"/>
                </a:cubicBezTo>
                <a:cubicBezTo>
                  <a:pt x="1436296" y="1326158"/>
                  <a:pt x="1450582" y="1360427"/>
                  <a:pt x="1467293" y="1392865"/>
                </a:cubicBezTo>
                <a:cubicBezTo>
                  <a:pt x="1510845" y="1477407"/>
                  <a:pt x="1569861" y="1556297"/>
                  <a:pt x="1594884" y="1648047"/>
                </a:cubicBezTo>
                <a:cubicBezTo>
                  <a:pt x="1630982" y="1780403"/>
                  <a:pt x="1625659" y="1747634"/>
                  <a:pt x="1648047" y="1881963"/>
                </a:cubicBezTo>
                <a:cubicBezTo>
                  <a:pt x="1658258" y="1943229"/>
                  <a:pt x="1675491" y="2073028"/>
                  <a:pt x="1690577" y="2137144"/>
                </a:cubicBezTo>
                <a:cubicBezTo>
                  <a:pt x="1709872" y="2219149"/>
                  <a:pt x="1727731" y="2301772"/>
                  <a:pt x="1754372" y="2381693"/>
                </a:cubicBezTo>
                <a:cubicBezTo>
                  <a:pt x="1769589" y="2427344"/>
                  <a:pt x="1796095" y="2502243"/>
                  <a:pt x="1807535" y="2551814"/>
                </a:cubicBezTo>
                <a:cubicBezTo>
                  <a:pt x="1830917" y="2653136"/>
                  <a:pt x="1805088" y="2579380"/>
                  <a:pt x="1828800" y="2690037"/>
                </a:cubicBezTo>
                <a:cubicBezTo>
                  <a:pt x="1834206" y="2715266"/>
                  <a:pt x="1842977" y="2739656"/>
                  <a:pt x="1850065" y="2764465"/>
                </a:cubicBezTo>
                <a:cubicBezTo>
                  <a:pt x="1858959" y="2835612"/>
                  <a:pt x="1866387" y="2907028"/>
                  <a:pt x="1881963" y="2977116"/>
                </a:cubicBezTo>
                <a:cubicBezTo>
                  <a:pt x="1894981" y="3035694"/>
                  <a:pt x="1892656" y="3014525"/>
                  <a:pt x="1913861" y="3083442"/>
                </a:cubicBezTo>
                <a:cubicBezTo>
                  <a:pt x="1925690" y="3121886"/>
                  <a:pt x="1945879" y="3216449"/>
                  <a:pt x="1977656" y="3242930"/>
                </a:cubicBezTo>
                <a:cubicBezTo>
                  <a:pt x="2021758" y="3279682"/>
                  <a:pt x="2066413" y="3319577"/>
                  <a:pt x="2115879" y="3349256"/>
                </a:cubicBezTo>
                <a:cubicBezTo>
                  <a:pt x="2143062" y="3365566"/>
                  <a:pt x="2171627" y="3379716"/>
                  <a:pt x="2200940" y="3391786"/>
                </a:cubicBezTo>
                <a:cubicBezTo>
                  <a:pt x="2313517" y="3438141"/>
                  <a:pt x="2294270" y="3417102"/>
                  <a:pt x="2424223" y="3444949"/>
                </a:cubicBezTo>
                <a:cubicBezTo>
                  <a:pt x="2481378" y="3457196"/>
                  <a:pt x="2537146" y="3475437"/>
                  <a:pt x="2594344" y="3487479"/>
                </a:cubicBezTo>
                <a:cubicBezTo>
                  <a:pt x="2739220" y="3517979"/>
                  <a:pt x="2882432" y="3564759"/>
                  <a:pt x="3030279" y="3572540"/>
                </a:cubicBezTo>
                <a:lnTo>
                  <a:pt x="3232298" y="3583172"/>
                </a:lnTo>
                <a:lnTo>
                  <a:pt x="3402419" y="3593805"/>
                </a:lnTo>
                <a:cubicBezTo>
                  <a:pt x="3530871" y="3601361"/>
                  <a:pt x="3714376" y="3611369"/>
                  <a:pt x="3838354" y="3615070"/>
                </a:cubicBezTo>
                <a:lnTo>
                  <a:pt x="4306186" y="3625702"/>
                </a:lnTo>
                <a:cubicBezTo>
                  <a:pt x="4584371" y="3638949"/>
                  <a:pt x="4528831" y="3644802"/>
                  <a:pt x="4848447" y="3615070"/>
                </a:cubicBezTo>
                <a:cubicBezTo>
                  <a:pt x="4894863" y="3610752"/>
                  <a:pt x="4940491" y="3600175"/>
                  <a:pt x="4986670" y="3593805"/>
                </a:cubicBezTo>
                <a:cubicBezTo>
                  <a:pt x="5043282" y="3585996"/>
                  <a:pt x="5100217" y="3580622"/>
                  <a:pt x="5156791" y="3572540"/>
                </a:cubicBezTo>
                <a:cubicBezTo>
                  <a:pt x="5224279" y="3562899"/>
                  <a:pt x="5290991" y="3547598"/>
                  <a:pt x="5358809" y="3540642"/>
                </a:cubicBezTo>
                <a:cubicBezTo>
                  <a:pt x="5429411" y="3533401"/>
                  <a:pt x="5500577" y="3533553"/>
                  <a:pt x="5571461" y="3530009"/>
                </a:cubicBezTo>
                <a:cubicBezTo>
                  <a:pt x="5757415" y="3508132"/>
                  <a:pt x="5868441" y="3491984"/>
                  <a:pt x="6071191" y="3487479"/>
                </a:cubicBezTo>
                <a:lnTo>
                  <a:pt x="6549656" y="3476847"/>
                </a:lnTo>
                <a:cubicBezTo>
                  <a:pt x="6595730" y="3469758"/>
                  <a:pt x="6641548" y="3460729"/>
                  <a:pt x="6687879" y="3455581"/>
                </a:cubicBezTo>
                <a:cubicBezTo>
                  <a:pt x="6769202" y="3446545"/>
                  <a:pt x="6850903" y="3441304"/>
                  <a:pt x="6932428" y="3434316"/>
                </a:cubicBezTo>
                <a:cubicBezTo>
                  <a:pt x="6974950" y="3430671"/>
                  <a:pt x="7017390" y="3425714"/>
                  <a:pt x="7060019" y="3423684"/>
                </a:cubicBezTo>
                <a:lnTo>
                  <a:pt x="7283302" y="3413051"/>
                </a:lnTo>
                <a:lnTo>
                  <a:pt x="7389628" y="3402419"/>
                </a:lnTo>
                <a:cubicBezTo>
                  <a:pt x="7432130" y="3398555"/>
                  <a:pt x="7475063" y="3398442"/>
                  <a:pt x="7517219" y="3391786"/>
                </a:cubicBezTo>
                <a:cubicBezTo>
                  <a:pt x="7542705" y="3387762"/>
                  <a:pt x="7566506" y="3376323"/>
                  <a:pt x="7591647" y="3370521"/>
                </a:cubicBezTo>
                <a:cubicBezTo>
                  <a:pt x="7612653" y="3365673"/>
                  <a:pt x="7634177" y="3363432"/>
                  <a:pt x="7655442" y="3359888"/>
                </a:cubicBezTo>
                <a:cubicBezTo>
                  <a:pt x="7704212" y="3331439"/>
                  <a:pt x="7794438" y="3282223"/>
                  <a:pt x="7846828" y="3242930"/>
                </a:cubicBezTo>
                <a:cubicBezTo>
                  <a:pt x="7868973" y="3226321"/>
                  <a:pt x="7891050" y="3209340"/>
                  <a:pt x="7910623" y="3189767"/>
                </a:cubicBezTo>
                <a:cubicBezTo>
                  <a:pt x="7933728" y="3166662"/>
                  <a:pt x="7957380" y="3143222"/>
                  <a:pt x="7974419" y="3115340"/>
                </a:cubicBezTo>
                <a:cubicBezTo>
                  <a:pt x="8012784" y="3052561"/>
                  <a:pt x="8048950" y="2939567"/>
                  <a:pt x="8070112" y="2870791"/>
                </a:cubicBezTo>
                <a:cubicBezTo>
                  <a:pt x="8085288" y="2821469"/>
                  <a:pt x="8100599" y="2772114"/>
                  <a:pt x="8112642" y="2721935"/>
                </a:cubicBezTo>
                <a:cubicBezTo>
                  <a:pt x="8125329" y="2669070"/>
                  <a:pt x="8147783" y="2514783"/>
                  <a:pt x="8155172" y="2466754"/>
                </a:cubicBezTo>
                <a:cubicBezTo>
                  <a:pt x="8151628" y="2300177"/>
                  <a:pt x="8150487" y="2133532"/>
                  <a:pt x="8144540" y="1967023"/>
                </a:cubicBezTo>
                <a:cubicBezTo>
                  <a:pt x="8143395" y="1934949"/>
                  <a:pt x="8135594" y="1903380"/>
                  <a:pt x="8133907" y="1871330"/>
                </a:cubicBezTo>
                <a:cubicBezTo>
                  <a:pt x="8128502" y="1768630"/>
                  <a:pt x="8126819" y="1665767"/>
                  <a:pt x="8123275" y="1562986"/>
                </a:cubicBezTo>
                <a:cubicBezTo>
                  <a:pt x="8126819" y="1353879"/>
                  <a:pt x="8127759" y="1144712"/>
                  <a:pt x="8133907" y="935665"/>
                </a:cubicBezTo>
                <a:cubicBezTo>
                  <a:pt x="8134851" y="903585"/>
                  <a:pt x="8142169" y="871978"/>
                  <a:pt x="8144540" y="839972"/>
                </a:cubicBezTo>
                <a:cubicBezTo>
                  <a:pt x="8152516" y="732301"/>
                  <a:pt x="8161568" y="501479"/>
                  <a:pt x="8165805" y="404037"/>
                </a:cubicBezTo>
                <a:cubicBezTo>
                  <a:pt x="8148084" y="322521"/>
                  <a:pt x="8149949" y="234101"/>
                  <a:pt x="8112642" y="159488"/>
                </a:cubicBezTo>
                <a:cubicBezTo>
                  <a:pt x="8091295" y="116795"/>
                  <a:pt x="7883096" y="66103"/>
                  <a:pt x="7868093" y="63795"/>
                </a:cubicBezTo>
                <a:cubicBezTo>
                  <a:pt x="7714246" y="40126"/>
                  <a:pt x="7390189" y="36103"/>
                  <a:pt x="7251405" y="31898"/>
                </a:cubicBezTo>
                <a:lnTo>
                  <a:pt x="6081823" y="53163"/>
                </a:lnTo>
                <a:cubicBezTo>
                  <a:pt x="6007340" y="55232"/>
                  <a:pt x="5932968" y="60251"/>
                  <a:pt x="5858540" y="63795"/>
                </a:cubicBezTo>
                <a:cubicBezTo>
                  <a:pt x="5794745" y="74428"/>
                  <a:pt x="5731214" y="86796"/>
                  <a:pt x="5667154" y="95693"/>
                </a:cubicBezTo>
                <a:cubicBezTo>
                  <a:pt x="5477613" y="122018"/>
                  <a:pt x="5269041" y="132812"/>
                  <a:pt x="5082363" y="138223"/>
                </a:cubicBezTo>
                <a:lnTo>
                  <a:pt x="4348716" y="159488"/>
                </a:lnTo>
                <a:cubicBezTo>
                  <a:pt x="4260111" y="155944"/>
                  <a:pt x="4171415" y="154220"/>
                  <a:pt x="4082902" y="148856"/>
                </a:cubicBezTo>
                <a:cubicBezTo>
                  <a:pt x="4054380" y="147127"/>
                  <a:pt x="4026309" y="140698"/>
                  <a:pt x="3997842" y="138223"/>
                </a:cubicBezTo>
                <a:cubicBezTo>
                  <a:pt x="3944762" y="133607"/>
                  <a:pt x="3891517" y="131135"/>
                  <a:pt x="3838354" y="127591"/>
                </a:cubicBezTo>
                <a:cubicBezTo>
                  <a:pt x="3727327" y="109086"/>
                  <a:pt x="3782910" y="116199"/>
                  <a:pt x="3615070" y="106326"/>
                </a:cubicBezTo>
                <a:lnTo>
                  <a:pt x="2828261" y="63795"/>
                </a:lnTo>
                <a:cubicBezTo>
                  <a:pt x="2785731" y="56707"/>
                  <a:pt x="2742500" y="52987"/>
                  <a:pt x="2700670" y="42530"/>
                </a:cubicBezTo>
                <a:cubicBezTo>
                  <a:pt x="2686493" y="38986"/>
                  <a:pt x="2672673" y="33428"/>
                  <a:pt x="2658140" y="31898"/>
                </a:cubicBezTo>
                <a:cubicBezTo>
                  <a:pt x="2550407" y="20558"/>
                  <a:pt x="2574851" y="26581"/>
                  <a:pt x="2477386" y="21265"/>
                </a:cubicBezTo>
                <a:close/>
              </a:path>
            </a:pathLst>
          </a:custGeom>
          <a:solidFill>
            <a:srgbClr val="F3254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grpSp>
        <p:nvGrpSpPr>
          <p:cNvPr id="7" name="Group 6">
            <a:extLst>
              <a:ext uri="{FF2B5EF4-FFF2-40B4-BE49-F238E27FC236}">
                <a16:creationId xmlns:a16="http://schemas.microsoft.com/office/drawing/2014/main" id="{D4E90216-DAF6-4E9C-B444-B2621EB0F01C}"/>
              </a:ext>
            </a:extLst>
          </p:cNvPr>
          <p:cNvGrpSpPr/>
          <p:nvPr/>
        </p:nvGrpSpPr>
        <p:grpSpPr>
          <a:xfrm>
            <a:off x="1413039" y="3457041"/>
            <a:ext cx="1479018" cy="1972024"/>
            <a:chOff x="2714611" y="952482"/>
            <a:chExt cx="3714777" cy="4953035"/>
          </a:xfrm>
        </p:grpSpPr>
        <p:sp>
          <p:nvSpPr>
            <p:cNvPr id="8" name="Rectangle 7">
              <a:extLst>
                <a:ext uri="{FF2B5EF4-FFF2-40B4-BE49-F238E27FC236}">
                  <a16:creationId xmlns:a16="http://schemas.microsoft.com/office/drawing/2014/main" id="{F94FAC2E-F8ED-4571-BBEB-D6F8A3EFF00C}"/>
                </a:ext>
              </a:extLst>
            </p:cNvPr>
            <p:cNvSpPr/>
            <p:nvPr/>
          </p:nvSpPr>
          <p:spPr>
            <a:xfrm>
              <a:off x="3333741" y="3119435"/>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Rectangle 8">
              <a:extLst>
                <a:ext uri="{FF2B5EF4-FFF2-40B4-BE49-F238E27FC236}">
                  <a16:creationId xmlns:a16="http://schemas.microsoft.com/office/drawing/2014/main" id="{09E95F8E-C649-4EEB-B980-F05C4ABD9E62}"/>
                </a:ext>
              </a:extLst>
            </p:cNvPr>
            <p:cNvSpPr/>
            <p:nvPr/>
          </p:nvSpPr>
          <p:spPr>
            <a:xfrm>
              <a:off x="3952870" y="3119435"/>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4DC9DED3-B4E8-45B6-9B7F-D4418A89D7DA}"/>
                </a:ext>
              </a:extLst>
            </p:cNvPr>
            <p:cNvSpPr/>
            <p:nvPr/>
          </p:nvSpPr>
          <p:spPr>
            <a:xfrm>
              <a:off x="3643305" y="3119435"/>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E8228B41-B7F1-483B-8E82-326A2A8D64FA}"/>
                </a:ext>
              </a:extLst>
            </p:cNvPr>
            <p:cNvSpPr/>
            <p:nvPr/>
          </p:nvSpPr>
          <p:spPr>
            <a:xfrm>
              <a:off x="4262435" y="3119435"/>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7F90A811-480A-4343-9EFC-B33A2052D449}"/>
                </a:ext>
              </a:extLst>
            </p:cNvPr>
            <p:cNvSpPr/>
            <p:nvPr/>
          </p:nvSpPr>
          <p:spPr>
            <a:xfrm>
              <a:off x="4571999" y="3119435"/>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09BC2EFA-300A-4BD4-BED1-6BA7FF7C5BA5}"/>
                </a:ext>
              </a:extLst>
            </p:cNvPr>
            <p:cNvSpPr/>
            <p:nvPr/>
          </p:nvSpPr>
          <p:spPr>
            <a:xfrm>
              <a:off x="4881564" y="3119435"/>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Rectangle 13">
              <a:extLst>
                <a:ext uri="{FF2B5EF4-FFF2-40B4-BE49-F238E27FC236}">
                  <a16:creationId xmlns:a16="http://schemas.microsoft.com/office/drawing/2014/main" id="{B068615C-A99F-4565-92C6-0B25197E56FA}"/>
                </a:ext>
              </a:extLst>
            </p:cNvPr>
            <p:cNvSpPr/>
            <p:nvPr/>
          </p:nvSpPr>
          <p:spPr>
            <a:xfrm>
              <a:off x="3333741" y="342899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Rectangle 14">
              <a:extLst>
                <a:ext uri="{FF2B5EF4-FFF2-40B4-BE49-F238E27FC236}">
                  <a16:creationId xmlns:a16="http://schemas.microsoft.com/office/drawing/2014/main" id="{5DEF9D4A-0B6C-4D60-98D4-57EA8D8338AA}"/>
                </a:ext>
              </a:extLst>
            </p:cNvPr>
            <p:cNvSpPr/>
            <p:nvPr/>
          </p:nvSpPr>
          <p:spPr>
            <a:xfrm>
              <a:off x="3952870" y="3428999"/>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Rectangle 15">
              <a:extLst>
                <a:ext uri="{FF2B5EF4-FFF2-40B4-BE49-F238E27FC236}">
                  <a16:creationId xmlns:a16="http://schemas.microsoft.com/office/drawing/2014/main" id="{59155802-4FC7-4A7B-826B-044CB2E8646E}"/>
                </a:ext>
              </a:extLst>
            </p:cNvPr>
            <p:cNvSpPr/>
            <p:nvPr/>
          </p:nvSpPr>
          <p:spPr>
            <a:xfrm>
              <a:off x="3643305" y="342899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Rectangle 16">
              <a:extLst>
                <a:ext uri="{FF2B5EF4-FFF2-40B4-BE49-F238E27FC236}">
                  <a16:creationId xmlns:a16="http://schemas.microsoft.com/office/drawing/2014/main" id="{592353E8-9808-4F0B-83F0-99E33DE2C770}"/>
                </a:ext>
              </a:extLst>
            </p:cNvPr>
            <p:cNvSpPr/>
            <p:nvPr/>
          </p:nvSpPr>
          <p:spPr>
            <a:xfrm>
              <a:off x="4262435" y="342899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Rectangle 17">
              <a:extLst>
                <a:ext uri="{FF2B5EF4-FFF2-40B4-BE49-F238E27FC236}">
                  <a16:creationId xmlns:a16="http://schemas.microsoft.com/office/drawing/2014/main" id="{96F5711C-C6D4-4B0B-8677-3032FBEFFE39}"/>
                </a:ext>
              </a:extLst>
            </p:cNvPr>
            <p:cNvSpPr/>
            <p:nvPr/>
          </p:nvSpPr>
          <p:spPr>
            <a:xfrm>
              <a:off x="4571999" y="342899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Rectangle 18">
              <a:extLst>
                <a:ext uri="{FF2B5EF4-FFF2-40B4-BE49-F238E27FC236}">
                  <a16:creationId xmlns:a16="http://schemas.microsoft.com/office/drawing/2014/main" id="{4C138590-7988-430D-BFF6-FBED35A7B1F7}"/>
                </a:ext>
              </a:extLst>
            </p:cNvPr>
            <p:cNvSpPr/>
            <p:nvPr/>
          </p:nvSpPr>
          <p:spPr>
            <a:xfrm>
              <a:off x="4881564" y="3428999"/>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 name="Rectangle 19">
              <a:extLst>
                <a:ext uri="{FF2B5EF4-FFF2-40B4-BE49-F238E27FC236}">
                  <a16:creationId xmlns:a16="http://schemas.microsoft.com/office/drawing/2014/main" id="{971EAD6D-57AA-4B01-866B-48DD698907BC}"/>
                </a:ext>
              </a:extLst>
            </p:cNvPr>
            <p:cNvSpPr/>
            <p:nvPr/>
          </p:nvSpPr>
          <p:spPr>
            <a:xfrm>
              <a:off x="5191129" y="342899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 name="Rectangle 20">
              <a:extLst>
                <a:ext uri="{FF2B5EF4-FFF2-40B4-BE49-F238E27FC236}">
                  <a16:creationId xmlns:a16="http://schemas.microsoft.com/office/drawing/2014/main" id="{B7931D25-4A2D-43AB-95D1-8E548889F4A9}"/>
                </a:ext>
              </a:extLst>
            </p:cNvPr>
            <p:cNvSpPr/>
            <p:nvPr/>
          </p:nvSpPr>
          <p:spPr>
            <a:xfrm>
              <a:off x="5500693" y="342899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2" name="Rectangle 21">
              <a:extLst>
                <a:ext uri="{FF2B5EF4-FFF2-40B4-BE49-F238E27FC236}">
                  <a16:creationId xmlns:a16="http://schemas.microsoft.com/office/drawing/2014/main" id="{7E8B5EFF-E3E8-4917-8EC6-134D3A67A4CD}"/>
                </a:ext>
              </a:extLst>
            </p:cNvPr>
            <p:cNvSpPr/>
            <p:nvPr/>
          </p:nvSpPr>
          <p:spPr>
            <a:xfrm>
              <a:off x="5810258" y="342899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3" name="Rectangle 22">
              <a:extLst>
                <a:ext uri="{FF2B5EF4-FFF2-40B4-BE49-F238E27FC236}">
                  <a16:creationId xmlns:a16="http://schemas.microsoft.com/office/drawing/2014/main" id="{5431D996-B9EE-4215-9F4C-CB67A8A1B534}"/>
                </a:ext>
              </a:extLst>
            </p:cNvPr>
            <p:cNvSpPr/>
            <p:nvPr/>
          </p:nvSpPr>
          <p:spPr>
            <a:xfrm>
              <a:off x="3024176" y="342899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4" name="Rectangle 23">
              <a:extLst>
                <a:ext uri="{FF2B5EF4-FFF2-40B4-BE49-F238E27FC236}">
                  <a16:creationId xmlns:a16="http://schemas.microsoft.com/office/drawing/2014/main" id="{2DE76369-2E92-4CDF-8F8F-84A439113E5C}"/>
                </a:ext>
              </a:extLst>
            </p:cNvPr>
            <p:cNvSpPr/>
            <p:nvPr/>
          </p:nvSpPr>
          <p:spPr>
            <a:xfrm>
              <a:off x="3333741" y="3738564"/>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Rectangle 24">
              <a:extLst>
                <a:ext uri="{FF2B5EF4-FFF2-40B4-BE49-F238E27FC236}">
                  <a16:creationId xmlns:a16="http://schemas.microsoft.com/office/drawing/2014/main" id="{2BA45109-EB0E-4AAE-AF5F-ABF7E5389CCB}"/>
                </a:ext>
              </a:extLst>
            </p:cNvPr>
            <p:cNvSpPr/>
            <p:nvPr/>
          </p:nvSpPr>
          <p:spPr>
            <a:xfrm>
              <a:off x="3952870" y="3738564"/>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6" name="Rectangle 25">
              <a:extLst>
                <a:ext uri="{FF2B5EF4-FFF2-40B4-BE49-F238E27FC236}">
                  <a16:creationId xmlns:a16="http://schemas.microsoft.com/office/drawing/2014/main" id="{154964CD-3BBE-4425-A8FF-C88324975229}"/>
                </a:ext>
              </a:extLst>
            </p:cNvPr>
            <p:cNvSpPr/>
            <p:nvPr/>
          </p:nvSpPr>
          <p:spPr>
            <a:xfrm>
              <a:off x="3643305" y="3738564"/>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7" name="Rectangle 26">
              <a:extLst>
                <a:ext uri="{FF2B5EF4-FFF2-40B4-BE49-F238E27FC236}">
                  <a16:creationId xmlns:a16="http://schemas.microsoft.com/office/drawing/2014/main" id="{3E5A5F51-EE4E-43CB-95F8-E273E3E6F718}"/>
                </a:ext>
              </a:extLst>
            </p:cNvPr>
            <p:cNvSpPr/>
            <p:nvPr/>
          </p:nvSpPr>
          <p:spPr>
            <a:xfrm>
              <a:off x="4262435" y="3738564"/>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8" name="Rectangle 27">
              <a:extLst>
                <a:ext uri="{FF2B5EF4-FFF2-40B4-BE49-F238E27FC236}">
                  <a16:creationId xmlns:a16="http://schemas.microsoft.com/office/drawing/2014/main" id="{D5DE82BD-59B0-4E43-952C-48677E054A12}"/>
                </a:ext>
              </a:extLst>
            </p:cNvPr>
            <p:cNvSpPr/>
            <p:nvPr/>
          </p:nvSpPr>
          <p:spPr>
            <a:xfrm>
              <a:off x="4571999" y="3738564"/>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9" name="Rectangle 28">
              <a:extLst>
                <a:ext uri="{FF2B5EF4-FFF2-40B4-BE49-F238E27FC236}">
                  <a16:creationId xmlns:a16="http://schemas.microsoft.com/office/drawing/2014/main" id="{44DD6A1F-6D71-47DF-8269-454C14A80DE5}"/>
                </a:ext>
              </a:extLst>
            </p:cNvPr>
            <p:cNvSpPr/>
            <p:nvPr/>
          </p:nvSpPr>
          <p:spPr>
            <a:xfrm>
              <a:off x="4881564" y="3738564"/>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0" name="Rectangle 29">
              <a:extLst>
                <a:ext uri="{FF2B5EF4-FFF2-40B4-BE49-F238E27FC236}">
                  <a16:creationId xmlns:a16="http://schemas.microsoft.com/office/drawing/2014/main" id="{87A04652-6851-4643-B6A2-76CB1BA3F52E}"/>
                </a:ext>
              </a:extLst>
            </p:cNvPr>
            <p:cNvSpPr/>
            <p:nvPr/>
          </p:nvSpPr>
          <p:spPr>
            <a:xfrm>
              <a:off x="5191129" y="3738564"/>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1" name="Rectangle 30">
              <a:extLst>
                <a:ext uri="{FF2B5EF4-FFF2-40B4-BE49-F238E27FC236}">
                  <a16:creationId xmlns:a16="http://schemas.microsoft.com/office/drawing/2014/main" id="{0575ED34-A05C-425A-AD71-FA66C689109E}"/>
                </a:ext>
              </a:extLst>
            </p:cNvPr>
            <p:cNvSpPr/>
            <p:nvPr/>
          </p:nvSpPr>
          <p:spPr>
            <a:xfrm>
              <a:off x="5500693" y="3738564"/>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2" name="Rectangle 31">
              <a:extLst>
                <a:ext uri="{FF2B5EF4-FFF2-40B4-BE49-F238E27FC236}">
                  <a16:creationId xmlns:a16="http://schemas.microsoft.com/office/drawing/2014/main" id="{E6FCC13A-D929-4827-BD84-5AC7EAF92215}"/>
                </a:ext>
              </a:extLst>
            </p:cNvPr>
            <p:cNvSpPr/>
            <p:nvPr/>
          </p:nvSpPr>
          <p:spPr>
            <a:xfrm>
              <a:off x="5810258" y="3738564"/>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3" name="Rectangle 32">
              <a:extLst>
                <a:ext uri="{FF2B5EF4-FFF2-40B4-BE49-F238E27FC236}">
                  <a16:creationId xmlns:a16="http://schemas.microsoft.com/office/drawing/2014/main" id="{626A2BE7-78D3-4BEB-A00C-C35C0BF7E1BD}"/>
                </a:ext>
              </a:extLst>
            </p:cNvPr>
            <p:cNvSpPr/>
            <p:nvPr/>
          </p:nvSpPr>
          <p:spPr>
            <a:xfrm>
              <a:off x="3024176" y="3738564"/>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4" name="Rectangle 33">
              <a:extLst>
                <a:ext uri="{FF2B5EF4-FFF2-40B4-BE49-F238E27FC236}">
                  <a16:creationId xmlns:a16="http://schemas.microsoft.com/office/drawing/2014/main" id="{CA05708B-D3B9-4E67-9527-24D401E373CB}"/>
                </a:ext>
              </a:extLst>
            </p:cNvPr>
            <p:cNvSpPr/>
            <p:nvPr/>
          </p:nvSpPr>
          <p:spPr>
            <a:xfrm>
              <a:off x="6119823" y="3738564"/>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5" name="Rectangle 34">
              <a:extLst>
                <a:ext uri="{FF2B5EF4-FFF2-40B4-BE49-F238E27FC236}">
                  <a16:creationId xmlns:a16="http://schemas.microsoft.com/office/drawing/2014/main" id="{AB7B86FE-D02B-4206-9339-07ECB65BAFE2}"/>
                </a:ext>
              </a:extLst>
            </p:cNvPr>
            <p:cNvSpPr/>
            <p:nvPr/>
          </p:nvSpPr>
          <p:spPr>
            <a:xfrm>
              <a:off x="2714611" y="3738564"/>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6" name="Rectangle 35">
              <a:extLst>
                <a:ext uri="{FF2B5EF4-FFF2-40B4-BE49-F238E27FC236}">
                  <a16:creationId xmlns:a16="http://schemas.microsoft.com/office/drawing/2014/main" id="{847FB3B6-F5D8-4DC5-AD90-E14C52585DB3}"/>
                </a:ext>
              </a:extLst>
            </p:cNvPr>
            <p:cNvSpPr/>
            <p:nvPr/>
          </p:nvSpPr>
          <p:spPr>
            <a:xfrm>
              <a:off x="3333741" y="404812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7" name="Rectangle 36">
              <a:extLst>
                <a:ext uri="{FF2B5EF4-FFF2-40B4-BE49-F238E27FC236}">
                  <a16:creationId xmlns:a16="http://schemas.microsoft.com/office/drawing/2014/main" id="{A9E76E09-EB2B-48FD-9AC9-7B9DD534003F}"/>
                </a:ext>
              </a:extLst>
            </p:cNvPr>
            <p:cNvSpPr/>
            <p:nvPr/>
          </p:nvSpPr>
          <p:spPr>
            <a:xfrm>
              <a:off x="3952870" y="4048129"/>
              <a:ext cx="309565" cy="309565"/>
            </a:xfrm>
            <a:prstGeom prst="rect">
              <a:avLst/>
            </a:prstGeom>
            <a:solidFill>
              <a:srgbClr val="FCED22"/>
            </a:solidFill>
            <a:ln w="3175">
              <a:solidFill>
                <a:srgbClr val="FCED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Rectangle 37">
              <a:extLst>
                <a:ext uri="{FF2B5EF4-FFF2-40B4-BE49-F238E27FC236}">
                  <a16:creationId xmlns:a16="http://schemas.microsoft.com/office/drawing/2014/main" id="{63791AE1-93A8-4C2E-9FFA-AF51111DC4BD}"/>
                </a:ext>
              </a:extLst>
            </p:cNvPr>
            <p:cNvSpPr/>
            <p:nvPr/>
          </p:nvSpPr>
          <p:spPr>
            <a:xfrm>
              <a:off x="3643305" y="4048129"/>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9" name="Rectangle 38">
              <a:extLst>
                <a:ext uri="{FF2B5EF4-FFF2-40B4-BE49-F238E27FC236}">
                  <a16:creationId xmlns:a16="http://schemas.microsoft.com/office/drawing/2014/main" id="{4ABAE37B-1D6F-4916-B4FC-E90292EF42CA}"/>
                </a:ext>
              </a:extLst>
            </p:cNvPr>
            <p:cNvSpPr/>
            <p:nvPr/>
          </p:nvSpPr>
          <p:spPr>
            <a:xfrm>
              <a:off x="4262435" y="4048129"/>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 name="Rectangle 39">
              <a:extLst>
                <a:ext uri="{FF2B5EF4-FFF2-40B4-BE49-F238E27FC236}">
                  <a16:creationId xmlns:a16="http://schemas.microsoft.com/office/drawing/2014/main" id="{5B123079-8D5C-4D7D-9913-47432A3DC5EA}"/>
                </a:ext>
              </a:extLst>
            </p:cNvPr>
            <p:cNvSpPr/>
            <p:nvPr/>
          </p:nvSpPr>
          <p:spPr>
            <a:xfrm>
              <a:off x="4571999" y="4048129"/>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1" name="Rectangle 40">
              <a:extLst>
                <a:ext uri="{FF2B5EF4-FFF2-40B4-BE49-F238E27FC236}">
                  <a16:creationId xmlns:a16="http://schemas.microsoft.com/office/drawing/2014/main" id="{968E9212-9673-4A5E-8DA0-0125B53213C9}"/>
                </a:ext>
              </a:extLst>
            </p:cNvPr>
            <p:cNvSpPr/>
            <p:nvPr/>
          </p:nvSpPr>
          <p:spPr>
            <a:xfrm>
              <a:off x="4881564" y="4048129"/>
              <a:ext cx="309565" cy="309565"/>
            </a:xfrm>
            <a:prstGeom prst="rect">
              <a:avLst/>
            </a:prstGeom>
            <a:solidFill>
              <a:srgbClr val="FCED22"/>
            </a:solidFill>
            <a:ln w="3175">
              <a:solidFill>
                <a:srgbClr val="FCED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2" name="Rectangle 41">
              <a:extLst>
                <a:ext uri="{FF2B5EF4-FFF2-40B4-BE49-F238E27FC236}">
                  <a16:creationId xmlns:a16="http://schemas.microsoft.com/office/drawing/2014/main" id="{F88633B9-FF18-4ED9-8FCF-5F082446B658}"/>
                </a:ext>
              </a:extLst>
            </p:cNvPr>
            <p:cNvSpPr/>
            <p:nvPr/>
          </p:nvSpPr>
          <p:spPr>
            <a:xfrm>
              <a:off x="5191129" y="4048129"/>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3" name="Rectangle 42">
              <a:extLst>
                <a:ext uri="{FF2B5EF4-FFF2-40B4-BE49-F238E27FC236}">
                  <a16:creationId xmlns:a16="http://schemas.microsoft.com/office/drawing/2014/main" id="{B465618D-EC44-4C67-A870-E6683865D416}"/>
                </a:ext>
              </a:extLst>
            </p:cNvPr>
            <p:cNvSpPr/>
            <p:nvPr/>
          </p:nvSpPr>
          <p:spPr>
            <a:xfrm>
              <a:off x="5500693" y="4048129"/>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4" name="Rectangle 43">
              <a:extLst>
                <a:ext uri="{FF2B5EF4-FFF2-40B4-BE49-F238E27FC236}">
                  <a16:creationId xmlns:a16="http://schemas.microsoft.com/office/drawing/2014/main" id="{6F2709B6-A7F5-479B-8944-BC1F62DFBEA1}"/>
                </a:ext>
              </a:extLst>
            </p:cNvPr>
            <p:cNvSpPr/>
            <p:nvPr/>
          </p:nvSpPr>
          <p:spPr>
            <a:xfrm>
              <a:off x="5810258" y="4048129"/>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5" name="Rectangle 44">
              <a:extLst>
                <a:ext uri="{FF2B5EF4-FFF2-40B4-BE49-F238E27FC236}">
                  <a16:creationId xmlns:a16="http://schemas.microsoft.com/office/drawing/2014/main" id="{DCB306DA-05C6-420A-94D6-7FA25F507603}"/>
                </a:ext>
              </a:extLst>
            </p:cNvPr>
            <p:cNvSpPr/>
            <p:nvPr/>
          </p:nvSpPr>
          <p:spPr>
            <a:xfrm>
              <a:off x="3024176" y="4048129"/>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6" name="Rectangle 45">
              <a:extLst>
                <a:ext uri="{FF2B5EF4-FFF2-40B4-BE49-F238E27FC236}">
                  <a16:creationId xmlns:a16="http://schemas.microsoft.com/office/drawing/2014/main" id="{FE30A62B-A88C-45F4-B129-C01F9F047792}"/>
                </a:ext>
              </a:extLst>
            </p:cNvPr>
            <p:cNvSpPr/>
            <p:nvPr/>
          </p:nvSpPr>
          <p:spPr>
            <a:xfrm>
              <a:off x="6119823" y="4048129"/>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7" name="Rectangle 46">
              <a:extLst>
                <a:ext uri="{FF2B5EF4-FFF2-40B4-BE49-F238E27FC236}">
                  <a16:creationId xmlns:a16="http://schemas.microsoft.com/office/drawing/2014/main" id="{1ECB0EEC-80BF-471C-8BFC-C5A9AD0B8086}"/>
                </a:ext>
              </a:extLst>
            </p:cNvPr>
            <p:cNvSpPr/>
            <p:nvPr/>
          </p:nvSpPr>
          <p:spPr>
            <a:xfrm>
              <a:off x="2714611" y="4048129"/>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8" name="Rectangle 47">
              <a:extLst>
                <a:ext uri="{FF2B5EF4-FFF2-40B4-BE49-F238E27FC236}">
                  <a16:creationId xmlns:a16="http://schemas.microsoft.com/office/drawing/2014/main" id="{0A4C871E-A94C-4269-BFCE-6C69B104615D}"/>
                </a:ext>
              </a:extLst>
            </p:cNvPr>
            <p:cNvSpPr/>
            <p:nvPr/>
          </p:nvSpPr>
          <p:spPr>
            <a:xfrm>
              <a:off x="3333741" y="4357693"/>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9" name="Rectangle 48">
              <a:extLst>
                <a:ext uri="{FF2B5EF4-FFF2-40B4-BE49-F238E27FC236}">
                  <a16:creationId xmlns:a16="http://schemas.microsoft.com/office/drawing/2014/main" id="{51665E6D-374E-4C62-95A2-6812F54D6FBB}"/>
                </a:ext>
              </a:extLst>
            </p:cNvPr>
            <p:cNvSpPr/>
            <p:nvPr/>
          </p:nvSpPr>
          <p:spPr>
            <a:xfrm>
              <a:off x="3952870" y="435769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0" name="Rectangle 49">
              <a:extLst>
                <a:ext uri="{FF2B5EF4-FFF2-40B4-BE49-F238E27FC236}">
                  <a16:creationId xmlns:a16="http://schemas.microsoft.com/office/drawing/2014/main" id="{93B9DF54-30A8-40C6-9F0C-A0C6EB92B6E5}"/>
                </a:ext>
              </a:extLst>
            </p:cNvPr>
            <p:cNvSpPr/>
            <p:nvPr/>
          </p:nvSpPr>
          <p:spPr>
            <a:xfrm>
              <a:off x="3643305" y="435769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1" name="Rectangle 50">
              <a:extLst>
                <a:ext uri="{FF2B5EF4-FFF2-40B4-BE49-F238E27FC236}">
                  <a16:creationId xmlns:a16="http://schemas.microsoft.com/office/drawing/2014/main" id="{283FF7A8-0861-44DF-9555-6A95BA285170}"/>
                </a:ext>
              </a:extLst>
            </p:cNvPr>
            <p:cNvSpPr/>
            <p:nvPr/>
          </p:nvSpPr>
          <p:spPr>
            <a:xfrm>
              <a:off x="4262435" y="435769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2" name="Rectangle 51">
              <a:extLst>
                <a:ext uri="{FF2B5EF4-FFF2-40B4-BE49-F238E27FC236}">
                  <a16:creationId xmlns:a16="http://schemas.microsoft.com/office/drawing/2014/main" id="{1E6F28CC-6200-4498-854F-B4F0A7608740}"/>
                </a:ext>
              </a:extLst>
            </p:cNvPr>
            <p:cNvSpPr/>
            <p:nvPr/>
          </p:nvSpPr>
          <p:spPr>
            <a:xfrm>
              <a:off x="4571999" y="435769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3" name="Rectangle 52">
              <a:extLst>
                <a:ext uri="{FF2B5EF4-FFF2-40B4-BE49-F238E27FC236}">
                  <a16:creationId xmlns:a16="http://schemas.microsoft.com/office/drawing/2014/main" id="{8FC9B3C7-28AF-4053-B7BD-77D1B358D9EF}"/>
                </a:ext>
              </a:extLst>
            </p:cNvPr>
            <p:cNvSpPr/>
            <p:nvPr/>
          </p:nvSpPr>
          <p:spPr>
            <a:xfrm>
              <a:off x="4881564" y="435769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4" name="Rectangle 53">
              <a:extLst>
                <a:ext uri="{FF2B5EF4-FFF2-40B4-BE49-F238E27FC236}">
                  <a16:creationId xmlns:a16="http://schemas.microsoft.com/office/drawing/2014/main" id="{BA2C749F-97A1-426C-ADA5-3D7545AF6F63}"/>
                </a:ext>
              </a:extLst>
            </p:cNvPr>
            <p:cNvSpPr/>
            <p:nvPr/>
          </p:nvSpPr>
          <p:spPr>
            <a:xfrm>
              <a:off x="5191129" y="435769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5" name="Rectangle 54">
              <a:extLst>
                <a:ext uri="{FF2B5EF4-FFF2-40B4-BE49-F238E27FC236}">
                  <a16:creationId xmlns:a16="http://schemas.microsoft.com/office/drawing/2014/main" id="{618D54CA-1C61-4039-8448-8871BF9D7E7F}"/>
                </a:ext>
              </a:extLst>
            </p:cNvPr>
            <p:cNvSpPr/>
            <p:nvPr/>
          </p:nvSpPr>
          <p:spPr>
            <a:xfrm>
              <a:off x="5500693" y="4357693"/>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6" name="Rectangle 55">
              <a:extLst>
                <a:ext uri="{FF2B5EF4-FFF2-40B4-BE49-F238E27FC236}">
                  <a16:creationId xmlns:a16="http://schemas.microsoft.com/office/drawing/2014/main" id="{B920156B-FE37-4731-BF14-5C6301DF7240}"/>
                </a:ext>
              </a:extLst>
            </p:cNvPr>
            <p:cNvSpPr/>
            <p:nvPr/>
          </p:nvSpPr>
          <p:spPr>
            <a:xfrm>
              <a:off x="5810258" y="4357693"/>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7" name="Rectangle 56">
              <a:extLst>
                <a:ext uri="{FF2B5EF4-FFF2-40B4-BE49-F238E27FC236}">
                  <a16:creationId xmlns:a16="http://schemas.microsoft.com/office/drawing/2014/main" id="{6346A4C4-D136-4519-B646-A0A4D2ACB4EC}"/>
                </a:ext>
              </a:extLst>
            </p:cNvPr>
            <p:cNvSpPr/>
            <p:nvPr/>
          </p:nvSpPr>
          <p:spPr>
            <a:xfrm>
              <a:off x="3024176" y="4357693"/>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8" name="Rectangle 57">
              <a:extLst>
                <a:ext uri="{FF2B5EF4-FFF2-40B4-BE49-F238E27FC236}">
                  <a16:creationId xmlns:a16="http://schemas.microsoft.com/office/drawing/2014/main" id="{851FCF11-473B-4C9E-B275-892FF4B3A49C}"/>
                </a:ext>
              </a:extLst>
            </p:cNvPr>
            <p:cNvSpPr/>
            <p:nvPr/>
          </p:nvSpPr>
          <p:spPr>
            <a:xfrm>
              <a:off x="6119823" y="4357693"/>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9" name="Rectangle 58">
              <a:extLst>
                <a:ext uri="{FF2B5EF4-FFF2-40B4-BE49-F238E27FC236}">
                  <a16:creationId xmlns:a16="http://schemas.microsoft.com/office/drawing/2014/main" id="{B5AD16D7-8CA0-4A25-B438-EC55860D1947}"/>
                </a:ext>
              </a:extLst>
            </p:cNvPr>
            <p:cNvSpPr/>
            <p:nvPr/>
          </p:nvSpPr>
          <p:spPr>
            <a:xfrm>
              <a:off x="2714611" y="4357693"/>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0" name="Rectangle 59">
              <a:extLst>
                <a:ext uri="{FF2B5EF4-FFF2-40B4-BE49-F238E27FC236}">
                  <a16:creationId xmlns:a16="http://schemas.microsoft.com/office/drawing/2014/main" id="{AA6D2EBD-7058-4854-AC5C-7F693695F5DB}"/>
                </a:ext>
              </a:extLst>
            </p:cNvPr>
            <p:cNvSpPr/>
            <p:nvPr/>
          </p:nvSpPr>
          <p:spPr>
            <a:xfrm>
              <a:off x="3333741" y="4667258"/>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1" name="Rectangle 60">
              <a:extLst>
                <a:ext uri="{FF2B5EF4-FFF2-40B4-BE49-F238E27FC236}">
                  <a16:creationId xmlns:a16="http://schemas.microsoft.com/office/drawing/2014/main" id="{91E1C584-F0EE-481C-962B-3932D29EE063}"/>
                </a:ext>
              </a:extLst>
            </p:cNvPr>
            <p:cNvSpPr/>
            <p:nvPr/>
          </p:nvSpPr>
          <p:spPr>
            <a:xfrm>
              <a:off x="3952870" y="4667258"/>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2" name="Rectangle 61">
              <a:extLst>
                <a:ext uri="{FF2B5EF4-FFF2-40B4-BE49-F238E27FC236}">
                  <a16:creationId xmlns:a16="http://schemas.microsoft.com/office/drawing/2014/main" id="{0F8E8C81-5172-4333-B147-EDEEBDAD15C9}"/>
                </a:ext>
              </a:extLst>
            </p:cNvPr>
            <p:cNvSpPr/>
            <p:nvPr/>
          </p:nvSpPr>
          <p:spPr>
            <a:xfrm>
              <a:off x="3643305" y="4667258"/>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3" name="Rectangle 62">
              <a:extLst>
                <a:ext uri="{FF2B5EF4-FFF2-40B4-BE49-F238E27FC236}">
                  <a16:creationId xmlns:a16="http://schemas.microsoft.com/office/drawing/2014/main" id="{C9EF411D-7660-4391-B343-A31AECF31AF7}"/>
                </a:ext>
              </a:extLst>
            </p:cNvPr>
            <p:cNvSpPr/>
            <p:nvPr/>
          </p:nvSpPr>
          <p:spPr>
            <a:xfrm>
              <a:off x="4262435" y="4667258"/>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4" name="Rectangle 63">
              <a:extLst>
                <a:ext uri="{FF2B5EF4-FFF2-40B4-BE49-F238E27FC236}">
                  <a16:creationId xmlns:a16="http://schemas.microsoft.com/office/drawing/2014/main" id="{92E3C525-EA56-41E0-B499-765C0910886D}"/>
                </a:ext>
              </a:extLst>
            </p:cNvPr>
            <p:cNvSpPr/>
            <p:nvPr/>
          </p:nvSpPr>
          <p:spPr>
            <a:xfrm>
              <a:off x="4571999" y="4667258"/>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5" name="Rectangle 64">
              <a:extLst>
                <a:ext uri="{FF2B5EF4-FFF2-40B4-BE49-F238E27FC236}">
                  <a16:creationId xmlns:a16="http://schemas.microsoft.com/office/drawing/2014/main" id="{603D3CBE-7DF8-4300-863B-77D51095DC7D}"/>
                </a:ext>
              </a:extLst>
            </p:cNvPr>
            <p:cNvSpPr/>
            <p:nvPr/>
          </p:nvSpPr>
          <p:spPr>
            <a:xfrm>
              <a:off x="4881564" y="4667258"/>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6" name="Rectangle 65">
              <a:extLst>
                <a:ext uri="{FF2B5EF4-FFF2-40B4-BE49-F238E27FC236}">
                  <a16:creationId xmlns:a16="http://schemas.microsoft.com/office/drawing/2014/main" id="{89219A74-D40C-4BAD-B6E4-0964799D8CE6}"/>
                </a:ext>
              </a:extLst>
            </p:cNvPr>
            <p:cNvSpPr/>
            <p:nvPr/>
          </p:nvSpPr>
          <p:spPr>
            <a:xfrm>
              <a:off x="5191129" y="4667258"/>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7" name="Rectangle 66">
              <a:extLst>
                <a:ext uri="{FF2B5EF4-FFF2-40B4-BE49-F238E27FC236}">
                  <a16:creationId xmlns:a16="http://schemas.microsoft.com/office/drawing/2014/main" id="{B5DBF371-BEF4-48DE-BE19-09E02D36FF89}"/>
                </a:ext>
              </a:extLst>
            </p:cNvPr>
            <p:cNvSpPr/>
            <p:nvPr/>
          </p:nvSpPr>
          <p:spPr>
            <a:xfrm>
              <a:off x="5500693" y="4667258"/>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8" name="Rectangle 67">
              <a:extLst>
                <a:ext uri="{FF2B5EF4-FFF2-40B4-BE49-F238E27FC236}">
                  <a16:creationId xmlns:a16="http://schemas.microsoft.com/office/drawing/2014/main" id="{693AE67B-DE57-470D-9F93-368865BCEE45}"/>
                </a:ext>
              </a:extLst>
            </p:cNvPr>
            <p:cNvSpPr/>
            <p:nvPr/>
          </p:nvSpPr>
          <p:spPr>
            <a:xfrm>
              <a:off x="5810258" y="4667258"/>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9" name="Rectangle 68">
              <a:extLst>
                <a:ext uri="{FF2B5EF4-FFF2-40B4-BE49-F238E27FC236}">
                  <a16:creationId xmlns:a16="http://schemas.microsoft.com/office/drawing/2014/main" id="{24509192-7E2A-4092-8A40-61C96E592B72}"/>
                </a:ext>
              </a:extLst>
            </p:cNvPr>
            <p:cNvSpPr/>
            <p:nvPr/>
          </p:nvSpPr>
          <p:spPr>
            <a:xfrm>
              <a:off x="3024176" y="4667258"/>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0" name="Rectangle 69">
              <a:extLst>
                <a:ext uri="{FF2B5EF4-FFF2-40B4-BE49-F238E27FC236}">
                  <a16:creationId xmlns:a16="http://schemas.microsoft.com/office/drawing/2014/main" id="{819A278E-35E6-431C-B97D-5898DA6CC7EF}"/>
                </a:ext>
              </a:extLst>
            </p:cNvPr>
            <p:cNvSpPr/>
            <p:nvPr/>
          </p:nvSpPr>
          <p:spPr>
            <a:xfrm>
              <a:off x="6119823" y="4667258"/>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1" name="Rectangle 70">
              <a:extLst>
                <a:ext uri="{FF2B5EF4-FFF2-40B4-BE49-F238E27FC236}">
                  <a16:creationId xmlns:a16="http://schemas.microsoft.com/office/drawing/2014/main" id="{3CA6A1C5-7A97-4671-8986-F84B3845022F}"/>
                </a:ext>
              </a:extLst>
            </p:cNvPr>
            <p:cNvSpPr/>
            <p:nvPr/>
          </p:nvSpPr>
          <p:spPr>
            <a:xfrm>
              <a:off x="2714611" y="4667258"/>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2" name="Rectangle 71">
              <a:extLst>
                <a:ext uri="{FF2B5EF4-FFF2-40B4-BE49-F238E27FC236}">
                  <a16:creationId xmlns:a16="http://schemas.microsoft.com/office/drawing/2014/main" id="{5C9C74B9-FB82-46A6-85F5-0397298EE6EA}"/>
                </a:ext>
              </a:extLst>
            </p:cNvPr>
            <p:cNvSpPr/>
            <p:nvPr/>
          </p:nvSpPr>
          <p:spPr>
            <a:xfrm>
              <a:off x="3333741" y="497682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3" name="Rectangle 72">
              <a:extLst>
                <a:ext uri="{FF2B5EF4-FFF2-40B4-BE49-F238E27FC236}">
                  <a16:creationId xmlns:a16="http://schemas.microsoft.com/office/drawing/2014/main" id="{3E0AEFBD-CEDF-4E01-92DC-08A8F24C2B0E}"/>
                </a:ext>
              </a:extLst>
            </p:cNvPr>
            <p:cNvSpPr/>
            <p:nvPr/>
          </p:nvSpPr>
          <p:spPr>
            <a:xfrm>
              <a:off x="3952870" y="497682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4" name="Rectangle 73">
              <a:extLst>
                <a:ext uri="{FF2B5EF4-FFF2-40B4-BE49-F238E27FC236}">
                  <a16:creationId xmlns:a16="http://schemas.microsoft.com/office/drawing/2014/main" id="{46F4D252-864A-4BF6-9598-609636804C97}"/>
                </a:ext>
              </a:extLst>
            </p:cNvPr>
            <p:cNvSpPr/>
            <p:nvPr/>
          </p:nvSpPr>
          <p:spPr>
            <a:xfrm>
              <a:off x="3643305" y="497682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5" name="Rectangle 74">
              <a:extLst>
                <a:ext uri="{FF2B5EF4-FFF2-40B4-BE49-F238E27FC236}">
                  <a16:creationId xmlns:a16="http://schemas.microsoft.com/office/drawing/2014/main" id="{1074249E-B835-48B5-846F-9C8437A5407B}"/>
                </a:ext>
              </a:extLst>
            </p:cNvPr>
            <p:cNvSpPr/>
            <p:nvPr/>
          </p:nvSpPr>
          <p:spPr>
            <a:xfrm>
              <a:off x="4881564" y="497682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6" name="Rectangle 75">
              <a:extLst>
                <a:ext uri="{FF2B5EF4-FFF2-40B4-BE49-F238E27FC236}">
                  <a16:creationId xmlns:a16="http://schemas.microsoft.com/office/drawing/2014/main" id="{92770B98-CD5C-4FD1-8074-69C38A974261}"/>
                </a:ext>
              </a:extLst>
            </p:cNvPr>
            <p:cNvSpPr/>
            <p:nvPr/>
          </p:nvSpPr>
          <p:spPr>
            <a:xfrm>
              <a:off x="5191129" y="497682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7" name="Rectangle 76">
              <a:extLst>
                <a:ext uri="{FF2B5EF4-FFF2-40B4-BE49-F238E27FC236}">
                  <a16:creationId xmlns:a16="http://schemas.microsoft.com/office/drawing/2014/main" id="{41A2B164-A59D-4600-A071-91B5818EF1CA}"/>
                </a:ext>
              </a:extLst>
            </p:cNvPr>
            <p:cNvSpPr/>
            <p:nvPr/>
          </p:nvSpPr>
          <p:spPr>
            <a:xfrm>
              <a:off x="5500693" y="4976823"/>
              <a:ext cx="309565" cy="309565"/>
            </a:xfrm>
            <a:prstGeom prst="rect">
              <a:avLst/>
            </a:prstGeom>
            <a:solidFill>
              <a:srgbClr val="10447E"/>
            </a:solidFill>
            <a:ln w="3175">
              <a:solidFill>
                <a:srgbClr val="104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8" name="Rectangle 77">
              <a:extLst>
                <a:ext uri="{FF2B5EF4-FFF2-40B4-BE49-F238E27FC236}">
                  <a16:creationId xmlns:a16="http://schemas.microsoft.com/office/drawing/2014/main" id="{23E8A5BC-923A-44A8-B0C3-0589F86A158F}"/>
                </a:ext>
              </a:extLst>
            </p:cNvPr>
            <p:cNvSpPr/>
            <p:nvPr/>
          </p:nvSpPr>
          <p:spPr>
            <a:xfrm>
              <a:off x="3333741" y="5286387"/>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9" name="Rectangle 78">
              <a:extLst>
                <a:ext uri="{FF2B5EF4-FFF2-40B4-BE49-F238E27FC236}">
                  <a16:creationId xmlns:a16="http://schemas.microsoft.com/office/drawing/2014/main" id="{A448C162-141E-4F47-847D-45BE2CFEE58E}"/>
                </a:ext>
              </a:extLst>
            </p:cNvPr>
            <p:cNvSpPr/>
            <p:nvPr/>
          </p:nvSpPr>
          <p:spPr>
            <a:xfrm>
              <a:off x="3643305" y="5286387"/>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0" name="Rectangle 79">
              <a:extLst>
                <a:ext uri="{FF2B5EF4-FFF2-40B4-BE49-F238E27FC236}">
                  <a16:creationId xmlns:a16="http://schemas.microsoft.com/office/drawing/2014/main" id="{B0E242BE-DE3E-4EB4-851E-AA2286E7B8C0}"/>
                </a:ext>
              </a:extLst>
            </p:cNvPr>
            <p:cNvSpPr/>
            <p:nvPr/>
          </p:nvSpPr>
          <p:spPr>
            <a:xfrm>
              <a:off x="5191129" y="5286387"/>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1" name="Rectangle 80">
              <a:extLst>
                <a:ext uri="{FF2B5EF4-FFF2-40B4-BE49-F238E27FC236}">
                  <a16:creationId xmlns:a16="http://schemas.microsoft.com/office/drawing/2014/main" id="{DBC8F8A9-1178-4FB4-91E9-AB8BD01018F0}"/>
                </a:ext>
              </a:extLst>
            </p:cNvPr>
            <p:cNvSpPr/>
            <p:nvPr/>
          </p:nvSpPr>
          <p:spPr>
            <a:xfrm>
              <a:off x="5500693" y="5286387"/>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2" name="Rectangle 81">
              <a:extLst>
                <a:ext uri="{FF2B5EF4-FFF2-40B4-BE49-F238E27FC236}">
                  <a16:creationId xmlns:a16="http://schemas.microsoft.com/office/drawing/2014/main" id="{6D79622C-1210-46FC-82C9-8CFA58BE9F7D}"/>
                </a:ext>
              </a:extLst>
            </p:cNvPr>
            <p:cNvSpPr/>
            <p:nvPr/>
          </p:nvSpPr>
          <p:spPr>
            <a:xfrm>
              <a:off x="5810258" y="5286387"/>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3" name="Rectangle 82">
              <a:extLst>
                <a:ext uri="{FF2B5EF4-FFF2-40B4-BE49-F238E27FC236}">
                  <a16:creationId xmlns:a16="http://schemas.microsoft.com/office/drawing/2014/main" id="{67FAF157-2CAC-415F-B709-7E0393164851}"/>
                </a:ext>
              </a:extLst>
            </p:cNvPr>
            <p:cNvSpPr/>
            <p:nvPr/>
          </p:nvSpPr>
          <p:spPr>
            <a:xfrm>
              <a:off x="3024176" y="5286387"/>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4" name="Rectangle 83">
              <a:extLst>
                <a:ext uri="{FF2B5EF4-FFF2-40B4-BE49-F238E27FC236}">
                  <a16:creationId xmlns:a16="http://schemas.microsoft.com/office/drawing/2014/main" id="{90659E4B-040E-4AC9-AB0D-0CAC1E30C200}"/>
                </a:ext>
              </a:extLst>
            </p:cNvPr>
            <p:cNvSpPr/>
            <p:nvPr/>
          </p:nvSpPr>
          <p:spPr>
            <a:xfrm>
              <a:off x="3333741" y="5595952"/>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5" name="Rectangle 84">
              <a:extLst>
                <a:ext uri="{FF2B5EF4-FFF2-40B4-BE49-F238E27FC236}">
                  <a16:creationId xmlns:a16="http://schemas.microsoft.com/office/drawing/2014/main" id="{924C033C-2D77-429F-9B73-18B714FDFCB1}"/>
                </a:ext>
              </a:extLst>
            </p:cNvPr>
            <p:cNvSpPr/>
            <p:nvPr/>
          </p:nvSpPr>
          <p:spPr>
            <a:xfrm>
              <a:off x="3643305" y="5595952"/>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6" name="Rectangle 85">
              <a:extLst>
                <a:ext uri="{FF2B5EF4-FFF2-40B4-BE49-F238E27FC236}">
                  <a16:creationId xmlns:a16="http://schemas.microsoft.com/office/drawing/2014/main" id="{36E3AC16-10F7-427F-B0A1-30710571250E}"/>
                </a:ext>
              </a:extLst>
            </p:cNvPr>
            <p:cNvSpPr/>
            <p:nvPr/>
          </p:nvSpPr>
          <p:spPr>
            <a:xfrm>
              <a:off x="5191129" y="5595952"/>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7" name="Rectangle 86">
              <a:extLst>
                <a:ext uri="{FF2B5EF4-FFF2-40B4-BE49-F238E27FC236}">
                  <a16:creationId xmlns:a16="http://schemas.microsoft.com/office/drawing/2014/main" id="{377C9C63-E92B-4F4A-B238-03CD26C72236}"/>
                </a:ext>
              </a:extLst>
            </p:cNvPr>
            <p:cNvSpPr/>
            <p:nvPr/>
          </p:nvSpPr>
          <p:spPr>
            <a:xfrm>
              <a:off x="5500693" y="5595952"/>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8" name="Rectangle 87">
              <a:extLst>
                <a:ext uri="{FF2B5EF4-FFF2-40B4-BE49-F238E27FC236}">
                  <a16:creationId xmlns:a16="http://schemas.microsoft.com/office/drawing/2014/main" id="{00D64CCC-26E7-4618-AC92-7EA64C26D574}"/>
                </a:ext>
              </a:extLst>
            </p:cNvPr>
            <p:cNvSpPr/>
            <p:nvPr/>
          </p:nvSpPr>
          <p:spPr>
            <a:xfrm>
              <a:off x="5810258" y="5595952"/>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9" name="Rectangle 88">
              <a:extLst>
                <a:ext uri="{FF2B5EF4-FFF2-40B4-BE49-F238E27FC236}">
                  <a16:creationId xmlns:a16="http://schemas.microsoft.com/office/drawing/2014/main" id="{4CAFCD35-CC2B-456A-B026-669CC75EE016}"/>
                </a:ext>
              </a:extLst>
            </p:cNvPr>
            <p:cNvSpPr/>
            <p:nvPr/>
          </p:nvSpPr>
          <p:spPr>
            <a:xfrm>
              <a:off x="3024176" y="5595952"/>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0" name="Rectangle 89">
              <a:extLst>
                <a:ext uri="{FF2B5EF4-FFF2-40B4-BE49-F238E27FC236}">
                  <a16:creationId xmlns:a16="http://schemas.microsoft.com/office/drawing/2014/main" id="{1BEE20C1-97E0-4D30-B6D1-55ACE9395608}"/>
                </a:ext>
              </a:extLst>
            </p:cNvPr>
            <p:cNvSpPr/>
            <p:nvPr/>
          </p:nvSpPr>
          <p:spPr>
            <a:xfrm>
              <a:off x="6119823" y="5595952"/>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1" name="Rectangle 90">
              <a:extLst>
                <a:ext uri="{FF2B5EF4-FFF2-40B4-BE49-F238E27FC236}">
                  <a16:creationId xmlns:a16="http://schemas.microsoft.com/office/drawing/2014/main" id="{93B9F489-DFD8-4FD1-993D-7CB0395AFF3C}"/>
                </a:ext>
              </a:extLst>
            </p:cNvPr>
            <p:cNvSpPr/>
            <p:nvPr/>
          </p:nvSpPr>
          <p:spPr>
            <a:xfrm>
              <a:off x="2714611" y="5595952"/>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2" name="Rectangle 91">
              <a:extLst>
                <a:ext uri="{FF2B5EF4-FFF2-40B4-BE49-F238E27FC236}">
                  <a16:creationId xmlns:a16="http://schemas.microsoft.com/office/drawing/2014/main" id="{C2671DE6-1B28-443D-94E8-779198B03ED3}"/>
                </a:ext>
              </a:extLst>
            </p:cNvPr>
            <p:cNvSpPr/>
            <p:nvPr/>
          </p:nvSpPr>
          <p:spPr>
            <a:xfrm>
              <a:off x="3952870" y="2809870"/>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3" name="Rectangle 92">
              <a:extLst>
                <a:ext uri="{FF2B5EF4-FFF2-40B4-BE49-F238E27FC236}">
                  <a16:creationId xmlns:a16="http://schemas.microsoft.com/office/drawing/2014/main" id="{F96F4D6C-D536-4B71-A4A1-B4ACD32E5F11}"/>
                </a:ext>
              </a:extLst>
            </p:cNvPr>
            <p:cNvSpPr/>
            <p:nvPr/>
          </p:nvSpPr>
          <p:spPr>
            <a:xfrm>
              <a:off x="3643305" y="2809870"/>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4" name="Rectangle 93">
              <a:extLst>
                <a:ext uri="{FF2B5EF4-FFF2-40B4-BE49-F238E27FC236}">
                  <a16:creationId xmlns:a16="http://schemas.microsoft.com/office/drawing/2014/main" id="{4403BD7E-D0A3-40C0-A03C-5858BB63CB3F}"/>
                </a:ext>
              </a:extLst>
            </p:cNvPr>
            <p:cNvSpPr/>
            <p:nvPr/>
          </p:nvSpPr>
          <p:spPr>
            <a:xfrm>
              <a:off x="4262435" y="2809870"/>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5" name="Rectangle 94">
              <a:extLst>
                <a:ext uri="{FF2B5EF4-FFF2-40B4-BE49-F238E27FC236}">
                  <a16:creationId xmlns:a16="http://schemas.microsoft.com/office/drawing/2014/main" id="{DC667C5F-348E-4DB7-8B85-C1C4DB5D94E6}"/>
                </a:ext>
              </a:extLst>
            </p:cNvPr>
            <p:cNvSpPr/>
            <p:nvPr/>
          </p:nvSpPr>
          <p:spPr>
            <a:xfrm>
              <a:off x="4571999" y="2809870"/>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6" name="Rectangle 95">
              <a:extLst>
                <a:ext uri="{FF2B5EF4-FFF2-40B4-BE49-F238E27FC236}">
                  <a16:creationId xmlns:a16="http://schemas.microsoft.com/office/drawing/2014/main" id="{BBD4B237-DC27-47DD-B62F-1F72ED462BE3}"/>
                </a:ext>
              </a:extLst>
            </p:cNvPr>
            <p:cNvSpPr/>
            <p:nvPr/>
          </p:nvSpPr>
          <p:spPr>
            <a:xfrm>
              <a:off x="4881564" y="2809870"/>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7" name="Rectangle 96">
              <a:extLst>
                <a:ext uri="{FF2B5EF4-FFF2-40B4-BE49-F238E27FC236}">
                  <a16:creationId xmlns:a16="http://schemas.microsoft.com/office/drawing/2014/main" id="{9919114C-B6DF-48F3-BF9A-FC191C7FE532}"/>
                </a:ext>
              </a:extLst>
            </p:cNvPr>
            <p:cNvSpPr/>
            <p:nvPr/>
          </p:nvSpPr>
          <p:spPr>
            <a:xfrm>
              <a:off x="5191129" y="2809870"/>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8" name="Rectangle 97">
              <a:extLst>
                <a:ext uri="{FF2B5EF4-FFF2-40B4-BE49-F238E27FC236}">
                  <a16:creationId xmlns:a16="http://schemas.microsoft.com/office/drawing/2014/main" id="{D2829B8C-6B50-4ADB-9FF4-ECF49F628F57}"/>
                </a:ext>
              </a:extLst>
            </p:cNvPr>
            <p:cNvSpPr/>
            <p:nvPr/>
          </p:nvSpPr>
          <p:spPr>
            <a:xfrm>
              <a:off x="5500693" y="2809870"/>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9" name="Rectangle 98">
              <a:extLst>
                <a:ext uri="{FF2B5EF4-FFF2-40B4-BE49-F238E27FC236}">
                  <a16:creationId xmlns:a16="http://schemas.microsoft.com/office/drawing/2014/main" id="{58D61AA1-2161-4A91-98CF-6D0FB28F0D70}"/>
                </a:ext>
              </a:extLst>
            </p:cNvPr>
            <p:cNvSpPr/>
            <p:nvPr/>
          </p:nvSpPr>
          <p:spPr>
            <a:xfrm>
              <a:off x="3952870" y="952482"/>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0" name="Rectangle 99">
              <a:extLst>
                <a:ext uri="{FF2B5EF4-FFF2-40B4-BE49-F238E27FC236}">
                  <a16:creationId xmlns:a16="http://schemas.microsoft.com/office/drawing/2014/main" id="{9F7B5DC4-78A9-4884-A1D8-D943D8D32806}"/>
                </a:ext>
              </a:extLst>
            </p:cNvPr>
            <p:cNvSpPr/>
            <p:nvPr/>
          </p:nvSpPr>
          <p:spPr>
            <a:xfrm>
              <a:off x="4262435" y="952482"/>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1" name="Rectangle 100">
              <a:extLst>
                <a:ext uri="{FF2B5EF4-FFF2-40B4-BE49-F238E27FC236}">
                  <a16:creationId xmlns:a16="http://schemas.microsoft.com/office/drawing/2014/main" id="{1F5F38E5-FA4D-468C-AFFC-A8628AF1F30E}"/>
                </a:ext>
              </a:extLst>
            </p:cNvPr>
            <p:cNvSpPr/>
            <p:nvPr/>
          </p:nvSpPr>
          <p:spPr>
            <a:xfrm>
              <a:off x="4571999" y="952482"/>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2" name="Rectangle 101">
              <a:extLst>
                <a:ext uri="{FF2B5EF4-FFF2-40B4-BE49-F238E27FC236}">
                  <a16:creationId xmlns:a16="http://schemas.microsoft.com/office/drawing/2014/main" id="{83A35F6E-065C-4107-8AB3-66B1636DA2EF}"/>
                </a:ext>
              </a:extLst>
            </p:cNvPr>
            <p:cNvSpPr/>
            <p:nvPr/>
          </p:nvSpPr>
          <p:spPr>
            <a:xfrm>
              <a:off x="4881564" y="952482"/>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3" name="Rectangle 102">
              <a:extLst>
                <a:ext uri="{FF2B5EF4-FFF2-40B4-BE49-F238E27FC236}">
                  <a16:creationId xmlns:a16="http://schemas.microsoft.com/office/drawing/2014/main" id="{43BB7980-6440-4E9D-ADFB-26AFE8357CC4}"/>
                </a:ext>
              </a:extLst>
            </p:cNvPr>
            <p:cNvSpPr/>
            <p:nvPr/>
          </p:nvSpPr>
          <p:spPr>
            <a:xfrm>
              <a:off x="3952870" y="1262047"/>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4" name="Rectangle 103">
              <a:extLst>
                <a:ext uri="{FF2B5EF4-FFF2-40B4-BE49-F238E27FC236}">
                  <a16:creationId xmlns:a16="http://schemas.microsoft.com/office/drawing/2014/main" id="{7B8C5E18-4504-4E24-B88D-BA16D278ABC8}"/>
                </a:ext>
              </a:extLst>
            </p:cNvPr>
            <p:cNvSpPr/>
            <p:nvPr/>
          </p:nvSpPr>
          <p:spPr>
            <a:xfrm>
              <a:off x="3643305" y="1262047"/>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5" name="Rectangle 104">
              <a:extLst>
                <a:ext uri="{FF2B5EF4-FFF2-40B4-BE49-F238E27FC236}">
                  <a16:creationId xmlns:a16="http://schemas.microsoft.com/office/drawing/2014/main" id="{C0ED92D2-565F-4E9B-998A-8FFA12EA88AF}"/>
                </a:ext>
              </a:extLst>
            </p:cNvPr>
            <p:cNvSpPr/>
            <p:nvPr/>
          </p:nvSpPr>
          <p:spPr>
            <a:xfrm>
              <a:off x="4262435" y="1262047"/>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6" name="Rectangle 105">
              <a:extLst>
                <a:ext uri="{FF2B5EF4-FFF2-40B4-BE49-F238E27FC236}">
                  <a16:creationId xmlns:a16="http://schemas.microsoft.com/office/drawing/2014/main" id="{C4B7BE90-EA3C-4DC4-9DF7-14128FECAA4D}"/>
                </a:ext>
              </a:extLst>
            </p:cNvPr>
            <p:cNvSpPr/>
            <p:nvPr/>
          </p:nvSpPr>
          <p:spPr>
            <a:xfrm>
              <a:off x="4571999" y="1262047"/>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7" name="Rectangle 106">
              <a:extLst>
                <a:ext uri="{FF2B5EF4-FFF2-40B4-BE49-F238E27FC236}">
                  <a16:creationId xmlns:a16="http://schemas.microsoft.com/office/drawing/2014/main" id="{F2F89D1F-7631-42F9-B95D-74EC525AE5F4}"/>
                </a:ext>
              </a:extLst>
            </p:cNvPr>
            <p:cNvSpPr/>
            <p:nvPr/>
          </p:nvSpPr>
          <p:spPr>
            <a:xfrm>
              <a:off x="4881564" y="1262047"/>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8" name="Rectangle 107">
              <a:extLst>
                <a:ext uri="{FF2B5EF4-FFF2-40B4-BE49-F238E27FC236}">
                  <a16:creationId xmlns:a16="http://schemas.microsoft.com/office/drawing/2014/main" id="{28C2F258-9109-4F54-8781-666FDBADBF75}"/>
                </a:ext>
              </a:extLst>
            </p:cNvPr>
            <p:cNvSpPr/>
            <p:nvPr/>
          </p:nvSpPr>
          <p:spPr>
            <a:xfrm>
              <a:off x="5191129" y="1262047"/>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9" name="Rectangle 108">
              <a:extLst>
                <a:ext uri="{FF2B5EF4-FFF2-40B4-BE49-F238E27FC236}">
                  <a16:creationId xmlns:a16="http://schemas.microsoft.com/office/drawing/2014/main" id="{8D1C8BA0-E3DD-48F0-B3B9-F2D77B3F179A}"/>
                </a:ext>
              </a:extLst>
            </p:cNvPr>
            <p:cNvSpPr/>
            <p:nvPr/>
          </p:nvSpPr>
          <p:spPr>
            <a:xfrm>
              <a:off x="5500693" y="1262047"/>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0" name="Rectangle 109">
              <a:extLst>
                <a:ext uri="{FF2B5EF4-FFF2-40B4-BE49-F238E27FC236}">
                  <a16:creationId xmlns:a16="http://schemas.microsoft.com/office/drawing/2014/main" id="{0772123E-B50E-4FD5-960A-16213E893F94}"/>
                </a:ext>
              </a:extLst>
            </p:cNvPr>
            <p:cNvSpPr/>
            <p:nvPr/>
          </p:nvSpPr>
          <p:spPr>
            <a:xfrm>
              <a:off x="5810258" y="1262047"/>
              <a:ext cx="309565" cy="309565"/>
            </a:xfrm>
            <a:prstGeom prst="rect">
              <a:avLst/>
            </a:prstGeom>
            <a:solidFill>
              <a:srgbClr val="DB261D"/>
            </a:solidFill>
            <a:ln w="3175">
              <a:solidFill>
                <a:srgbClr val="DB2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1" name="Rectangle 110">
              <a:extLst>
                <a:ext uri="{FF2B5EF4-FFF2-40B4-BE49-F238E27FC236}">
                  <a16:creationId xmlns:a16="http://schemas.microsoft.com/office/drawing/2014/main" id="{57DB56F9-250C-4DFE-BA5E-54B5215BD2B1}"/>
                </a:ext>
              </a:extLst>
            </p:cNvPr>
            <p:cNvSpPr/>
            <p:nvPr/>
          </p:nvSpPr>
          <p:spPr>
            <a:xfrm>
              <a:off x="3333741" y="1571611"/>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2" name="Rectangle 111">
              <a:extLst>
                <a:ext uri="{FF2B5EF4-FFF2-40B4-BE49-F238E27FC236}">
                  <a16:creationId xmlns:a16="http://schemas.microsoft.com/office/drawing/2014/main" id="{8A267EBE-31DE-46D8-AD17-A9E6910C4186}"/>
                </a:ext>
              </a:extLst>
            </p:cNvPr>
            <p:cNvSpPr/>
            <p:nvPr/>
          </p:nvSpPr>
          <p:spPr>
            <a:xfrm>
              <a:off x="3952870" y="1571611"/>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3" name="Rectangle 112">
              <a:extLst>
                <a:ext uri="{FF2B5EF4-FFF2-40B4-BE49-F238E27FC236}">
                  <a16:creationId xmlns:a16="http://schemas.microsoft.com/office/drawing/2014/main" id="{AA01FFFF-C3FE-4C54-B5E2-16DA997B52D5}"/>
                </a:ext>
              </a:extLst>
            </p:cNvPr>
            <p:cNvSpPr/>
            <p:nvPr/>
          </p:nvSpPr>
          <p:spPr>
            <a:xfrm>
              <a:off x="3643305" y="1571611"/>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4" name="Rectangle 113">
              <a:extLst>
                <a:ext uri="{FF2B5EF4-FFF2-40B4-BE49-F238E27FC236}">
                  <a16:creationId xmlns:a16="http://schemas.microsoft.com/office/drawing/2014/main" id="{5C4E73F3-5EFD-42CB-9A2C-A017C9D9B5A0}"/>
                </a:ext>
              </a:extLst>
            </p:cNvPr>
            <p:cNvSpPr/>
            <p:nvPr/>
          </p:nvSpPr>
          <p:spPr>
            <a:xfrm>
              <a:off x="4262435" y="157161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5" name="Rectangle 114">
              <a:extLst>
                <a:ext uri="{FF2B5EF4-FFF2-40B4-BE49-F238E27FC236}">
                  <a16:creationId xmlns:a16="http://schemas.microsoft.com/office/drawing/2014/main" id="{1A4A09CE-2937-4D47-81B8-971C18C07B0A}"/>
                </a:ext>
              </a:extLst>
            </p:cNvPr>
            <p:cNvSpPr/>
            <p:nvPr/>
          </p:nvSpPr>
          <p:spPr>
            <a:xfrm>
              <a:off x="4571999" y="157161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7" name="Rectangle 116">
              <a:extLst>
                <a:ext uri="{FF2B5EF4-FFF2-40B4-BE49-F238E27FC236}">
                  <a16:creationId xmlns:a16="http://schemas.microsoft.com/office/drawing/2014/main" id="{9587CA05-DF42-4327-84D2-A8BC56FC4B05}"/>
                </a:ext>
              </a:extLst>
            </p:cNvPr>
            <p:cNvSpPr/>
            <p:nvPr/>
          </p:nvSpPr>
          <p:spPr>
            <a:xfrm>
              <a:off x="5191129" y="157161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8" name="Rectangle 117">
              <a:extLst>
                <a:ext uri="{FF2B5EF4-FFF2-40B4-BE49-F238E27FC236}">
                  <a16:creationId xmlns:a16="http://schemas.microsoft.com/office/drawing/2014/main" id="{8A58DD83-5CF1-4B93-9833-A7E80D1313D9}"/>
                </a:ext>
              </a:extLst>
            </p:cNvPr>
            <p:cNvSpPr/>
            <p:nvPr/>
          </p:nvSpPr>
          <p:spPr>
            <a:xfrm>
              <a:off x="3333741" y="1881176"/>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9" name="Rectangle 118">
              <a:extLst>
                <a:ext uri="{FF2B5EF4-FFF2-40B4-BE49-F238E27FC236}">
                  <a16:creationId xmlns:a16="http://schemas.microsoft.com/office/drawing/2014/main" id="{BBDAC5BB-5FC3-439D-8378-C7A0A56E7D3F}"/>
                </a:ext>
              </a:extLst>
            </p:cNvPr>
            <p:cNvSpPr/>
            <p:nvPr/>
          </p:nvSpPr>
          <p:spPr>
            <a:xfrm>
              <a:off x="3952870" y="1881176"/>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0" name="Rectangle 119">
              <a:extLst>
                <a:ext uri="{FF2B5EF4-FFF2-40B4-BE49-F238E27FC236}">
                  <a16:creationId xmlns:a16="http://schemas.microsoft.com/office/drawing/2014/main" id="{EA005976-80E5-4427-9A9B-58492BDDE7B7}"/>
                </a:ext>
              </a:extLst>
            </p:cNvPr>
            <p:cNvSpPr/>
            <p:nvPr/>
          </p:nvSpPr>
          <p:spPr>
            <a:xfrm>
              <a:off x="3643305" y="1881176"/>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1" name="Rectangle 120">
              <a:extLst>
                <a:ext uri="{FF2B5EF4-FFF2-40B4-BE49-F238E27FC236}">
                  <a16:creationId xmlns:a16="http://schemas.microsoft.com/office/drawing/2014/main" id="{140CDFD7-8029-4250-B9AA-244619087A4E}"/>
                </a:ext>
              </a:extLst>
            </p:cNvPr>
            <p:cNvSpPr/>
            <p:nvPr/>
          </p:nvSpPr>
          <p:spPr>
            <a:xfrm>
              <a:off x="4262435" y="1881176"/>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2" name="Rectangle 121">
              <a:extLst>
                <a:ext uri="{FF2B5EF4-FFF2-40B4-BE49-F238E27FC236}">
                  <a16:creationId xmlns:a16="http://schemas.microsoft.com/office/drawing/2014/main" id="{21B3CD7F-E9A4-4665-A754-8C6EE6353147}"/>
                </a:ext>
              </a:extLst>
            </p:cNvPr>
            <p:cNvSpPr/>
            <p:nvPr/>
          </p:nvSpPr>
          <p:spPr>
            <a:xfrm>
              <a:off x="4571999" y="1881176"/>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4" name="Rectangle 123">
              <a:extLst>
                <a:ext uri="{FF2B5EF4-FFF2-40B4-BE49-F238E27FC236}">
                  <a16:creationId xmlns:a16="http://schemas.microsoft.com/office/drawing/2014/main" id="{89B34395-9EDF-4480-BFC9-0214F01340C4}"/>
                </a:ext>
              </a:extLst>
            </p:cNvPr>
            <p:cNvSpPr/>
            <p:nvPr/>
          </p:nvSpPr>
          <p:spPr>
            <a:xfrm>
              <a:off x="5191129" y="1881176"/>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5" name="Rectangle 124">
              <a:extLst>
                <a:ext uri="{FF2B5EF4-FFF2-40B4-BE49-F238E27FC236}">
                  <a16:creationId xmlns:a16="http://schemas.microsoft.com/office/drawing/2014/main" id="{F7236312-7E3D-4992-9E92-2E04B1845828}"/>
                </a:ext>
              </a:extLst>
            </p:cNvPr>
            <p:cNvSpPr/>
            <p:nvPr/>
          </p:nvSpPr>
          <p:spPr>
            <a:xfrm>
              <a:off x="5500693" y="1881176"/>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6" name="Rectangle 125">
              <a:extLst>
                <a:ext uri="{FF2B5EF4-FFF2-40B4-BE49-F238E27FC236}">
                  <a16:creationId xmlns:a16="http://schemas.microsoft.com/office/drawing/2014/main" id="{7F6911AA-1711-46AC-AE13-D54372284F04}"/>
                </a:ext>
              </a:extLst>
            </p:cNvPr>
            <p:cNvSpPr/>
            <p:nvPr/>
          </p:nvSpPr>
          <p:spPr>
            <a:xfrm>
              <a:off x="5810258" y="1881176"/>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7" name="Rectangle 126">
              <a:extLst>
                <a:ext uri="{FF2B5EF4-FFF2-40B4-BE49-F238E27FC236}">
                  <a16:creationId xmlns:a16="http://schemas.microsoft.com/office/drawing/2014/main" id="{0241F578-7515-4452-BD93-52EEEB771B00}"/>
                </a:ext>
              </a:extLst>
            </p:cNvPr>
            <p:cNvSpPr/>
            <p:nvPr/>
          </p:nvSpPr>
          <p:spPr>
            <a:xfrm>
              <a:off x="3024176" y="1881176"/>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8" name="Rectangle 127">
              <a:extLst>
                <a:ext uri="{FF2B5EF4-FFF2-40B4-BE49-F238E27FC236}">
                  <a16:creationId xmlns:a16="http://schemas.microsoft.com/office/drawing/2014/main" id="{672A4D77-C45B-4BB2-B62F-CBA7F2B7F69B}"/>
                </a:ext>
              </a:extLst>
            </p:cNvPr>
            <p:cNvSpPr/>
            <p:nvPr/>
          </p:nvSpPr>
          <p:spPr>
            <a:xfrm>
              <a:off x="3333741" y="219074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9" name="Rectangle 128">
              <a:extLst>
                <a:ext uri="{FF2B5EF4-FFF2-40B4-BE49-F238E27FC236}">
                  <a16:creationId xmlns:a16="http://schemas.microsoft.com/office/drawing/2014/main" id="{59F98A8E-D06C-4A07-9BC8-23332EB1CE57}"/>
                </a:ext>
              </a:extLst>
            </p:cNvPr>
            <p:cNvSpPr/>
            <p:nvPr/>
          </p:nvSpPr>
          <p:spPr>
            <a:xfrm>
              <a:off x="3952870" y="2190741"/>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0" name="Rectangle 129">
              <a:extLst>
                <a:ext uri="{FF2B5EF4-FFF2-40B4-BE49-F238E27FC236}">
                  <a16:creationId xmlns:a16="http://schemas.microsoft.com/office/drawing/2014/main" id="{4864FD4A-75A7-44BB-8B07-02D42F67070D}"/>
                </a:ext>
              </a:extLst>
            </p:cNvPr>
            <p:cNvSpPr/>
            <p:nvPr/>
          </p:nvSpPr>
          <p:spPr>
            <a:xfrm>
              <a:off x="3643305" y="2190741"/>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1" name="Rectangle 130">
              <a:extLst>
                <a:ext uri="{FF2B5EF4-FFF2-40B4-BE49-F238E27FC236}">
                  <a16:creationId xmlns:a16="http://schemas.microsoft.com/office/drawing/2014/main" id="{B1FB5012-D16C-4A1E-B479-4F976F7F07C7}"/>
                </a:ext>
              </a:extLst>
            </p:cNvPr>
            <p:cNvSpPr/>
            <p:nvPr/>
          </p:nvSpPr>
          <p:spPr>
            <a:xfrm>
              <a:off x="4262435" y="219074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2" name="Rectangle 131">
              <a:extLst>
                <a:ext uri="{FF2B5EF4-FFF2-40B4-BE49-F238E27FC236}">
                  <a16:creationId xmlns:a16="http://schemas.microsoft.com/office/drawing/2014/main" id="{3ABC379C-5D00-4FC1-AD7C-5B2317EC025C}"/>
                </a:ext>
              </a:extLst>
            </p:cNvPr>
            <p:cNvSpPr/>
            <p:nvPr/>
          </p:nvSpPr>
          <p:spPr>
            <a:xfrm>
              <a:off x="4571999" y="219074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3" name="Rectangle 132">
              <a:extLst>
                <a:ext uri="{FF2B5EF4-FFF2-40B4-BE49-F238E27FC236}">
                  <a16:creationId xmlns:a16="http://schemas.microsoft.com/office/drawing/2014/main" id="{6D2BDF0C-CAD9-4013-8FCB-BCDC3EEA9A4E}"/>
                </a:ext>
              </a:extLst>
            </p:cNvPr>
            <p:cNvSpPr/>
            <p:nvPr/>
          </p:nvSpPr>
          <p:spPr>
            <a:xfrm>
              <a:off x="4881564" y="219074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4" name="Rectangle 133">
              <a:extLst>
                <a:ext uri="{FF2B5EF4-FFF2-40B4-BE49-F238E27FC236}">
                  <a16:creationId xmlns:a16="http://schemas.microsoft.com/office/drawing/2014/main" id="{AA55EA0D-2219-4E04-91BE-D045B66E9D7A}"/>
                </a:ext>
              </a:extLst>
            </p:cNvPr>
            <p:cNvSpPr/>
            <p:nvPr/>
          </p:nvSpPr>
          <p:spPr>
            <a:xfrm>
              <a:off x="5191129" y="2190741"/>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5" name="Rectangle 134">
              <a:extLst>
                <a:ext uri="{FF2B5EF4-FFF2-40B4-BE49-F238E27FC236}">
                  <a16:creationId xmlns:a16="http://schemas.microsoft.com/office/drawing/2014/main" id="{377E1A35-72C4-407A-B614-02BA0391E835}"/>
                </a:ext>
              </a:extLst>
            </p:cNvPr>
            <p:cNvSpPr/>
            <p:nvPr/>
          </p:nvSpPr>
          <p:spPr>
            <a:xfrm>
              <a:off x="5500693" y="219074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6" name="Rectangle 135">
              <a:extLst>
                <a:ext uri="{FF2B5EF4-FFF2-40B4-BE49-F238E27FC236}">
                  <a16:creationId xmlns:a16="http://schemas.microsoft.com/office/drawing/2014/main" id="{47400FCA-4897-439C-81F7-42FF79E705F6}"/>
                </a:ext>
              </a:extLst>
            </p:cNvPr>
            <p:cNvSpPr/>
            <p:nvPr/>
          </p:nvSpPr>
          <p:spPr>
            <a:xfrm>
              <a:off x="5810258" y="219074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7" name="Rectangle 136">
              <a:extLst>
                <a:ext uri="{FF2B5EF4-FFF2-40B4-BE49-F238E27FC236}">
                  <a16:creationId xmlns:a16="http://schemas.microsoft.com/office/drawing/2014/main" id="{100FD527-D562-4B8C-853F-34490E9D0236}"/>
                </a:ext>
              </a:extLst>
            </p:cNvPr>
            <p:cNvSpPr/>
            <p:nvPr/>
          </p:nvSpPr>
          <p:spPr>
            <a:xfrm>
              <a:off x="3024176" y="2190741"/>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8" name="Rectangle 137">
              <a:extLst>
                <a:ext uri="{FF2B5EF4-FFF2-40B4-BE49-F238E27FC236}">
                  <a16:creationId xmlns:a16="http://schemas.microsoft.com/office/drawing/2014/main" id="{F7390D59-44F6-457D-9F24-DF3D813EDFEE}"/>
                </a:ext>
              </a:extLst>
            </p:cNvPr>
            <p:cNvSpPr/>
            <p:nvPr/>
          </p:nvSpPr>
          <p:spPr>
            <a:xfrm>
              <a:off x="6119823" y="2190741"/>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9" name="Rectangle 138">
              <a:extLst>
                <a:ext uri="{FF2B5EF4-FFF2-40B4-BE49-F238E27FC236}">
                  <a16:creationId xmlns:a16="http://schemas.microsoft.com/office/drawing/2014/main" id="{167042A6-5397-43CB-812E-C32B5874C69D}"/>
                </a:ext>
              </a:extLst>
            </p:cNvPr>
            <p:cNvSpPr/>
            <p:nvPr/>
          </p:nvSpPr>
          <p:spPr>
            <a:xfrm>
              <a:off x="3333741" y="2500305"/>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0" name="Rectangle 139">
              <a:extLst>
                <a:ext uri="{FF2B5EF4-FFF2-40B4-BE49-F238E27FC236}">
                  <a16:creationId xmlns:a16="http://schemas.microsoft.com/office/drawing/2014/main" id="{87FB8ECD-AB45-4969-8C33-2AF020BC2805}"/>
                </a:ext>
              </a:extLst>
            </p:cNvPr>
            <p:cNvSpPr/>
            <p:nvPr/>
          </p:nvSpPr>
          <p:spPr>
            <a:xfrm>
              <a:off x="3952870" y="2500305"/>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1" name="Rectangle 140">
              <a:extLst>
                <a:ext uri="{FF2B5EF4-FFF2-40B4-BE49-F238E27FC236}">
                  <a16:creationId xmlns:a16="http://schemas.microsoft.com/office/drawing/2014/main" id="{9696D37F-5673-4FF2-AA35-CAD48745DA34}"/>
                </a:ext>
              </a:extLst>
            </p:cNvPr>
            <p:cNvSpPr/>
            <p:nvPr/>
          </p:nvSpPr>
          <p:spPr>
            <a:xfrm>
              <a:off x="3643305" y="2500305"/>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2" name="Rectangle 141">
              <a:extLst>
                <a:ext uri="{FF2B5EF4-FFF2-40B4-BE49-F238E27FC236}">
                  <a16:creationId xmlns:a16="http://schemas.microsoft.com/office/drawing/2014/main" id="{94BB48EA-B6A2-4897-8DB2-6F6F3F53E8D2}"/>
                </a:ext>
              </a:extLst>
            </p:cNvPr>
            <p:cNvSpPr/>
            <p:nvPr/>
          </p:nvSpPr>
          <p:spPr>
            <a:xfrm>
              <a:off x="4262435" y="2500305"/>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3" name="Rectangle 142">
              <a:extLst>
                <a:ext uri="{FF2B5EF4-FFF2-40B4-BE49-F238E27FC236}">
                  <a16:creationId xmlns:a16="http://schemas.microsoft.com/office/drawing/2014/main" id="{6668400D-3A27-4354-AB03-F9C0BA9F00DC}"/>
                </a:ext>
              </a:extLst>
            </p:cNvPr>
            <p:cNvSpPr/>
            <p:nvPr/>
          </p:nvSpPr>
          <p:spPr>
            <a:xfrm>
              <a:off x="4571999" y="2500305"/>
              <a:ext cx="309565" cy="309565"/>
            </a:xfrm>
            <a:prstGeom prst="rect">
              <a:avLst/>
            </a:prstGeom>
            <a:solidFill>
              <a:srgbClr val="E9A24A"/>
            </a:solidFill>
            <a:ln w="3175">
              <a:solidFill>
                <a:srgbClr val="E9A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4" name="Rectangle 143">
              <a:extLst>
                <a:ext uri="{FF2B5EF4-FFF2-40B4-BE49-F238E27FC236}">
                  <a16:creationId xmlns:a16="http://schemas.microsoft.com/office/drawing/2014/main" id="{DE502C2D-01A4-40DA-B73F-D120488D86E9}"/>
                </a:ext>
              </a:extLst>
            </p:cNvPr>
            <p:cNvSpPr/>
            <p:nvPr/>
          </p:nvSpPr>
          <p:spPr>
            <a:xfrm>
              <a:off x="4881564" y="2500305"/>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5" name="Rectangle 144">
              <a:extLst>
                <a:ext uri="{FF2B5EF4-FFF2-40B4-BE49-F238E27FC236}">
                  <a16:creationId xmlns:a16="http://schemas.microsoft.com/office/drawing/2014/main" id="{B7B4B7AA-805F-402E-A1A7-4D0C34C69FB7}"/>
                </a:ext>
              </a:extLst>
            </p:cNvPr>
            <p:cNvSpPr/>
            <p:nvPr/>
          </p:nvSpPr>
          <p:spPr>
            <a:xfrm>
              <a:off x="5191129" y="2500305"/>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6" name="Rectangle 145">
              <a:extLst>
                <a:ext uri="{FF2B5EF4-FFF2-40B4-BE49-F238E27FC236}">
                  <a16:creationId xmlns:a16="http://schemas.microsoft.com/office/drawing/2014/main" id="{23C9C43C-370D-4C28-A6EC-C9E3750DE233}"/>
                </a:ext>
              </a:extLst>
            </p:cNvPr>
            <p:cNvSpPr/>
            <p:nvPr/>
          </p:nvSpPr>
          <p:spPr>
            <a:xfrm>
              <a:off x="5500693" y="2500305"/>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7" name="Rectangle 146">
              <a:extLst>
                <a:ext uri="{FF2B5EF4-FFF2-40B4-BE49-F238E27FC236}">
                  <a16:creationId xmlns:a16="http://schemas.microsoft.com/office/drawing/2014/main" id="{9FACA010-FD22-4944-863F-8F1FA56BDB12}"/>
                </a:ext>
              </a:extLst>
            </p:cNvPr>
            <p:cNvSpPr/>
            <p:nvPr/>
          </p:nvSpPr>
          <p:spPr>
            <a:xfrm>
              <a:off x="5810258" y="2500305"/>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8" name="Rectangle 147">
              <a:extLst>
                <a:ext uri="{FF2B5EF4-FFF2-40B4-BE49-F238E27FC236}">
                  <a16:creationId xmlns:a16="http://schemas.microsoft.com/office/drawing/2014/main" id="{5FFF1BC7-D7AD-4A79-95FF-CF8DB119CEE4}"/>
                </a:ext>
              </a:extLst>
            </p:cNvPr>
            <p:cNvSpPr/>
            <p:nvPr/>
          </p:nvSpPr>
          <p:spPr>
            <a:xfrm>
              <a:off x="3024176" y="2500305"/>
              <a:ext cx="309565" cy="309565"/>
            </a:xfrm>
            <a:prstGeom prst="rect">
              <a:avLst/>
            </a:prstGeom>
            <a:solidFill>
              <a:srgbClr val="622311"/>
            </a:solidFill>
            <a:ln w="3175">
              <a:solidFill>
                <a:srgbClr val="622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149" name="TextBox 148">
            <a:extLst>
              <a:ext uri="{FF2B5EF4-FFF2-40B4-BE49-F238E27FC236}">
                <a16:creationId xmlns:a16="http://schemas.microsoft.com/office/drawing/2014/main" id="{4A240EA7-79ED-4671-94ED-FF2136A35612}"/>
              </a:ext>
            </a:extLst>
          </p:cNvPr>
          <p:cNvSpPr txBox="1"/>
          <p:nvPr/>
        </p:nvSpPr>
        <p:spPr>
          <a:xfrm rot="19800000">
            <a:off x="1116467" y="3137634"/>
            <a:ext cx="1066318" cy="369332"/>
          </a:xfrm>
          <a:prstGeom prst="rect">
            <a:avLst/>
          </a:prstGeom>
          <a:noFill/>
        </p:spPr>
        <p:txBody>
          <a:bodyPr wrap="none" rtlCol="0">
            <a:spAutoFit/>
          </a:bodyPr>
          <a:lstStyle/>
          <a:p>
            <a:r>
              <a:rPr lang="en-GB" b="1" spc="300" dirty="0"/>
              <a:t>AGENT</a:t>
            </a:r>
          </a:p>
        </p:txBody>
      </p:sp>
      <mc:AlternateContent xmlns:mc="http://schemas.openxmlformats.org/markup-compatibility/2006" xmlns:a14="http://schemas.microsoft.com/office/drawing/2010/main">
        <mc:Choice Requires="a14">
          <p:sp>
            <p:nvSpPr>
              <p:cNvPr id="150" name="Thought Bubble: Cloud 149">
                <a:extLst>
                  <a:ext uri="{FF2B5EF4-FFF2-40B4-BE49-F238E27FC236}">
                    <a16:creationId xmlns:a16="http://schemas.microsoft.com/office/drawing/2014/main" id="{953AC7B1-DF1A-4DAF-B690-033E26555AE2}"/>
                  </a:ext>
                </a:extLst>
              </p:cNvPr>
              <p:cNvSpPr/>
              <p:nvPr/>
            </p:nvSpPr>
            <p:spPr>
              <a:xfrm>
                <a:off x="2056193" y="1503198"/>
                <a:ext cx="3019051" cy="1819101"/>
              </a:xfrm>
              <a:prstGeom prst="cloudCallou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400" spc="300" dirty="0">
                    <a:solidFill>
                      <a:schemeClr val="tx1"/>
                    </a:solidFill>
                  </a:rPr>
                  <a:t>Best Action = </a:t>
                </a:r>
                <a14:m>
                  <m:oMath xmlns:m="http://schemas.openxmlformats.org/officeDocument/2006/math">
                    <m:sSub>
                      <m:sSubPr>
                        <m:ctrlPr>
                          <a:rPr lang="en-GB" sz="1400" i="1" spc="300" smtClean="0">
                            <a:solidFill>
                              <a:schemeClr val="tx1"/>
                            </a:solidFill>
                            <a:latin typeface="Cambria Math" panose="02040503050406030204" pitchFamily="18" charset="0"/>
                          </a:rPr>
                        </m:ctrlPr>
                      </m:sSubPr>
                      <m:e>
                        <m:r>
                          <a:rPr lang="en-GB" sz="1400" b="0" i="1" spc="300" smtClean="0">
                            <a:solidFill>
                              <a:schemeClr val="tx1"/>
                            </a:solidFill>
                            <a:latin typeface="Cambria Math" panose="02040503050406030204" pitchFamily="18" charset="0"/>
                          </a:rPr>
                          <m:t>𝑎𝑟𝑔𝑚𝑎𝑥</m:t>
                        </m:r>
                      </m:e>
                      <m:sub>
                        <m:r>
                          <a:rPr lang="en-GB" sz="1400" b="0" i="1" spc="300" smtClean="0">
                            <a:solidFill>
                              <a:schemeClr val="tx1"/>
                            </a:solidFill>
                            <a:latin typeface="Cambria Math" panose="02040503050406030204" pitchFamily="18" charset="0"/>
                          </a:rPr>
                          <m:t>𝑎</m:t>
                        </m:r>
                      </m:sub>
                    </m:sSub>
                    <m:r>
                      <a:rPr lang="en-GB" sz="1400" i="1" spc="300" dirty="0" smtClean="0">
                        <a:solidFill>
                          <a:schemeClr val="tx1"/>
                        </a:solidFill>
                        <a:latin typeface="Cambria Math" panose="02040503050406030204" pitchFamily="18" charset="0"/>
                      </a:rPr>
                      <m:t>(</m:t>
                    </m:r>
                    <m:r>
                      <a:rPr lang="en-GB" sz="1400" i="1" spc="300" dirty="0" smtClean="0">
                        <a:solidFill>
                          <a:schemeClr val="tx1"/>
                        </a:solidFill>
                        <a:latin typeface="Cambria Math" panose="02040503050406030204" pitchFamily="18" charset="0"/>
                      </a:rPr>
                      <m:t>𝑄</m:t>
                    </m:r>
                    <m:r>
                      <a:rPr lang="en-GB" sz="1400" i="1" spc="300" dirty="0" smtClean="0">
                        <a:solidFill>
                          <a:schemeClr val="tx1"/>
                        </a:solidFill>
                        <a:latin typeface="Cambria Math" panose="02040503050406030204" pitchFamily="18" charset="0"/>
                      </a:rPr>
                      <m:t>(</m:t>
                    </m:r>
                    <m:r>
                      <a:rPr lang="en-GB" sz="1400" i="1" spc="300" dirty="0" err="1" smtClean="0">
                        <a:solidFill>
                          <a:schemeClr val="tx1"/>
                        </a:solidFill>
                        <a:latin typeface="Cambria Math" panose="02040503050406030204" pitchFamily="18" charset="0"/>
                      </a:rPr>
                      <m:t>𝑠</m:t>
                    </m:r>
                    <m:r>
                      <a:rPr lang="en-GB" sz="1400" i="1" spc="300" dirty="0" err="1" smtClean="0">
                        <a:solidFill>
                          <a:schemeClr val="tx1"/>
                        </a:solidFill>
                        <a:latin typeface="Cambria Math" panose="02040503050406030204" pitchFamily="18" charset="0"/>
                      </a:rPr>
                      <m:t>,</m:t>
                    </m:r>
                    <m:r>
                      <a:rPr lang="en-GB" sz="1400" i="1" spc="300" dirty="0" err="1" smtClean="0">
                        <a:solidFill>
                          <a:schemeClr val="tx1"/>
                        </a:solidFill>
                        <a:latin typeface="Cambria Math" panose="02040503050406030204" pitchFamily="18" charset="0"/>
                      </a:rPr>
                      <m:t>𝑎</m:t>
                    </m:r>
                    <m:r>
                      <a:rPr lang="en-GB" sz="1400" i="1" spc="300" dirty="0" smtClean="0">
                        <a:solidFill>
                          <a:schemeClr val="tx1"/>
                        </a:solidFill>
                        <a:latin typeface="Cambria Math" panose="02040503050406030204" pitchFamily="18" charset="0"/>
                      </a:rPr>
                      <m:t>))</m:t>
                    </m:r>
                  </m:oMath>
                </a14:m>
                <a:endParaRPr lang="en-GB" sz="1400" spc="300" dirty="0">
                  <a:solidFill>
                    <a:schemeClr val="tx1"/>
                  </a:solidFill>
                </a:endParaRPr>
              </a:p>
            </p:txBody>
          </p:sp>
        </mc:Choice>
        <mc:Fallback xmlns="">
          <p:sp>
            <p:nvSpPr>
              <p:cNvPr id="150" name="Thought Bubble: Cloud 149">
                <a:extLst>
                  <a:ext uri="{FF2B5EF4-FFF2-40B4-BE49-F238E27FC236}">
                    <a16:creationId xmlns:a16="http://schemas.microsoft.com/office/drawing/2014/main" id="{953AC7B1-DF1A-4DAF-B690-033E26555AE2}"/>
                  </a:ext>
                </a:extLst>
              </p:cNvPr>
              <p:cNvSpPr>
                <a:spLocks noRot="1" noChangeAspect="1" noMove="1" noResize="1" noEditPoints="1" noAdjustHandles="1" noChangeArrowheads="1" noChangeShapeType="1" noTextEdit="1"/>
              </p:cNvSpPr>
              <p:nvPr/>
            </p:nvSpPr>
            <p:spPr>
              <a:xfrm>
                <a:off x="2056193" y="1503198"/>
                <a:ext cx="3019051" cy="1819101"/>
              </a:xfrm>
              <a:prstGeom prst="cloudCallou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BD3B5FF6-AAF2-41EA-BA25-0AA84CB1FD34}"/>
                  </a:ext>
                </a:extLst>
              </p:cNvPr>
              <p:cNvSpPr txBox="1"/>
              <p:nvPr/>
            </p:nvSpPr>
            <p:spPr>
              <a:xfrm>
                <a:off x="5869172" y="2001858"/>
                <a:ext cx="6041526" cy="379078"/>
              </a:xfrm>
              <a:prstGeom prst="rect">
                <a:avLst/>
              </a:prstGeom>
              <a:noFill/>
            </p:spPr>
            <p:txBody>
              <a:bodyPr wrap="none" rtlCol="0">
                <a:spAutoFit/>
              </a:bodyPr>
              <a:lstStyle/>
              <a:p>
                <a:r>
                  <a:rPr lang="en-GB" dirty="0"/>
                  <a:t>Future discounted </a:t>
                </a:r>
                <a:r>
                  <a:rPr lang="en-GB" b="0" dirty="0"/>
                  <a:t>reward </a:t>
                </a:r>
                <a14:m>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𝐺</m:t>
                        </m:r>
                      </m:e>
                      <m:sub>
                        <m:r>
                          <a:rPr lang="en-GB" b="0" i="1" dirty="0" smtClean="0">
                            <a:latin typeface="Cambria Math" panose="02040503050406030204" pitchFamily="18" charset="0"/>
                          </a:rPr>
                          <m:t>𝑡</m:t>
                        </m:r>
                      </m:sub>
                    </m:sSub>
                    <m:r>
                      <a:rPr lang="en-GB" b="0" i="1" dirty="0" smtClean="0">
                        <a:latin typeface="Cambria Math" panose="02040503050406030204" pitchFamily="18" charset="0"/>
                      </a:rPr>
                      <m:t>=</m:t>
                    </m:r>
                    <m:nary>
                      <m:naryPr>
                        <m:chr m:val="∑"/>
                        <m:ctrlPr>
                          <a:rPr lang="en-GB" i="1" dirty="0" smtClean="0">
                            <a:latin typeface="Cambria Math" panose="02040503050406030204" pitchFamily="18" charset="0"/>
                          </a:rPr>
                        </m:ctrlPr>
                      </m:naryPr>
                      <m:sub>
                        <m:r>
                          <a:rPr lang="en-GB" i="1" dirty="0">
                            <a:latin typeface="Cambria Math" panose="02040503050406030204" pitchFamily="18" charset="0"/>
                          </a:rPr>
                          <m:t>𝑘</m:t>
                        </m:r>
                        <m:r>
                          <a:rPr lang="en-GB" i="1" dirty="0">
                            <a:latin typeface="Cambria Math" panose="02040503050406030204" pitchFamily="18" charset="0"/>
                          </a:rPr>
                          <m:t>=0</m:t>
                        </m:r>
                      </m:sub>
                      <m:sup>
                        <m:r>
                          <a:rPr lang="en-GB" i="1" dirty="0" smtClean="0">
                            <a:latin typeface="Cambria Math" panose="02040503050406030204" pitchFamily="18" charset="0"/>
                          </a:rPr>
                          <m:t>∞</m:t>
                        </m:r>
                      </m:sup>
                      <m:e>
                        <m:sSup>
                          <m:sSupPr>
                            <m:ctrlPr>
                              <a:rPr lang="en-GB" i="1" dirty="0">
                                <a:latin typeface="Cambria Math" panose="02040503050406030204" pitchFamily="18" charset="0"/>
                              </a:rPr>
                            </m:ctrlPr>
                          </m:sSupPr>
                          <m:e>
                            <m:r>
                              <a:rPr lang="el-GR" i="1" dirty="0">
                                <a:latin typeface="Cambria Math" panose="02040503050406030204" pitchFamily="18" charset="0"/>
                              </a:rPr>
                              <m:t>𝛾</m:t>
                            </m:r>
                          </m:e>
                          <m:sup>
                            <m:r>
                              <a:rPr lang="en-GB" i="1" dirty="0">
                                <a:latin typeface="Cambria Math" panose="02040503050406030204" pitchFamily="18" charset="0"/>
                              </a:rPr>
                              <m:t>𝑘</m:t>
                            </m:r>
                          </m:sup>
                        </m:sSup>
                        <m:sSub>
                          <m:sSubPr>
                            <m:ctrlPr>
                              <a:rPr lang="en-GB" i="1" dirty="0">
                                <a:latin typeface="Cambria Math" panose="02040503050406030204" pitchFamily="18" charset="0"/>
                              </a:rPr>
                            </m:ctrlPr>
                          </m:sSubPr>
                          <m:e>
                            <m:r>
                              <a:rPr lang="en-GB" i="1" dirty="0">
                                <a:latin typeface="Cambria Math" panose="02040503050406030204" pitchFamily="18" charset="0"/>
                              </a:rPr>
                              <m:t>𝑟</m:t>
                            </m:r>
                          </m:e>
                          <m:sub>
                            <m:r>
                              <a:rPr lang="en-GB" i="1" dirty="0" err="1">
                                <a:latin typeface="Cambria Math" panose="02040503050406030204" pitchFamily="18" charset="0"/>
                              </a:rPr>
                              <m:t>𝑡</m:t>
                            </m:r>
                            <m:r>
                              <a:rPr lang="en-GB" i="1" dirty="0" err="1">
                                <a:latin typeface="Cambria Math" panose="02040503050406030204" pitchFamily="18" charset="0"/>
                              </a:rPr>
                              <m:t>+</m:t>
                            </m:r>
                            <m:r>
                              <a:rPr lang="en-GB" i="1" dirty="0" err="1">
                                <a:latin typeface="Cambria Math" panose="02040503050406030204" pitchFamily="18" charset="0"/>
                              </a:rPr>
                              <m:t>𝑘</m:t>
                            </m:r>
                          </m:sub>
                        </m:sSub>
                      </m:e>
                    </m:nary>
                  </m:oMath>
                </a14:m>
                <a:r>
                  <a:rPr lang="en-GB" dirty="0"/>
                  <a:t> from timestep </a:t>
                </a:r>
                <a14:m>
                  <m:oMath xmlns:m="http://schemas.openxmlformats.org/officeDocument/2006/math">
                    <m:r>
                      <a:rPr lang="en-GB" b="0" i="1" smtClean="0">
                        <a:latin typeface="Cambria Math" panose="02040503050406030204" pitchFamily="18" charset="0"/>
                      </a:rPr>
                      <m:t>𝑡</m:t>
                    </m:r>
                  </m:oMath>
                </a14:m>
                <a:endParaRPr lang="en-GB" dirty="0"/>
              </a:p>
            </p:txBody>
          </p:sp>
        </mc:Choice>
        <mc:Fallback xmlns="">
          <p:sp>
            <p:nvSpPr>
              <p:cNvPr id="116" name="TextBox 115">
                <a:extLst>
                  <a:ext uri="{FF2B5EF4-FFF2-40B4-BE49-F238E27FC236}">
                    <a16:creationId xmlns:a16="http://schemas.microsoft.com/office/drawing/2014/main" id="{BD3B5FF6-AAF2-41EA-BA25-0AA84CB1FD34}"/>
                  </a:ext>
                </a:extLst>
              </p:cNvPr>
              <p:cNvSpPr txBox="1">
                <a:spLocks noRot="1" noChangeAspect="1" noMove="1" noResize="1" noEditPoints="1" noAdjustHandles="1" noChangeArrowheads="1" noChangeShapeType="1" noTextEdit="1"/>
              </p:cNvSpPr>
              <p:nvPr/>
            </p:nvSpPr>
            <p:spPr>
              <a:xfrm>
                <a:off x="5869172" y="2001858"/>
                <a:ext cx="6041526" cy="379078"/>
              </a:xfrm>
              <a:prstGeom prst="rect">
                <a:avLst/>
              </a:prstGeom>
              <a:blipFill>
                <a:blip r:embed="rId4"/>
                <a:stretch>
                  <a:fillRect l="-908" t="-112698" b="-17777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9" name="TextBox 158">
                <a:extLst>
                  <a:ext uri="{FF2B5EF4-FFF2-40B4-BE49-F238E27FC236}">
                    <a16:creationId xmlns:a16="http://schemas.microsoft.com/office/drawing/2014/main" id="{7E908058-1FB8-4E9A-AC3E-F9A6ADD8CEED}"/>
                  </a:ext>
                </a:extLst>
              </p:cNvPr>
              <p:cNvSpPr txBox="1"/>
              <p:nvPr/>
            </p:nvSpPr>
            <p:spPr>
              <a:xfrm>
                <a:off x="5869172" y="1592290"/>
                <a:ext cx="2588978" cy="369332"/>
              </a:xfrm>
              <a:prstGeom prst="rect">
                <a:avLst/>
              </a:prstGeom>
              <a:noFill/>
            </p:spPr>
            <p:txBody>
              <a:bodyPr wrap="none" rtlCol="0">
                <a:spAutoFit/>
              </a:bodyPr>
              <a:lstStyle/>
              <a:p>
                <a:r>
                  <a:rPr lang="en-GB" dirty="0"/>
                  <a:t>Discount factor </a:t>
                </a:r>
                <a14:m>
                  <m:oMath xmlns:m="http://schemas.openxmlformats.org/officeDocument/2006/math">
                    <m:r>
                      <a:rPr lang="el-GR" i="1" dirty="0" smtClean="0">
                        <a:latin typeface="Cambria Math" panose="02040503050406030204" pitchFamily="18" charset="0"/>
                      </a:rPr>
                      <m:t>𝛾</m:t>
                    </m:r>
                    <m:r>
                      <a:rPr lang="en-GB" b="0" i="1" dirty="0" smtClean="0">
                        <a:latin typeface="Cambria Math" panose="02040503050406030204" pitchFamily="18" charset="0"/>
                      </a:rPr>
                      <m:t>∈[0,1)</m:t>
                    </m:r>
                  </m:oMath>
                </a14:m>
                <a:endParaRPr lang="en-GB" dirty="0"/>
              </a:p>
            </p:txBody>
          </p:sp>
        </mc:Choice>
        <mc:Fallback xmlns="">
          <p:sp>
            <p:nvSpPr>
              <p:cNvPr id="159" name="TextBox 158">
                <a:extLst>
                  <a:ext uri="{FF2B5EF4-FFF2-40B4-BE49-F238E27FC236}">
                    <a16:creationId xmlns:a16="http://schemas.microsoft.com/office/drawing/2014/main" id="{7E908058-1FB8-4E9A-AC3E-F9A6ADD8CEED}"/>
                  </a:ext>
                </a:extLst>
              </p:cNvPr>
              <p:cNvSpPr txBox="1">
                <a:spLocks noRot="1" noChangeAspect="1" noMove="1" noResize="1" noEditPoints="1" noAdjustHandles="1" noChangeArrowheads="1" noChangeShapeType="1" noTextEdit="1"/>
              </p:cNvSpPr>
              <p:nvPr/>
            </p:nvSpPr>
            <p:spPr>
              <a:xfrm>
                <a:off x="5869172" y="1592290"/>
                <a:ext cx="2588978" cy="369332"/>
              </a:xfrm>
              <a:prstGeom prst="rect">
                <a:avLst/>
              </a:prstGeom>
              <a:blipFill>
                <a:blip r:embed="rId5"/>
                <a:stretch>
                  <a:fillRect l="-2123" t="-8197" b="-245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73EF9E24-EF9C-4B33-B02C-FF7532DB9B06}"/>
                  </a:ext>
                </a:extLst>
              </p:cNvPr>
              <p:cNvSpPr txBox="1"/>
              <p:nvPr/>
            </p:nvSpPr>
            <p:spPr>
              <a:xfrm>
                <a:off x="5869172" y="2791298"/>
                <a:ext cx="6001515" cy="646331"/>
              </a:xfrm>
              <a:prstGeom prst="rect">
                <a:avLst/>
              </a:prstGeom>
              <a:noFill/>
            </p:spPr>
            <p:txBody>
              <a:bodyPr wrap="none" rtlCol="0">
                <a:spAutoFit/>
              </a:bodyPr>
              <a:lstStyle/>
              <a:p>
                <a14:m>
                  <m:oMath xmlns:m="http://schemas.openxmlformats.org/officeDocument/2006/math">
                    <m:r>
                      <a:rPr lang="en-GB" i="1" dirty="0" smtClean="0">
                        <a:latin typeface="Cambria Math" panose="02040503050406030204" pitchFamily="18" charset="0"/>
                      </a:rPr>
                      <m:t>𝑄</m:t>
                    </m:r>
                    <m:d>
                      <m:dPr>
                        <m:ctrlPr>
                          <a:rPr lang="en-GB" i="1" dirty="0">
                            <a:latin typeface="Cambria Math" panose="02040503050406030204" pitchFamily="18" charset="0"/>
                          </a:rPr>
                        </m:ctrlPr>
                      </m:dPr>
                      <m:e>
                        <m:r>
                          <a:rPr lang="en-GB" i="1" dirty="0" err="1">
                            <a:latin typeface="Cambria Math" panose="02040503050406030204" pitchFamily="18" charset="0"/>
                          </a:rPr>
                          <m:t>𝑠</m:t>
                        </m:r>
                        <m:r>
                          <a:rPr lang="en-GB" i="1" dirty="0" err="1">
                            <a:latin typeface="Cambria Math" panose="02040503050406030204" pitchFamily="18" charset="0"/>
                          </a:rPr>
                          <m:t>,</m:t>
                        </m:r>
                        <m:r>
                          <a:rPr lang="en-GB" i="1" dirty="0" err="1">
                            <a:latin typeface="Cambria Math" panose="02040503050406030204" pitchFamily="18" charset="0"/>
                          </a:rPr>
                          <m:t>𝑎</m:t>
                        </m:r>
                      </m:e>
                    </m:d>
                    <m:r>
                      <a:rPr lang="en-GB" i="1" dirty="0" err="1">
                        <a:latin typeface="Cambria Math" panose="02040503050406030204" pitchFamily="18" charset="0"/>
                      </a:rPr>
                      <m:t> </m:t>
                    </m:r>
                  </m:oMath>
                </a14:m>
                <a:r>
                  <a:rPr lang="en-GB" dirty="0"/>
                  <a:t>is an estimate of </a:t>
                </a:r>
                <a14:m>
                  <m:oMath xmlns:m="http://schemas.openxmlformats.org/officeDocument/2006/math">
                    <m:sSup>
                      <m:sSupPr>
                        <m:ctrlPr>
                          <a:rPr lang="en-GB" b="0" i="1" smtClean="0">
                            <a:latin typeface="Cambria Math" panose="02040503050406030204" pitchFamily="18" charset="0"/>
                            <a:ea typeface="Cambria Math" panose="02040503050406030204" pitchFamily="18" charset="0"/>
                          </a:rPr>
                        </m:ctrlPr>
                      </m:sSupPr>
                      <m:e>
                        <m:r>
                          <a:rPr lang="en-GB" b="0" i="0" smtClean="0">
                            <a:latin typeface="Cambria Math" panose="02040503050406030204" pitchFamily="18" charset="0"/>
                            <a:ea typeface="Cambria Math" panose="02040503050406030204" pitchFamily="18" charset="0"/>
                          </a:rPr>
                          <m:t>𝑄</m:t>
                        </m:r>
                      </m:e>
                      <m:sup>
                        <m:r>
                          <a:rPr lang="en-GB" b="0" i="0" smtClean="0">
                            <a:latin typeface="Cambria Math" panose="02040503050406030204" pitchFamily="18" charset="0"/>
                            <a:ea typeface="Cambria Math" panose="02040503050406030204" pitchFamily="18" charset="0"/>
                          </a:rPr>
                          <m:t>∗</m:t>
                        </m:r>
                      </m:sup>
                    </m:sSup>
                    <m:d>
                      <m:dPr>
                        <m:ctrlPr>
                          <a:rPr lang="en-GB" b="0" i="1" smtClean="0">
                            <a:latin typeface="Cambria Math" panose="02040503050406030204" pitchFamily="18" charset="0"/>
                            <a:ea typeface="Cambria Math" panose="02040503050406030204" pitchFamily="18" charset="0"/>
                          </a:rPr>
                        </m:ctrlPr>
                      </m:dPr>
                      <m:e>
                        <m:r>
                          <a:rPr lang="en-GB" b="0" i="0" smtClean="0">
                            <a:latin typeface="Cambria Math" panose="02040503050406030204" pitchFamily="18" charset="0"/>
                            <a:ea typeface="Cambria Math" panose="02040503050406030204" pitchFamily="18" charset="0"/>
                          </a:rPr>
                          <m:t>𝑠</m:t>
                        </m:r>
                        <m:r>
                          <a:rPr lang="en-GB" b="0" i="0" smtClean="0">
                            <a:latin typeface="Cambria Math" panose="02040503050406030204" pitchFamily="18" charset="0"/>
                            <a:ea typeface="Cambria Math" panose="02040503050406030204" pitchFamily="18" charset="0"/>
                          </a:rPr>
                          <m:t>,</m:t>
                        </m:r>
                        <m:r>
                          <a:rPr lang="en-GB" b="0" i="0" smtClean="0">
                            <a:latin typeface="Cambria Math" panose="02040503050406030204" pitchFamily="18" charset="0"/>
                            <a:ea typeface="Cambria Math" panose="02040503050406030204" pitchFamily="18" charset="0"/>
                          </a:rPr>
                          <m:t>𝑎</m:t>
                        </m:r>
                      </m:e>
                    </m:d>
                    <m:r>
                      <a:rPr lang="en-GB" b="0" i="0"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𝔼</m:t>
                    </m:r>
                    <m:d>
                      <m:dPr>
                        <m:begChr m:val="["/>
                        <m:endChr m:val="]"/>
                        <m:ctrlPr>
                          <a:rPr lang="en-GB" b="0" i="1" smtClean="0">
                            <a:latin typeface="Cambria Math" panose="02040503050406030204" pitchFamily="18" charset="0"/>
                            <a:ea typeface="Cambria Math" panose="02040503050406030204" pitchFamily="18" charset="0"/>
                          </a:rPr>
                        </m:ctrlPr>
                      </m:dPr>
                      <m:e>
                        <m:sSub>
                          <m:sSubPr>
                            <m:ctrlPr>
                              <a:rPr lang="en-GB" b="0" i="1" smtClean="0">
                                <a:latin typeface="Cambria Math" panose="02040503050406030204" pitchFamily="18" charset="0"/>
                                <a:ea typeface="Cambria Math" panose="02040503050406030204" pitchFamily="18" charset="0"/>
                              </a:rPr>
                            </m:ctrlPr>
                          </m:sSubPr>
                          <m:e>
                            <m:r>
                              <a:rPr lang="en-GB" b="0" i="0" smtClean="0">
                                <a:latin typeface="Cambria Math" panose="02040503050406030204" pitchFamily="18" charset="0"/>
                                <a:ea typeface="Cambria Math" panose="02040503050406030204" pitchFamily="18" charset="0"/>
                              </a:rPr>
                              <m:t>𝐺</m:t>
                            </m:r>
                          </m:e>
                          <m:sub>
                            <m:r>
                              <a:rPr lang="en-GB" b="0" i="0" smtClean="0">
                                <a:latin typeface="Cambria Math" panose="02040503050406030204" pitchFamily="18" charset="0"/>
                                <a:ea typeface="Cambria Math" panose="02040503050406030204" pitchFamily="18" charset="0"/>
                              </a:rPr>
                              <m:t>𝑡</m:t>
                            </m:r>
                          </m:sub>
                        </m:sSub>
                      </m:e>
                      <m:e>
                        <m:sSub>
                          <m:sSubPr>
                            <m:ctrlPr>
                              <a:rPr lang="en-GB" b="0" i="1" smtClean="0">
                                <a:latin typeface="Cambria Math" panose="02040503050406030204" pitchFamily="18" charset="0"/>
                                <a:ea typeface="Cambria Math" panose="02040503050406030204" pitchFamily="18" charset="0"/>
                              </a:rPr>
                            </m:ctrlPr>
                          </m:sSubPr>
                          <m:e>
                            <m:r>
                              <a:rPr lang="en-GB" b="0" i="0" smtClean="0">
                                <a:latin typeface="Cambria Math" panose="02040503050406030204" pitchFamily="18" charset="0"/>
                                <a:ea typeface="Cambria Math" panose="02040503050406030204" pitchFamily="18" charset="0"/>
                              </a:rPr>
                              <m:t>𝑠</m:t>
                            </m:r>
                          </m:e>
                          <m:sub>
                            <m:r>
                              <a:rPr lang="en-GB" b="0" i="0" smtClean="0">
                                <a:latin typeface="Cambria Math" panose="02040503050406030204" pitchFamily="18" charset="0"/>
                                <a:ea typeface="Cambria Math" panose="02040503050406030204" pitchFamily="18" charset="0"/>
                              </a:rPr>
                              <m:t>𝑡</m:t>
                            </m:r>
                          </m:sub>
                        </m:sSub>
                        <m:r>
                          <a:rPr lang="en-GB" b="0" i="0" smtClean="0">
                            <a:latin typeface="Cambria Math" panose="02040503050406030204" pitchFamily="18" charset="0"/>
                            <a:ea typeface="Cambria Math" panose="02040503050406030204" pitchFamily="18" charset="0"/>
                          </a:rPr>
                          <m:t>=</m:t>
                        </m:r>
                        <m:r>
                          <a:rPr lang="en-GB" b="0" i="0" smtClean="0">
                            <a:latin typeface="Cambria Math" panose="02040503050406030204" pitchFamily="18" charset="0"/>
                            <a:ea typeface="Cambria Math" panose="02040503050406030204" pitchFamily="18" charset="0"/>
                          </a:rPr>
                          <m:t>𝑠</m:t>
                        </m:r>
                        <m:r>
                          <a:rPr lang="en-GB" b="0" i="0"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0" smtClean="0">
                                <a:latin typeface="Cambria Math" panose="02040503050406030204" pitchFamily="18" charset="0"/>
                                <a:ea typeface="Cambria Math" panose="02040503050406030204" pitchFamily="18" charset="0"/>
                              </a:rPr>
                              <m:t>𝑎</m:t>
                            </m:r>
                          </m:e>
                          <m:sub>
                            <m:r>
                              <a:rPr lang="en-GB" b="0" i="0" smtClean="0">
                                <a:latin typeface="Cambria Math" panose="02040503050406030204" pitchFamily="18" charset="0"/>
                                <a:ea typeface="Cambria Math" panose="02040503050406030204" pitchFamily="18" charset="0"/>
                              </a:rPr>
                              <m:t>𝑡</m:t>
                            </m:r>
                          </m:sub>
                        </m:sSub>
                        <m:r>
                          <a:rPr lang="en-GB" b="0" i="0" smtClean="0">
                            <a:latin typeface="Cambria Math" panose="02040503050406030204" pitchFamily="18" charset="0"/>
                            <a:ea typeface="Cambria Math" panose="02040503050406030204" pitchFamily="18" charset="0"/>
                          </a:rPr>
                          <m:t>=</m:t>
                        </m:r>
                        <m:r>
                          <a:rPr lang="en-GB" b="0" i="0" smtClean="0">
                            <a:latin typeface="Cambria Math" panose="02040503050406030204" pitchFamily="18" charset="0"/>
                            <a:ea typeface="Cambria Math" panose="02040503050406030204" pitchFamily="18" charset="0"/>
                          </a:rPr>
                          <m:t>𝑎</m:t>
                        </m:r>
                        <m:r>
                          <a:rPr lang="en-GB" b="0" i="0" smtClean="0">
                            <a:latin typeface="Cambria Math" panose="02040503050406030204" pitchFamily="18" charset="0"/>
                            <a:ea typeface="Cambria Math" panose="02040503050406030204" pitchFamily="18" charset="0"/>
                          </a:rPr>
                          <m:t>,</m:t>
                        </m:r>
                        <m:sSup>
                          <m:sSupPr>
                            <m:ctrlPr>
                              <a:rPr lang="en-GB" b="0"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𝜋</m:t>
                            </m:r>
                          </m:e>
                          <m:sup>
                            <m:r>
                              <a:rPr lang="en-GB" b="0" i="1" smtClean="0">
                                <a:latin typeface="Cambria Math" panose="02040503050406030204" pitchFamily="18" charset="0"/>
                                <a:ea typeface="Cambria Math" panose="02040503050406030204" pitchFamily="18" charset="0"/>
                              </a:rPr>
                              <m:t>∗</m:t>
                            </m:r>
                          </m:sup>
                        </m:sSup>
                      </m:e>
                    </m:d>
                  </m:oMath>
                </a14:m>
                <a:r>
                  <a:rPr lang="en-GB" dirty="0"/>
                  <a:t>, </a:t>
                </a:r>
              </a:p>
              <a:p>
                <a:r>
                  <a:rPr lang="en-GB" dirty="0"/>
                  <a:t>when following optimal policy </a:t>
                </a:r>
                <a14:m>
                  <m:oMath xmlns:m="http://schemas.openxmlformats.org/officeDocument/2006/math">
                    <m:sSup>
                      <m:sSupPr>
                        <m:ctrlPr>
                          <a:rPr lang="en-GB" b="0" i="1" dirty="0" smtClean="0">
                            <a:latin typeface="Cambria Math" panose="02040503050406030204" pitchFamily="18" charset="0"/>
                          </a:rPr>
                        </m:ctrlPr>
                      </m:sSupPr>
                      <m:e>
                        <m:r>
                          <a:rPr lang="en-GB" i="1" dirty="0" smtClean="0">
                            <a:latin typeface="Cambria Math" panose="02040503050406030204" pitchFamily="18" charset="0"/>
                          </a:rPr>
                          <m:t>𝜋</m:t>
                        </m:r>
                      </m:e>
                      <m:sup>
                        <m:r>
                          <a:rPr lang="en-GB" b="0" i="1" dirty="0" smtClean="0">
                            <a:latin typeface="Cambria Math" panose="02040503050406030204" pitchFamily="18" charset="0"/>
                          </a:rPr>
                          <m:t>∗</m:t>
                        </m:r>
                      </m:sup>
                    </m:sSup>
                  </m:oMath>
                </a14:m>
                <a:r>
                  <a:rPr lang="en-GB" dirty="0"/>
                  <a:t> from timestep </a:t>
                </a:r>
                <a14:m>
                  <m:oMath xmlns:m="http://schemas.openxmlformats.org/officeDocument/2006/math">
                    <m:r>
                      <a:rPr lang="en-GB" i="1" dirty="0" smtClean="0">
                        <a:latin typeface="Cambria Math" panose="02040503050406030204" pitchFamily="18" charset="0"/>
                      </a:rPr>
                      <m:t>𝑡</m:t>
                    </m:r>
                  </m:oMath>
                </a14:m>
                <a:r>
                  <a:rPr lang="en-GB" dirty="0"/>
                  <a:t> onwards</a:t>
                </a:r>
              </a:p>
            </p:txBody>
          </p:sp>
        </mc:Choice>
        <mc:Fallback xmlns="">
          <p:sp>
            <p:nvSpPr>
              <p:cNvPr id="161" name="TextBox 160">
                <a:extLst>
                  <a:ext uri="{FF2B5EF4-FFF2-40B4-BE49-F238E27FC236}">
                    <a16:creationId xmlns:a16="http://schemas.microsoft.com/office/drawing/2014/main" id="{73EF9E24-EF9C-4B33-B02C-FF7532DB9B06}"/>
                  </a:ext>
                </a:extLst>
              </p:cNvPr>
              <p:cNvSpPr txBox="1">
                <a:spLocks noRot="1" noChangeAspect="1" noMove="1" noResize="1" noEditPoints="1" noAdjustHandles="1" noChangeArrowheads="1" noChangeShapeType="1" noTextEdit="1"/>
              </p:cNvSpPr>
              <p:nvPr/>
            </p:nvSpPr>
            <p:spPr>
              <a:xfrm>
                <a:off x="5869172" y="2791298"/>
                <a:ext cx="6001515" cy="646331"/>
              </a:xfrm>
              <a:prstGeom prst="rect">
                <a:avLst/>
              </a:prstGeom>
              <a:blipFill>
                <a:blip r:embed="rId6"/>
                <a:stretch>
                  <a:fillRect l="-915" t="-5660" b="-1415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2" name="TextBox 161">
                <a:extLst>
                  <a:ext uri="{FF2B5EF4-FFF2-40B4-BE49-F238E27FC236}">
                    <a16:creationId xmlns:a16="http://schemas.microsoft.com/office/drawing/2014/main" id="{E33B6F9A-99E9-4B48-9628-A3BD4904C378}"/>
                  </a:ext>
                </a:extLst>
              </p:cNvPr>
              <p:cNvSpPr txBox="1"/>
              <p:nvPr/>
            </p:nvSpPr>
            <p:spPr>
              <a:xfrm>
                <a:off x="5869172" y="2421966"/>
                <a:ext cx="2783070" cy="369332"/>
              </a:xfrm>
              <a:prstGeom prst="rect">
                <a:avLst/>
              </a:prstGeom>
              <a:noFill/>
            </p:spPr>
            <p:txBody>
              <a:bodyPr wrap="none" rtlCol="0">
                <a:spAutoFit/>
              </a:bodyPr>
              <a:lstStyle/>
              <a:p>
                <a:r>
                  <a:rPr lang="en-GB" dirty="0"/>
                  <a:t>Optimal </a:t>
                </a:r>
                <a:r>
                  <a:rPr lang="en-GB" dirty="0" err="1"/>
                  <a:t>behavior</a:t>
                </a:r>
                <a:r>
                  <a:rPr lang="en-GB" dirty="0"/>
                  <a:t> policy </a:t>
                </a:r>
                <a14:m>
                  <m:oMath xmlns:m="http://schemas.openxmlformats.org/officeDocument/2006/math">
                    <m:sSup>
                      <m:sSupPr>
                        <m:ctrlPr>
                          <a:rPr lang="en-GB" b="0" i="1" dirty="0" smtClean="0">
                            <a:latin typeface="Cambria Math" panose="02040503050406030204" pitchFamily="18" charset="0"/>
                          </a:rPr>
                        </m:ctrlPr>
                      </m:sSupPr>
                      <m:e>
                        <m:r>
                          <a:rPr lang="en-GB" i="1" dirty="0" smtClean="0">
                            <a:latin typeface="Cambria Math" panose="02040503050406030204" pitchFamily="18" charset="0"/>
                          </a:rPr>
                          <m:t>𝜋</m:t>
                        </m:r>
                      </m:e>
                      <m:sup>
                        <m:r>
                          <a:rPr lang="en-GB" b="0" i="1" dirty="0" smtClean="0">
                            <a:latin typeface="Cambria Math" panose="02040503050406030204" pitchFamily="18" charset="0"/>
                          </a:rPr>
                          <m:t>∗</m:t>
                        </m:r>
                      </m:sup>
                    </m:sSup>
                  </m:oMath>
                </a14:m>
                <a:endParaRPr lang="en-GB" dirty="0"/>
              </a:p>
            </p:txBody>
          </p:sp>
        </mc:Choice>
        <mc:Fallback xmlns="">
          <p:sp>
            <p:nvSpPr>
              <p:cNvPr id="162" name="TextBox 161">
                <a:extLst>
                  <a:ext uri="{FF2B5EF4-FFF2-40B4-BE49-F238E27FC236}">
                    <a16:creationId xmlns:a16="http://schemas.microsoft.com/office/drawing/2014/main" id="{E33B6F9A-99E9-4B48-9628-A3BD4904C378}"/>
                  </a:ext>
                </a:extLst>
              </p:cNvPr>
              <p:cNvSpPr txBox="1">
                <a:spLocks noRot="1" noChangeAspect="1" noMove="1" noResize="1" noEditPoints="1" noAdjustHandles="1" noChangeArrowheads="1" noChangeShapeType="1" noTextEdit="1"/>
              </p:cNvSpPr>
              <p:nvPr/>
            </p:nvSpPr>
            <p:spPr>
              <a:xfrm>
                <a:off x="5869172" y="2421966"/>
                <a:ext cx="2783070" cy="369332"/>
              </a:xfrm>
              <a:prstGeom prst="rect">
                <a:avLst/>
              </a:prstGeom>
              <a:blipFill>
                <a:blip r:embed="rId7"/>
                <a:stretch>
                  <a:fillRect l="-1974" t="-8197" b="-245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3" name="TextBox 162">
                <a:extLst>
                  <a:ext uri="{FF2B5EF4-FFF2-40B4-BE49-F238E27FC236}">
                    <a16:creationId xmlns:a16="http://schemas.microsoft.com/office/drawing/2014/main" id="{A8504E73-B184-4C39-BB8C-AF111691F423}"/>
                  </a:ext>
                </a:extLst>
              </p:cNvPr>
              <p:cNvSpPr txBox="1"/>
              <p:nvPr/>
            </p:nvSpPr>
            <p:spPr>
              <a:xfrm>
                <a:off x="5869172" y="1253933"/>
                <a:ext cx="2938497" cy="369332"/>
              </a:xfrm>
              <a:prstGeom prst="rect">
                <a:avLst/>
              </a:prstGeom>
              <a:noFill/>
            </p:spPr>
            <p:txBody>
              <a:bodyPr wrap="none" rtlCol="0">
                <a:spAutoFit/>
              </a:bodyPr>
              <a:lstStyle/>
              <a:p>
                <a:r>
                  <a:rPr lang="en-GB" dirty="0"/>
                  <a:t>Reward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𝑟</m:t>
                        </m:r>
                      </m:e>
                      <m:sub>
                        <m:r>
                          <a:rPr lang="en-GB" i="1" dirty="0" smtClean="0">
                            <a:latin typeface="Cambria Math" panose="02040503050406030204" pitchFamily="18" charset="0"/>
                          </a:rPr>
                          <m:t>𝑡</m:t>
                        </m:r>
                      </m:sub>
                    </m:sSub>
                  </m:oMath>
                </a14:m>
                <a:r>
                  <a:rPr lang="en-GB" dirty="0"/>
                  <a:t>, action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𝑎</m:t>
                        </m:r>
                      </m:e>
                      <m:sub>
                        <m:r>
                          <a:rPr lang="en-GB" i="1" dirty="0" smtClean="0">
                            <a:latin typeface="Cambria Math" panose="02040503050406030204" pitchFamily="18" charset="0"/>
                          </a:rPr>
                          <m:t>𝑡</m:t>
                        </m:r>
                      </m:sub>
                    </m:sSub>
                  </m:oMath>
                </a14:m>
                <a:r>
                  <a:rPr lang="en-GB" dirty="0"/>
                  <a:t>, state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𝑠</m:t>
                        </m:r>
                      </m:e>
                      <m:sub>
                        <m:r>
                          <a:rPr lang="en-GB" i="1" dirty="0" smtClean="0">
                            <a:latin typeface="Cambria Math" panose="02040503050406030204" pitchFamily="18" charset="0"/>
                          </a:rPr>
                          <m:t>𝑡</m:t>
                        </m:r>
                      </m:sub>
                    </m:sSub>
                  </m:oMath>
                </a14:m>
                <a:endParaRPr lang="en-GB" dirty="0"/>
              </a:p>
            </p:txBody>
          </p:sp>
        </mc:Choice>
        <mc:Fallback xmlns="">
          <p:sp>
            <p:nvSpPr>
              <p:cNvPr id="163" name="TextBox 162">
                <a:extLst>
                  <a:ext uri="{FF2B5EF4-FFF2-40B4-BE49-F238E27FC236}">
                    <a16:creationId xmlns:a16="http://schemas.microsoft.com/office/drawing/2014/main" id="{A8504E73-B184-4C39-BB8C-AF111691F423}"/>
                  </a:ext>
                </a:extLst>
              </p:cNvPr>
              <p:cNvSpPr txBox="1">
                <a:spLocks noRot="1" noChangeAspect="1" noMove="1" noResize="1" noEditPoints="1" noAdjustHandles="1" noChangeArrowheads="1" noChangeShapeType="1" noTextEdit="1"/>
              </p:cNvSpPr>
              <p:nvPr/>
            </p:nvSpPr>
            <p:spPr>
              <a:xfrm>
                <a:off x="5869172" y="1253933"/>
                <a:ext cx="2938497" cy="369332"/>
              </a:xfrm>
              <a:prstGeom prst="rect">
                <a:avLst/>
              </a:prstGeom>
              <a:blipFill>
                <a:blip r:embed="rId8"/>
                <a:stretch>
                  <a:fillRect l="-1867" t="-10000"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4" name="TextBox 163">
                <a:extLst>
                  <a:ext uri="{FF2B5EF4-FFF2-40B4-BE49-F238E27FC236}">
                    <a16:creationId xmlns:a16="http://schemas.microsoft.com/office/drawing/2014/main" id="{7A998DC7-2D92-43BF-8122-498522E015B2}"/>
                  </a:ext>
                </a:extLst>
              </p:cNvPr>
              <p:cNvSpPr txBox="1"/>
              <p:nvPr/>
            </p:nvSpPr>
            <p:spPr>
              <a:xfrm>
                <a:off x="5869172" y="915576"/>
                <a:ext cx="1399862" cy="369332"/>
              </a:xfrm>
              <a:prstGeom prst="rect">
                <a:avLst/>
              </a:prstGeom>
              <a:noFill/>
            </p:spPr>
            <p:txBody>
              <a:bodyPr wrap="square">
                <a:spAutoFit/>
              </a:bodyPr>
              <a:lstStyle/>
              <a:p>
                <a:r>
                  <a:rPr lang="en-GB" dirty="0"/>
                  <a:t>Timestep </a:t>
                </a:r>
                <a14:m>
                  <m:oMath xmlns:m="http://schemas.openxmlformats.org/officeDocument/2006/math">
                    <m:r>
                      <a:rPr lang="en-GB" b="0" i="1" smtClean="0">
                        <a:latin typeface="Cambria Math" panose="02040503050406030204" pitchFamily="18" charset="0"/>
                      </a:rPr>
                      <m:t>𝑡</m:t>
                    </m:r>
                  </m:oMath>
                </a14:m>
                <a:endParaRPr lang="en-GB" dirty="0"/>
              </a:p>
            </p:txBody>
          </p:sp>
        </mc:Choice>
        <mc:Fallback xmlns="">
          <p:sp>
            <p:nvSpPr>
              <p:cNvPr id="164" name="TextBox 163">
                <a:extLst>
                  <a:ext uri="{FF2B5EF4-FFF2-40B4-BE49-F238E27FC236}">
                    <a16:creationId xmlns:a16="http://schemas.microsoft.com/office/drawing/2014/main" id="{7A998DC7-2D92-43BF-8122-498522E015B2}"/>
                  </a:ext>
                </a:extLst>
              </p:cNvPr>
              <p:cNvSpPr txBox="1">
                <a:spLocks noRot="1" noChangeAspect="1" noMove="1" noResize="1" noEditPoints="1" noAdjustHandles="1" noChangeArrowheads="1" noChangeShapeType="1" noTextEdit="1"/>
              </p:cNvSpPr>
              <p:nvPr/>
            </p:nvSpPr>
            <p:spPr>
              <a:xfrm>
                <a:off x="5869172" y="915576"/>
                <a:ext cx="1399862" cy="369332"/>
              </a:xfrm>
              <a:prstGeom prst="rect">
                <a:avLst/>
              </a:prstGeom>
              <a:blipFill>
                <a:blip r:embed="rId9"/>
                <a:stretch>
                  <a:fillRect l="-3930" t="-8197" b="-245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1" name="TextBox 150">
                <a:extLst>
                  <a:ext uri="{FF2B5EF4-FFF2-40B4-BE49-F238E27FC236}">
                    <a16:creationId xmlns:a16="http://schemas.microsoft.com/office/drawing/2014/main" id="{4E2B2E75-67EF-4750-8D8B-CCEE61C9C137}"/>
                  </a:ext>
                </a:extLst>
              </p:cNvPr>
              <p:cNvSpPr txBox="1"/>
              <p:nvPr/>
            </p:nvSpPr>
            <p:spPr>
              <a:xfrm>
                <a:off x="3565718" y="4012917"/>
                <a:ext cx="8076958" cy="646331"/>
              </a:xfrm>
              <a:prstGeom prst="rect">
                <a:avLst/>
              </a:prstGeom>
              <a:noFill/>
            </p:spPr>
            <p:txBody>
              <a:bodyPr wrap="square" rtlCol="0">
                <a:spAutoFit/>
              </a:bodyPr>
              <a:lstStyle/>
              <a:p>
                <a:r>
                  <a:rPr lang="en-GB" dirty="0"/>
                  <a:t>In traditional tabular Q-Learning, every state-action pair has its own entry </a:t>
                </a:r>
                <a14:m>
                  <m:oMath xmlns:m="http://schemas.openxmlformats.org/officeDocument/2006/math">
                    <m:r>
                      <a:rPr lang="en-GB" i="1" dirty="0" smtClean="0">
                        <a:latin typeface="Cambria Math" panose="02040503050406030204" pitchFamily="18" charset="0"/>
                      </a:rPr>
                      <m:t>𝑄</m:t>
                    </m:r>
                    <m:r>
                      <a:rPr lang="en-GB" i="1" dirty="0" smtClean="0">
                        <a:latin typeface="Cambria Math" panose="02040503050406030204" pitchFamily="18" charset="0"/>
                      </a:rPr>
                      <m:t>(</m:t>
                    </m:r>
                    <m:r>
                      <a:rPr lang="en-GB" i="1" dirty="0" err="1" smtClean="0">
                        <a:latin typeface="Cambria Math" panose="02040503050406030204" pitchFamily="18" charset="0"/>
                      </a:rPr>
                      <m:t>𝑠</m:t>
                    </m:r>
                    <m:r>
                      <a:rPr lang="en-GB" i="1" dirty="0" err="1" smtClean="0">
                        <a:latin typeface="Cambria Math" panose="02040503050406030204" pitchFamily="18" charset="0"/>
                      </a:rPr>
                      <m:t>,</m:t>
                    </m:r>
                    <m:r>
                      <a:rPr lang="en-GB" i="1" dirty="0" err="1" smtClean="0">
                        <a:latin typeface="Cambria Math" panose="02040503050406030204" pitchFamily="18" charset="0"/>
                      </a:rPr>
                      <m:t>𝑎</m:t>
                    </m:r>
                    <m:r>
                      <a:rPr lang="en-GB" i="1" dirty="0" smtClean="0">
                        <a:latin typeface="Cambria Math" panose="02040503050406030204" pitchFamily="18" charset="0"/>
                      </a:rPr>
                      <m:t>)</m:t>
                    </m:r>
                  </m:oMath>
                </a14:m>
                <a:r>
                  <a:rPr lang="en-GB" dirty="0"/>
                  <a:t> in a large Q-table.</a:t>
                </a:r>
              </a:p>
            </p:txBody>
          </p:sp>
        </mc:Choice>
        <mc:Fallback xmlns="">
          <p:sp>
            <p:nvSpPr>
              <p:cNvPr id="151" name="TextBox 150">
                <a:extLst>
                  <a:ext uri="{FF2B5EF4-FFF2-40B4-BE49-F238E27FC236}">
                    <a16:creationId xmlns:a16="http://schemas.microsoft.com/office/drawing/2014/main" id="{4E2B2E75-67EF-4750-8D8B-CCEE61C9C137}"/>
                  </a:ext>
                </a:extLst>
              </p:cNvPr>
              <p:cNvSpPr txBox="1">
                <a:spLocks noRot="1" noChangeAspect="1" noMove="1" noResize="1" noEditPoints="1" noAdjustHandles="1" noChangeArrowheads="1" noChangeShapeType="1" noTextEdit="1"/>
              </p:cNvSpPr>
              <p:nvPr/>
            </p:nvSpPr>
            <p:spPr>
              <a:xfrm>
                <a:off x="3565718" y="4012917"/>
                <a:ext cx="8076958" cy="646331"/>
              </a:xfrm>
              <a:prstGeom prst="rect">
                <a:avLst/>
              </a:prstGeom>
              <a:blipFill>
                <a:blip r:embed="rId10"/>
                <a:stretch>
                  <a:fillRect l="-679" t="-4717" b="-1415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5" name="TextBox 164">
                <a:extLst>
                  <a:ext uri="{FF2B5EF4-FFF2-40B4-BE49-F238E27FC236}">
                    <a16:creationId xmlns:a16="http://schemas.microsoft.com/office/drawing/2014/main" id="{06FEE0A4-63CC-4B7A-99A5-5F755812BAAB}"/>
                  </a:ext>
                </a:extLst>
              </p:cNvPr>
              <p:cNvSpPr txBox="1"/>
              <p:nvPr/>
            </p:nvSpPr>
            <p:spPr>
              <a:xfrm>
                <a:off x="3565718" y="4813405"/>
                <a:ext cx="8076958" cy="1891865"/>
              </a:xfrm>
              <a:prstGeom prst="rect">
                <a:avLst/>
              </a:prstGeom>
              <a:noFill/>
            </p:spPr>
            <p:txBody>
              <a:bodyPr wrap="square" rtlCol="0">
                <a:spAutoFit/>
              </a:bodyPr>
              <a:lstStyle/>
              <a:p>
                <a:r>
                  <a:rPr lang="en-GB" dirty="0"/>
                  <a:t>These entries are updated using the Bellman equation as an iterative update on individual transitions of experience </a:t>
                </a:r>
                <a14:m>
                  <m:oMath xmlns:m="http://schemas.openxmlformats.org/officeDocument/2006/math">
                    <m:r>
                      <a:rPr lang="en-GB" i="1" dirty="0" smtClean="0">
                        <a:latin typeface="Cambria Math" panose="02040503050406030204" pitchFamily="18" charset="0"/>
                      </a:rPr>
                      <m:t>(</m:t>
                    </m:r>
                    <m:r>
                      <a:rPr lang="en-GB" i="1" dirty="0" err="1" smtClean="0">
                        <a:latin typeface="Cambria Math" panose="02040503050406030204" pitchFamily="18" charset="0"/>
                      </a:rPr>
                      <m:t>𝑠</m:t>
                    </m:r>
                    <m:r>
                      <a:rPr lang="en-GB" i="1" dirty="0" err="1" smtClean="0">
                        <a:latin typeface="Cambria Math" panose="02040503050406030204" pitchFamily="18" charset="0"/>
                      </a:rPr>
                      <m:t>,</m:t>
                    </m:r>
                    <m:r>
                      <a:rPr lang="en-GB" i="1" dirty="0" err="1" smtClean="0">
                        <a:latin typeface="Cambria Math" panose="02040503050406030204" pitchFamily="18" charset="0"/>
                      </a:rPr>
                      <m:t>𝑎</m:t>
                    </m:r>
                    <m:r>
                      <a:rPr lang="en-GB" i="1" dirty="0" err="1" smtClean="0">
                        <a:latin typeface="Cambria Math" panose="02040503050406030204" pitchFamily="18" charset="0"/>
                      </a:rPr>
                      <m:t>,</m:t>
                    </m:r>
                    <m:r>
                      <a:rPr lang="en-GB" i="1" dirty="0" err="1" smtClean="0">
                        <a:latin typeface="Cambria Math" panose="02040503050406030204" pitchFamily="18" charset="0"/>
                      </a:rPr>
                      <m:t>𝑟</m:t>
                    </m:r>
                    <m:r>
                      <a:rPr lang="en-GB" i="1" dirty="0" err="1" smtClean="0">
                        <a:latin typeface="Cambria Math" panose="02040503050406030204" pitchFamily="18" charset="0"/>
                      </a:rPr>
                      <m:t>,</m:t>
                    </m:r>
                    <m:r>
                      <a:rPr lang="en-GB" i="1" dirty="0" err="1" smtClean="0">
                        <a:latin typeface="Cambria Math" panose="02040503050406030204" pitchFamily="18" charset="0"/>
                      </a:rPr>
                      <m:t>𝑠</m:t>
                    </m:r>
                    <m:r>
                      <a:rPr lang="en-GB" i="1" dirty="0" smtClean="0">
                        <a:latin typeface="Cambria Math" panose="02040503050406030204" pitchFamily="18" charset="0"/>
                      </a:rPr>
                      <m:t>’)</m:t>
                    </m:r>
                  </m:oMath>
                </a14:m>
                <a:r>
                  <a:rPr lang="en-GB" dirty="0"/>
                  <a:t>, with learning rate </a:t>
                </a:r>
                <a14:m>
                  <m:oMath xmlns:m="http://schemas.openxmlformats.org/officeDocument/2006/math">
                    <m:r>
                      <a:rPr lang="en-GB" b="0" i="1" smtClean="0">
                        <a:latin typeface="Cambria Math" panose="02040503050406030204" pitchFamily="18" charset="0"/>
                      </a:rPr>
                      <m:t>𝛼</m:t>
                    </m:r>
                    <m:r>
                      <a:rPr lang="en-GB" b="0" i="1" smtClean="0">
                        <a:latin typeface="Cambria Math" panose="02040503050406030204" pitchFamily="18" charset="0"/>
                      </a:rPr>
                      <m:t>∈(0,1]</m:t>
                    </m:r>
                  </m:oMath>
                </a14:m>
                <a:r>
                  <a:rPr lang="en-GB" dirty="0"/>
                  <a:t>:</a:t>
                </a:r>
              </a:p>
              <a:p>
                <a:endParaRPr lang="en-GB" dirty="0"/>
              </a:p>
              <a:p>
                <a14:m>
                  <m:oMath xmlns:m="http://schemas.openxmlformats.org/officeDocument/2006/math">
                    <m:sSub>
                      <m:sSubPr>
                        <m:ctrlPr>
                          <a:rPr lang="en-GB" sz="18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𝑄</m:t>
                        </m:r>
                      </m:e>
                      <m:sub>
                        <m:r>
                          <a:rPr lang="en-GB" sz="1800" i="1">
                            <a:effectLst/>
                            <a:latin typeface="Cambria Math" panose="02040503050406030204" pitchFamily="18" charset="0"/>
                            <a:ea typeface="Calibri" panose="020F0502020204030204" pitchFamily="34" charset="0"/>
                            <a:cs typeface="Times New Roman" panose="02020603050405020304" pitchFamily="18" charset="0"/>
                          </a:rPr>
                          <m:t>𝑖</m:t>
                        </m:r>
                        <m:r>
                          <a:rPr lang="en-GB" sz="1800" i="1">
                            <a:effectLst/>
                            <a:latin typeface="Cambria Math" panose="02040503050406030204" pitchFamily="18" charset="0"/>
                            <a:ea typeface="Calibri" panose="020F0502020204030204" pitchFamily="34" charset="0"/>
                            <a:cs typeface="Times New Roman" panose="02020603050405020304" pitchFamily="18" charset="0"/>
                          </a:rPr>
                          <m:t>+1</m:t>
                        </m:r>
                      </m:sub>
                    </m:sSub>
                    <m:d>
                      <m:d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𝑠</m:t>
                        </m:r>
                        <m:r>
                          <a:rPr lang="en-GB" sz="1800" i="1">
                            <a:effectLst/>
                            <a:latin typeface="Cambria Math" panose="02040503050406030204" pitchFamily="18" charset="0"/>
                            <a:ea typeface="Calibri" panose="020F0502020204030204" pitchFamily="34" charset="0"/>
                            <a:cs typeface="Times New Roman" panose="02020603050405020304" pitchFamily="18" charset="0"/>
                          </a:rPr>
                          <m:t>,</m:t>
                        </m:r>
                        <m:r>
                          <a:rPr lang="en-GB" sz="1800" i="1">
                            <a:effectLst/>
                            <a:latin typeface="Cambria Math" panose="02040503050406030204" pitchFamily="18" charset="0"/>
                            <a:ea typeface="Calibri" panose="020F0502020204030204" pitchFamily="34" charset="0"/>
                            <a:cs typeface="Times New Roman" panose="02020603050405020304" pitchFamily="18" charset="0"/>
                          </a:rPr>
                          <m:t>𝑎</m:t>
                        </m:r>
                      </m:e>
                    </m:d>
                    <m:r>
                      <a:rPr lang="en-GB" sz="18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𝑄</m:t>
                        </m:r>
                      </m:e>
                      <m:sub>
                        <m:r>
                          <a:rPr lang="en-GB" sz="1800" i="1">
                            <a:effectLst/>
                            <a:latin typeface="Cambria Math" panose="02040503050406030204" pitchFamily="18" charset="0"/>
                            <a:ea typeface="Calibri" panose="020F0502020204030204" pitchFamily="34" charset="0"/>
                            <a:cs typeface="Times New Roman" panose="02020603050405020304" pitchFamily="18" charset="0"/>
                          </a:rPr>
                          <m:t>𝑖</m:t>
                        </m:r>
                      </m:sub>
                    </m:sSub>
                    <m:d>
                      <m:d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𝑠</m:t>
                        </m:r>
                        <m:r>
                          <a:rPr lang="en-GB" sz="1800" i="1">
                            <a:effectLst/>
                            <a:latin typeface="Cambria Math" panose="02040503050406030204" pitchFamily="18" charset="0"/>
                            <a:ea typeface="Calibri" panose="020F0502020204030204" pitchFamily="34" charset="0"/>
                            <a:cs typeface="Times New Roman" panose="02020603050405020304" pitchFamily="18" charset="0"/>
                          </a:rPr>
                          <m:t>,</m:t>
                        </m:r>
                        <m:r>
                          <a:rPr lang="en-GB" sz="1800" i="1">
                            <a:effectLst/>
                            <a:latin typeface="Cambria Math" panose="02040503050406030204" pitchFamily="18" charset="0"/>
                            <a:ea typeface="Calibri" panose="020F0502020204030204" pitchFamily="34" charset="0"/>
                            <a:cs typeface="Times New Roman" panose="02020603050405020304" pitchFamily="18" charset="0"/>
                          </a:rPr>
                          <m:t>𝑎</m:t>
                        </m:r>
                      </m:e>
                    </m:d>
                    <m:r>
                      <a:rPr lang="en-GB" sz="1800" i="1">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GB" sz="1800">
                        <a:effectLst/>
                        <a:latin typeface="Cambria Math" panose="02040503050406030204" pitchFamily="18" charset="0"/>
                        <a:ea typeface="Calibri" panose="020F0502020204030204" pitchFamily="34" charset="0"/>
                        <a:cs typeface="Times New Roman" panose="02020603050405020304" pitchFamily="18" charset="0"/>
                      </a:rPr>
                      <m:t>α</m:t>
                    </m:r>
                    <m:d>
                      <m:d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n-GB" sz="18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en-GB" sz="1800" i="1">
                            <a:effectLst/>
                            <a:latin typeface="Cambria Math" panose="02040503050406030204" pitchFamily="18" charset="0"/>
                            <a:ea typeface="Calibri" panose="020F0502020204030204" pitchFamily="34" charset="0"/>
                            <a:cs typeface="Times New Roman" panose="02020603050405020304" pitchFamily="18" charset="0"/>
                          </a:rPr>
                          <m:t>𝑟</m:t>
                        </m:r>
                        <m:r>
                          <a:rPr lang="en-GB" sz="1800" i="1">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GB" sz="1800">
                            <a:effectLst/>
                            <a:latin typeface="Cambria Math" panose="02040503050406030204" pitchFamily="18" charset="0"/>
                            <a:ea typeface="Calibri" panose="020F0502020204030204" pitchFamily="34" charset="0"/>
                            <a:cs typeface="Times New Roman" panose="02020603050405020304" pitchFamily="18" charset="0"/>
                          </a:rPr>
                          <m:t>γ</m:t>
                        </m:r>
                        <m:func>
                          <m:func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funcPr>
                          <m:fName>
                            <m:limLow>
                              <m:limLow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limLowPr>
                              <m:e>
                                <m:r>
                                  <m:rPr>
                                    <m:sty m:val="p"/>
                                  </m:rPr>
                                  <a:rPr lang="en-GB" sz="1800">
                                    <a:effectLst/>
                                    <a:latin typeface="Cambria Math" panose="02040503050406030204" pitchFamily="18" charset="0"/>
                                    <a:ea typeface="Calibri" panose="020F0502020204030204" pitchFamily="34" charset="0"/>
                                    <a:cs typeface="Times New Roman" panose="02020603050405020304" pitchFamily="18" charset="0"/>
                                  </a:rPr>
                                  <m:t>max</m:t>
                                </m:r>
                              </m:e>
                              <m:lim>
                                <m:sSup>
                                  <m:sSup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𝑎</m:t>
                                    </m:r>
                                  </m:e>
                                  <m:sup>
                                    <m:r>
                                      <a:rPr lang="en-GB" sz="1800" i="1">
                                        <a:effectLst/>
                                        <a:latin typeface="Cambria Math" panose="02040503050406030204" pitchFamily="18" charset="0"/>
                                        <a:ea typeface="Calibri" panose="020F0502020204030204" pitchFamily="34" charset="0"/>
                                        <a:cs typeface="Times New Roman" panose="02020603050405020304" pitchFamily="18" charset="0"/>
                                      </a:rPr>
                                      <m:t>′</m:t>
                                    </m:r>
                                  </m:sup>
                                </m:sSup>
                              </m:lim>
                            </m:limLow>
                          </m:fName>
                          <m:e>
                            <m:sSub>
                              <m:sSub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𝑄</m:t>
                                </m:r>
                              </m:e>
                              <m:sub>
                                <m:r>
                                  <a:rPr lang="en-GB" sz="1800" i="1">
                                    <a:effectLst/>
                                    <a:latin typeface="Cambria Math" panose="02040503050406030204" pitchFamily="18" charset="0"/>
                                    <a:ea typeface="Calibri" panose="020F0502020204030204" pitchFamily="34" charset="0"/>
                                    <a:cs typeface="Times New Roman" panose="02020603050405020304" pitchFamily="18" charset="0"/>
                                  </a:rPr>
                                  <m:t>𝑖</m:t>
                                </m:r>
                              </m:sub>
                            </m:sSub>
                          </m:e>
                        </m:func>
                        <m:d>
                          <m:d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dPr>
                          <m:e>
                            <m:sSup>
                              <m:sSup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𝑠</m:t>
                                </m:r>
                              </m:e>
                              <m:sup>
                                <m:r>
                                  <a:rPr lang="en-GB" sz="1800" i="1">
                                    <a:effectLst/>
                                    <a:latin typeface="Cambria Math" panose="02040503050406030204" pitchFamily="18" charset="0"/>
                                    <a:ea typeface="Calibri" panose="020F0502020204030204" pitchFamily="34" charset="0"/>
                                    <a:cs typeface="Times New Roman" panose="02020603050405020304" pitchFamily="18" charset="0"/>
                                  </a:rPr>
                                  <m:t>′</m:t>
                                </m:r>
                              </m:sup>
                            </m:sSup>
                            <m:r>
                              <a:rPr lang="en-GB" sz="18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𝑎</m:t>
                                </m:r>
                              </m:e>
                              <m:sup>
                                <m:r>
                                  <a:rPr lang="en-GB" sz="1800" i="1">
                                    <a:effectLst/>
                                    <a:latin typeface="Cambria Math" panose="02040503050406030204" pitchFamily="18" charset="0"/>
                                    <a:ea typeface="Calibri" panose="020F0502020204030204" pitchFamily="34" charset="0"/>
                                    <a:cs typeface="Times New Roman" panose="02020603050405020304" pitchFamily="18" charset="0"/>
                                  </a:rPr>
                                  <m:t>′</m:t>
                                </m:r>
                              </m:sup>
                            </m:sSup>
                          </m:e>
                        </m:d>
                        <m:r>
                          <a:rPr lang="en-GB" sz="18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en-GB"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𝑄</m:t>
                            </m:r>
                          </m:e>
                          <m:sub>
                            <m:r>
                              <a:rPr lang="en-GB" sz="1800" i="1">
                                <a:effectLst/>
                                <a:latin typeface="Cambria Math" panose="02040503050406030204" pitchFamily="18" charset="0"/>
                                <a:ea typeface="Calibri" panose="020F0502020204030204" pitchFamily="34" charset="0"/>
                                <a:cs typeface="Times New Roman" panose="02020603050405020304" pitchFamily="18" charset="0"/>
                              </a:rPr>
                              <m:t>𝑖</m:t>
                            </m:r>
                          </m:sub>
                        </m:sSub>
                        <m:d>
                          <m:d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𝑠</m:t>
                            </m:r>
                            <m:r>
                              <a:rPr lang="en-GB" sz="1800" i="1">
                                <a:effectLst/>
                                <a:latin typeface="Cambria Math" panose="02040503050406030204" pitchFamily="18" charset="0"/>
                                <a:ea typeface="Calibri" panose="020F0502020204030204" pitchFamily="34" charset="0"/>
                                <a:cs typeface="Times New Roman" panose="02020603050405020304" pitchFamily="18" charset="0"/>
                              </a:rPr>
                              <m:t>,</m:t>
                            </m:r>
                            <m:r>
                              <a:rPr lang="en-GB" sz="1800" i="1">
                                <a:effectLst/>
                                <a:latin typeface="Cambria Math" panose="02040503050406030204" pitchFamily="18" charset="0"/>
                                <a:ea typeface="Calibri" panose="020F0502020204030204" pitchFamily="34" charset="0"/>
                                <a:cs typeface="Times New Roman" panose="02020603050405020304" pitchFamily="18" charset="0"/>
                              </a:rPr>
                              <m:t>𝑎</m:t>
                            </m:r>
                          </m:e>
                        </m:d>
                      </m:e>
                    </m:d>
                  </m:oMath>
                </a14:m>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GB" dirty="0">
                  <a:latin typeface="Calibri" panose="020F0502020204030204" pitchFamily="34" charset="0"/>
                  <a:ea typeface="Calibri" panose="020F0502020204030204" pitchFamily="34" charset="0"/>
                  <a:cs typeface="Times New Roman" panose="02020603050405020304" pitchFamily="18" charset="0"/>
                </a:endParaRPr>
              </a:p>
              <a:p>
                <a:r>
                  <a:rPr lang="en-GB" dirty="0"/>
                  <a:t> </a:t>
                </a:r>
              </a:p>
            </p:txBody>
          </p:sp>
        </mc:Choice>
        <mc:Fallback xmlns="">
          <p:sp>
            <p:nvSpPr>
              <p:cNvPr id="165" name="TextBox 164">
                <a:extLst>
                  <a:ext uri="{FF2B5EF4-FFF2-40B4-BE49-F238E27FC236}">
                    <a16:creationId xmlns:a16="http://schemas.microsoft.com/office/drawing/2014/main" id="{06FEE0A4-63CC-4B7A-99A5-5F755812BAAB}"/>
                  </a:ext>
                </a:extLst>
              </p:cNvPr>
              <p:cNvSpPr txBox="1">
                <a:spLocks noRot="1" noChangeAspect="1" noMove="1" noResize="1" noEditPoints="1" noAdjustHandles="1" noChangeArrowheads="1" noChangeShapeType="1" noTextEdit="1"/>
              </p:cNvSpPr>
              <p:nvPr/>
            </p:nvSpPr>
            <p:spPr>
              <a:xfrm>
                <a:off x="3565718" y="4813405"/>
                <a:ext cx="8076958" cy="1891865"/>
              </a:xfrm>
              <a:prstGeom prst="rect">
                <a:avLst/>
              </a:prstGeom>
              <a:blipFill>
                <a:blip r:embed="rId11"/>
                <a:stretch>
                  <a:fillRect l="-679" t="-193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6" name="TextBox 165">
                <a:extLst>
                  <a:ext uri="{FF2B5EF4-FFF2-40B4-BE49-F238E27FC236}">
                    <a16:creationId xmlns:a16="http://schemas.microsoft.com/office/drawing/2014/main" id="{FB3A90A1-0997-4362-97AF-6E1AD41C8698}"/>
                  </a:ext>
                </a:extLst>
              </p:cNvPr>
              <p:cNvSpPr txBox="1"/>
              <p:nvPr/>
            </p:nvSpPr>
            <p:spPr>
              <a:xfrm>
                <a:off x="3565718" y="6264827"/>
                <a:ext cx="6097772" cy="369332"/>
              </a:xfrm>
              <a:prstGeom prst="rect">
                <a:avLst/>
              </a:prstGeom>
              <a:noFill/>
            </p:spPr>
            <p:txBody>
              <a:bodyPr wrap="square">
                <a:spAutoFit/>
              </a:bodyPr>
              <a:lstStyle/>
              <a:p>
                <a:r>
                  <a:rPr lang="en-GB" dirty="0">
                    <a:latin typeface="Calibri" panose="020F0502020204030204" pitchFamily="34" charset="0"/>
                    <a:ea typeface="Calibri" panose="020F0502020204030204" pitchFamily="34" charset="0"/>
                    <a:cs typeface="Times New Roman" panose="02020603050405020304" pitchFamily="18" charset="0"/>
                  </a:rPr>
                  <a:t>A</a:t>
                </a:r>
                <a:r>
                  <a:rPr lang="en-GB" sz="1800" dirty="0">
                    <a:effectLst/>
                    <a:latin typeface="Calibri" panose="020F0502020204030204" pitchFamily="34" charset="0"/>
                    <a:ea typeface="Calibri" panose="020F0502020204030204" pitchFamily="34" charset="0"/>
                    <a:cs typeface="Times New Roman" panose="02020603050405020304" pitchFamily="18" charset="0"/>
                  </a:rPr>
                  <a:t>s </a:t>
                </a:r>
                <a14:m>
                  <m:oMath xmlns:m="http://schemas.openxmlformats.org/officeDocument/2006/math">
                    <m:r>
                      <a:rPr lang="en-GB" sz="1800" b="0" i="1" smtClean="0">
                        <a:effectLst/>
                        <a:latin typeface="Cambria Math" panose="02040503050406030204" pitchFamily="18" charset="0"/>
                        <a:ea typeface="Calibri" panose="020F0502020204030204" pitchFamily="34" charset="0"/>
                        <a:cs typeface="Times New Roman" panose="02020603050405020304" pitchFamily="18" charset="0"/>
                      </a:rPr>
                      <m:t>𝑖</m:t>
                    </m:r>
                    <m:r>
                      <a:rPr lang="en-GB" sz="1800" b="0" i="1" smtClean="0">
                        <a:effectLst/>
                        <a:latin typeface="Cambria Math" panose="02040503050406030204" pitchFamily="18" charset="0"/>
                        <a:ea typeface="Calibri" panose="020F0502020204030204" pitchFamily="34" charset="0"/>
                        <a:cs typeface="Times New Roman" panose="02020603050405020304" pitchFamily="18" charset="0"/>
                      </a:rPr>
                      <m:t>→∞,</m:t>
                    </m:r>
                  </m:oMath>
                </a14:m>
                <a:r>
                  <a:rPr lang="en-GB" sz="1800" b="0" i="0" dirty="0">
                    <a:effectLst/>
                    <a:latin typeface="+mj-lt"/>
                    <a:ea typeface="Calibri" panose="020F0502020204030204" pitchFamily="34" charset="0"/>
                    <a:cs typeface="Times New Roman" panose="02020603050405020304" pitchFamily="18" charset="0"/>
                  </a:rPr>
                  <a:t> </a:t>
                </a:r>
                <a14:m>
                  <m:oMath xmlns:m="http://schemas.openxmlformats.org/officeDocument/2006/math">
                    <m:sSub>
                      <m:sSubPr>
                        <m:ctrlPr>
                          <a:rPr lang="en-GB" sz="1800" b="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800" b="0" i="1" smtClean="0">
                            <a:effectLst/>
                            <a:latin typeface="Cambria Math" panose="02040503050406030204" pitchFamily="18" charset="0"/>
                            <a:ea typeface="Calibri" panose="020F0502020204030204" pitchFamily="34" charset="0"/>
                            <a:cs typeface="Times New Roman" panose="02020603050405020304" pitchFamily="18" charset="0"/>
                          </a:rPr>
                          <m:t>𝑄</m:t>
                        </m:r>
                      </m:e>
                      <m:sub>
                        <m:r>
                          <a:rPr lang="en-GB" sz="1800" b="0" i="1" smtClean="0">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GB" sz="1800" b="0" i="1" smtClean="0">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GB" sz="1800" b="0" i="1" smtClean="0">
                            <a:effectLst/>
                            <a:latin typeface="Cambria Math" panose="02040503050406030204" pitchFamily="18" charset="0"/>
                            <a:ea typeface="Calibri" panose="020F0502020204030204" pitchFamily="34" charset="0"/>
                            <a:cs typeface="Times New Roman" panose="02020603050405020304" pitchFamily="18" charset="0"/>
                          </a:rPr>
                        </m:ctrlPr>
                      </m:sSupPr>
                      <m:e>
                        <m:r>
                          <a:rPr lang="en-GB" sz="1800" b="0" i="1" smtClean="0">
                            <a:effectLst/>
                            <a:latin typeface="Cambria Math" panose="02040503050406030204" pitchFamily="18" charset="0"/>
                            <a:ea typeface="Calibri" panose="020F0502020204030204" pitchFamily="34" charset="0"/>
                            <a:cs typeface="Times New Roman" panose="02020603050405020304" pitchFamily="18" charset="0"/>
                          </a:rPr>
                          <m:t>𝑄</m:t>
                        </m:r>
                      </m:e>
                      <m:sup>
                        <m:r>
                          <a:rPr lang="en-GB" sz="1800" b="0" i="1" smtClean="0">
                            <a:effectLst/>
                            <a:latin typeface="Cambria Math" panose="02040503050406030204" pitchFamily="18" charset="0"/>
                            <a:ea typeface="Calibri" panose="020F0502020204030204" pitchFamily="34" charset="0"/>
                            <a:cs typeface="Times New Roman" panose="02020603050405020304" pitchFamily="18" charset="0"/>
                          </a:rPr>
                          <m:t>∗</m:t>
                        </m:r>
                      </m:sup>
                    </m:sSup>
                  </m:oMath>
                </a14:m>
                <a:r>
                  <a:rPr lang="en-GB" dirty="0">
                    <a:ea typeface="Calibri" panose="020F0502020204030204" pitchFamily="34" charset="0"/>
                    <a:cs typeface="Times New Roman" panose="02020603050405020304" pitchFamily="18" charset="0"/>
                  </a:rPr>
                  <a: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66" name="TextBox 165">
                <a:extLst>
                  <a:ext uri="{FF2B5EF4-FFF2-40B4-BE49-F238E27FC236}">
                    <a16:creationId xmlns:a16="http://schemas.microsoft.com/office/drawing/2014/main" id="{FB3A90A1-0997-4362-97AF-6E1AD41C8698}"/>
                  </a:ext>
                </a:extLst>
              </p:cNvPr>
              <p:cNvSpPr txBox="1">
                <a:spLocks noRot="1" noChangeAspect="1" noMove="1" noResize="1" noEditPoints="1" noAdjustHandles="1" noChangeArrowheads="1" noChangeShapeType="1" noTextEdit="1"/>
              </p:cNvSpPr>
              <p:nvPr/>
            </p:nvSpPr>
            <p:spPr>
              <a:xfrm>
                <a:off x="3565718" y="6264827"/>
                <a:ext cx="6097772" cy="369332"/>
              </a:xfrm>
              <a:prstGeom prst="rect">
                <a:avLst/>
              </a:prstGeom>
              <a:blipFill>
                <a:blip r:embed="rId12"/>
                <a:stretch>
                  <a:fillRect l="-900" t="-10000" b="-26667"/>
                </a:stretch>
              </a:blipFill>
            </p:spPr>
            <p:txBody>
              <a:bodyPr/>
              <a:lstStyle/>
              <a:p>
                <a:r>
                  <a:rPr lang="en-GB">
                    <a:noFill/>
                  </a:rPr>
                  <a:t> </a:t>
                </a:r>
              </a:p>
            </p:txBody>
          </p:sp>
        </mc:Fallback>
      </mc:AlternateContent>
      <p:sp>
        <p:nvSpPr>
          <p:cNvPr id="172" name="Title 1">
            <a:extLst>
              <a:ext uri="{FF2B5EF4-FFF2-40B4-BE49-F238E27FC236}">
                <a16:creationId xmlns:a16="http://schemas.microsoft.com/office/drawing/2014/main" id="{22F3B42F-8592-414F-9EE1-8067A7C5C703}"/>
              </a:ext>
            </a:extLst>
          </p:cNvPr>
          <p:cNvSpPr>
            <a:spLocks noGrp="1"/>
          </p:cNvSpPr>
          <p:nvPr>
            <p:ph type="title"/>
          </p:nvPr>
        </p:nvSpPr>
        <p:spPr>
          <a:xfrm>
            <a:off x="838200" y="264081"/>
            <a:ext cx="10515600" cy="1325563"/>
          </a:xfrm>
        </p:spPr>
        <p:txBody>
          <a:bodyPr/>
          <a:lstStyle/>
          <a:p>
            <a:r>
              <a:rPr lang="en-GB" dirty="0"/>
              <a:t>Q-Learning:</a:t>
            </a:r>
          </a:p>
        </p:txBody>
      </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64F894D9-F4F0-4995-8C39-23C8F4A2A1E0}"/>
                  </a:ext>
                </a:extLst>
              </p:cNvPr>
              <p:cNvSpPr txBox="1"/>
              <p:nvPr/>
            </p:nvSpPr>
            <p:spPr>
              <a:xfrm>
                <a:off x="4190178" y="352371"/>
                <a:ext cx="7857596" cy="646331"/>
              </a:xfrm>
              <a:prstGeom prst="rect">
                <a:avLst/>
              </a:prstGeom>
              <a:noFill/>
            </p:spPr>
            <p:txBody>
              <a:bodyPr wrap="square">
                <a:spAutoFit/>
              </a:bodyPr>
              <a:lstStyle/>
              <a:p>
                <a:r>
                  <a:rPr lang="en-GB" spc="300" dirty="0">
                    <a:solidFill>
                      <a:schemeClr val="tx1"/>
                    </a:solidFill>
                  </a:rPr>
                  <a:t>Where </a:t>
                </a:r>
                <a14:m>
                  <m:oMath xmlns:m="http://schemas.openxmlformats.org/officeDocument/2006/math">
                    <m:r>
                      <a:rPr lang="en-GB" i="1" spc="300" dirty="0" smtClean="0">
                        <a:solidFill>
                          <a:schemeClr val="tx1"/>
                        </a:solidFill>
                        <a:latin typeface="Cambria Math" panose="02040503050406030204" pitchFamily="18" charset="0"/>
                      </a:rPr>
                      <m:t>𝑄</m:t>
                    </m:r>
                    <m:d>
                      <m:dPr>
                        <m:ctrlPr>
                          <a:rPr lang="en-GB" i="1" spc="300" dirty="0" smtClean="0">
                            <a:solidFill>
                              <a:schemeClr val="tx1"/>
                            </a:solidFill>
                            <a:latin typeface="Cambria Math" panose="02040503050406030204" pitchFamily="18" charset="0"/>
                          </a:rPr>
                        </m:ctrlPr>
                      </m:dPr>
                      <m:e>
                        <m:r>
                          <a:rPr lang="en-GB" i="1" spc="300" dirty="0" err="1" smtClean="0">
                            <a:solidFill>
                              <a:schemeClr val="tx1"/>
                            </a:solidFill>
                            <a:latin typeface="Cambria Math" panose="02040503050406030204" pitchFamily="18" charset="0"/>
                          </a:rPr>
                          <m:t>𝑠</m:t>
                        </m:r>
                        <m:r>
                          <a:rPr lang="en-GB" i="1" spc="300" dirty="0" err="1" smtClean="0">
                            <a:solidFill>
                              <a:schemeClr val="tx1"/>
                            </a:solidFill>
                            <a:latin typeface="Cambria Math" panose="02040503050406030204" pitchFamily="18" charset="0"/>
                          </a:rPr>
                          <m:t>,</m:t>
                        </m:r>
                        <m:r>
                          <a:rPr lang="en-GB" i="1" spc="300" dirty="0" err="1" smtClean="0">
                            <a:solidFill>
                              <a:schemeClr val="tx1"/>
                            </a:solidFill>
                            <a:latin typeface="Cambria Math" panose="02040503050406030204" pitchFamily="18" charset="0"/>
                          </a:rPr>
                          <m:t>𝑎</m:t>
                        </m:r>
                      </m:e>
                    </m:d>
                  </m:oMath>
                </a14:m>
                <a:r>
                  <a:rPr lang="en-GB" dirty="0"/>
                  <a:t> </a:t>
                </a:r>
                <a:r>
                  <a:rPr lang="en-GB" spc="300" dirty="0"/>
                  <a:t>is the value estimate of taking action </a:t>
                </a:r>
                <a14:m>
                  <m:oMath xmlns:m="http://schemas.openxmlformats.org/officeDocument/2006/math">
                    <m:r>
                      <a:rPr lang="en-GB" i="1" spc="300" dirty="0" smtClean="0">
                        <a:latin typeface="Cambria Math" panose="02040503050406030204" pitchFamily="18" charset="0"/>
                      </a:rPr>
                      <m:t>𝑎</m:t>
                    </m:r>
                  </m:oMath>
                </a14:m>
                <a:r>
                  <a:rPr lang="en-GB" spc="300" dirty="0"/>
                  <a:t> from state </a:t>
                </a:r>
                <a14:m>
                  <m:oMath xmlns:m="http://schemas.openxmlformats.org/officeDocument/2006/math">
                    <m:r>
                      <a:rPr lang="en-GB" i="1" spc="300" dirty="0" smtClean="0">
                        <a:latin typeface="Cambria Math" panose="02040503050406030204" pitchFamily="18" charset="0"/>
                      </a:rPr>
                      <m:t>𝑠</m:t>
                    </m:r>
                  </m:oMath>
                </a14:m>
                <a:endParaRPr lang="en-GB" spc="300" dirty="0"/>
              </a:p>
            </p:txBody>
          </p:sp>
        </mc:Choice>
        <mc:Fallback xmlns="">
          <p:sp>
            <p:nvSpPr>
              <p:cNvPr id="173" name="TextBox 172">
                <a:extLst>
                  <a:ext uri="{FF2B5EF4-FFF2-40B4-BE49-F238E27FC236}">
                    <a16:creationId xmlns:a16="http://schemas.microsoft.com/office/drawing/2014/main" id="{64F894D9-F4F0-4995-8C39-23C8F4A2A1E0}"/>
                  </a:ext>
                </a:extLst>
              </p:cNvPr>
              <p:cNvSpPr txBox="1">
                <a:spLocks noRot="1" noChangeAspect="1" noMove="1" noResize="1" noEditPoints="1" noAdjustHandles="1" noChangeArrowheads="1" noChangeShapeType="1" noTextEdit="1"/>
              </p:cNvSpPr>
              <p:nvPr/>
            </p:nvSpPr>
            <p:spPr>
              <a:xfrm>
                <a:off x="4190178" y="352371"/>
                <a:ext cx="7857596" cy="646331"/>
              </a:xfrm>
              <a:prstGeom prst="rect">
                <a:avLst/>
              </a:prstGeom>
              <a:blipFill>
                <a:blip r:embed="rId13"/>
                <a:stretch>
                  <a:fillRect l="-621" t="-5660" r="-1474" b="-14151"/>
                </a:stretch>
              </a:blipFill>
            </p:spPr>
            <p:txBody>
              <a:bodyPr/>
              <a:lstStyle/>
              <a:p>
                <a:r>
                  <a:rPr lang="en-GB">
                    <a:noFill/>
                  </a:rPr>
                  <a:t> </a:t>
                </a:r>
              </a:p>
            </p:txBody>
          </p:sp>
        </mc:Fallback>
      </mc:AlternateContent>
    </p:spTree>
    <p:extLst>
      <p:ext uri="{BB962C8B-B14F-4D97-AF65-F5344CB8AC3E}">
        <p14:creationId xmlns:p14="http://schemas.microsoft.com/office/powerpoint/2010/main" val="27667939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FunkyShapesDarkVTI">
  <a:themeElements>
    <a:clrScheme name="Custom 4">
      <a:dk1>
        <a:srgbClr val="FFFFFF"/>
      </a:dk1>
      <a:lt1>
        <a:srgbClr val="000000"/>
      </a:lt1>
      <a:dk2>
        <a:srgbClr val="F3FFF8"/>
      </a:dk2>
      <a:lt2>
        <a:srgbClr val="2D2D2D"/>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Source Sans Pr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DarkVTI" id="{84637DF0-7D2D-4F20-816C-4D6C45F3FAF2}" vid="{0EF594EE-C33F-480F-80E7-D4F74C1C30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11161</TotalTime>
  <Words>7973</Words>
  <Application>Microsoft Office PowerPoint</Application>
  <PresentationFormat>Widescreen</PresentationFormat>
  <Paragraphs>652</Paragraphs>
  <Slides>66</Slides>
  <Notes>53</Notes>
  <HiddenSlides>7</HiddenSlides>
  <MMClips>21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66</vt:i4>
      </vt:variant>
    </vt:vector>
  </HeadingPairs>
  <TitlesOfParts>
    <vt:vector size="73" baseType="lpstr">
      <vt:lpstr>Arial</vt:lpstr>
      <vt:lpstr>Calibri</vt:lpstr>
      <vt:lpstr>Cambria Math</vt:lpstr>
      <vt:lpstr>Consolas</vt:lpstr>
      <vt:lpstr>Segoe UI</vt:lpstr>
      <vt:lpstr>Source Sans Pro</vt:lpstr>
      <vt:lpstr>FunkyShapesDarkVTI</vt:lpstr>
      <vt:lpstr>Combining Recent Advances in Reinforcement Learning</vt:lpstr>
      <vt:lpstr>Combining Recent Advances in Reinforcement Learning</vt:lpstr>
      <vt:lpstr>super Mario Bros.</vt:lpstr>
      <vt:lpstr>super Mario Bros.</vt:lpstr>
      <vt:lpstr>The Goal</vt:lpstr>
      <vt:lpstr>Reinforcement Learning:</vt:lpstr>
      <vt:lpstr>Q-Learning:</vt:lpstr>
      <vt:lpstr>Q-Learning:</vt:lpstr>
      <vt:lpstr>Q-Learning:</vt:lpstr>
      <vt:lpstr>Deep Q-Learning:</vt:lpstr>
      <vt:lpstr>Deep Q-Learning:</vt:lpstr>
      <vt:lpstr>Previous Attempts at AI in Super Mario Bros.</vt:lpstr>
      <vt:lpstr>Our SOLUTION</vt:lpstr>
      <vt:lpstr>PowerPoint Presentation</vt:lpstr>
      <vt:lpstr>Our Planned Solution:  Recurrent Replay Deeper Denser Distributed DQN+</vt:lpstr>
      <vt:lpstr>Dueling and IQN are incompatible…</vt:lpstr>
      <vt:lpstr>Dueling and IQN are incompatible…</vt:lpstr>
      <vt:lpstr>The journey so far:</vt:lpstr>
      <vt:lpstr>The journey so far:</vt:lpstr>
      <vt:lpstr>PowerPoint Presentation</vt:lpstr>
      <vt:lpstr>PowerPoint Presentation</vt:lpstr>
      <vt:lpstr>PowerPoint Presentation</vt:lpstr>
      <vt:lpstr>PowerPoint Presentation</vt:lpstr>
      <vt:lpstr>PowerPoint Presentation</vt:lpstr>
      <vt:lpstr>PowerPoint Presentation</vt:lpstr>
      <vt:lpstr>OUR             Q-Network architecture</vt:lpstr>
      <vt:lpstr>OUR             Q-Network architecture</vt:lpstr>
      <vt:lpstr>OUR             Q-Network architecture</vt:lpstr>
      <vt:lpstr>OUR             Q-Network architecture</vt:lpstr>
      <vt:lpstr>OUR distributed            ϵ-greedy exploration scheme</vt:lpstr>
      <vt:lpstr>OUR distributed            ϵ-greedy exploration scheme</vt:lpstr>
      <vt:lpstr>Toy Demo of Agent’s action selection:</vt:lpstr>
      <vt:lpstr>OUR Reward function</vt:lpstr>
      <vt:lpstr>OUR Reward function</vt:lpstr>
      <vt:lpstr>The Deliverables</vt:lpstr>
      <vt:lpstr>Skill based Deliverables:</vt:lpstr>
      <vt:lpstr>Skill based Deliverables:</vt:lpstr>
      <vt:lpstr>Skill based Deliverables:</vt:lpstr>
      <vt:lpstr>PowerPoint Presentation</vt:lpstr>
      <vt:lpstr>PowerPoint Presentation</vt:lpstr>
      <vt:lpstr>Skill based Deliverables:</vt:lpstr>
      <vt:lpstr>PowerPoint Presentation</vt:lpstr>
      <vt:lpstr>Skill based Deliverables:</vt:lpstr>
      <vt:lpstr>Skill based Deliverables:</vt:lpstr>
      <vt:lpstr>PowerPoint Presentation</vt:lpstr>
      <vt:lpstr>PowerPoint Presentation</vt:lpstr>
      <vt:lpstr>Skill based Deliverables:</vt:lpstr>
      <vt:lpstr>Skill based Deliverables:</vt:lpstr>
      <vt:lpstr>PowerPoint Presentation</vt:lpstr>
      <vt:lpstr>Generalizability Deliverables:</vt:lpstr>
      <vt:lpstr>Generalizability Deliverables:</vt:lpstr>
      <vt:lpstr>PowerPoint Presentation</vt:lpstr>
      <vt:lpstr>PowerPoint Presentation</vt:lpstr>
      <vt:lpstr>Memory Deliverables:</vt:lpstr>
      <vt:lpstr>Memory Deliverables:</vt:lpstr>
      <vt:lpstr>PowerPoint Presentation</vt:lpstr>
      <vt:lpstr>Speed Deliverables:</vt:lpstr>
      <vt:lpstr>Speed Deliverables:</vt:lpstr>
      <vt:lpstr>Knowledge and Understanding Deliverables:</vt:lpstr>
      <vt:lpstr>Knowledge and Understanding Deliverables:</vt:lpstr>
      <vt:lpstr>PowerPoint Presentation</vt:lpstr>
      <vt:lpstr>Conclusion</vt:lpstr>
      <vt:lpstr>References</vt:lpstr>
      <vt:lpstr>References</vt:lpstr>
      <vt:lpstr>References</vt:lpstr>
      <vt:lpstr>Our Planned Solution:  Recurrent Replay Deeper Denser Distributed DQN+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game playing</dc:title>
  <dc:creator>Max Woolterton</dc:creator>
  <cp:lastModifiedBy>Max Woolterton</cp:lastModifiedBy>
  <cp:revision>2</cp:revision>
  <dcterms:created xsi:type="dcterms:W3CDTF">2021-05-31T12:31:14Z</dcterms:created>
  <dcterms:modified xsi:type="dcterms:W3CDTF">2021-09-01T09:48:51Z</dcterms:modified>
</cp:coreProperties>
</file>